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tif" ContentType="image/tif"/>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3.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5.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6.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4" r:id="rId2"/>
    <p:sldMasterId id="2147483678" r:id="rId3"/>
    <p:sldMasterId id="2147483690" r:id="rId4"/>
    <p:sldMasterId id="2147483707" r:id="rId5"/>
    <p:sldMasterId id="2147483713" r:id="rId6"/>
    <p:sldMasterId id="2147483721" r:id="rId7"/>
  </p:sldMasterIdLst>
  <p:notesMasterIdLst>
    <p:notesMasterId r:id="rId60"/>
  </p:notesMasterIdLst>
  <p:sldIdLst>
    <p:sldId id="256" r:id="rId8"/>
    <p:sldId id="301" r:id="rId9"/>
    <p:sldId id="302" r:id="rId10"/>
    <p:sldId id="303" r:id="rId11"/>
    <p:sldId id="312" r:id="rId12"/>
    <p:sldId id="314" r:id="rId13"/>
    <p:sldId id="315" r:id="rId14"/>
    <p:sldId id="309" r:id="rId15"/>
    <p:sldId id="317" r:id="rId16"/>
    <p:sldId id="318" r:id="rId17"/>
    <p:sldId id="319" r:id="rId18"/>
    <p:sldId id="320" r:id="rId19"/>
    <p:sldId id="321" r:id="rId20"/>
    <p:sldId id="262" r:id="rId21"/>
    <p:sldId id="367" r:id="rId22"/>
    <p:sldId id="266" r:id="rId23"/>
    <p:sldId id="267" r:id="rId24"/>
    <p:sldId id="327" r:id="rId25"/>
    <p:sldId id="334" r:id="rId26"/>
    <p:sldId id="335" r:id="rId27"/>
    <p:sldId id="336" r:id="rId28"/>
    <p:sldId id="346" r:id="rId29"/>
    <p:sldId id="351" r:id="rId30"/>
    <p:sldId id="352" r:id="rId31"/>
    <p:sldId id="368" r:id="rId32"/>
    <p:sldId id="355" r:id="rId33"/>
    <p:sldId id="356" r:id="rId34"/>
    <p:sldId id="357" r:id="rId35"/>
    <p:sldId id="358" r:id="rId36"/>
    <p:sldId id="337" r:id="rId37"/>
    <p:sldId id="271" r:id="rId38"/>
    <p:sldId id="270" r:id="rId39"/>
    <p:sldId id="296" r:id="rId40"/>
    <p:sldId id="366" r:id="rId41"/>
    <p:sldId id="289" r:id="rId42"/>
    <p:sldId id="359" r:id="rId43"/>
    <p:sldId id="360" r:id="rId44"/>
    <p:sldId id="361" r:id="rId45"/>
    <p:sldId id="362" r:id="rId46"/>
    <p:sldId id="363" r:id="rId47"/>
    <p:sldId id="364" r:id="rId48"/>
    <p:sldId id="365" r:id="rId49"/>
    <p:sldId id="353" r:id="rId50"/>
    <p:sldId id="354" r:id="rId51"/>
    <p:sldId id="348" r:id="rId52"/>
    <p:sldId id="268" r:id="rId53"/>
    <p:sldId id="324" r:id="rId54"/>
    <p:sldId id="329" r:id="rId55"/>
    <p:sldId id="330" r:id="rId56"/>
    <p:sldId id="332" r:id="rId57"/>
    <p:sldId id="333" r:id="rId58"/>
    <p:sldId id="349" r:id="rId59"/>
  </p:sldIdLst>
  <p:sldSz cx="10160000" cy="7620000"/>
  <p:notesSz cx="7620000" cy="10160000"/>
  <p:defaultTextStyle>
    <a:defPPr marL="0" marR="0" indent="0" algn="l" defTabSz="914400">
      <a:lnSpc>
        <a:spcPct val="100000"/>
      </a:lnSpc>
      <a:spcBef>
        <a:spcPts val="0"/>
      </a:spcBef>
      <a:spcAft>
        <a:spcPts val="0"/>
      </a:spcAft>
      <a:buClrTx/>
      <a:buSzTx/>
      <a:buFontTx/>
      <a:buNone/>
      <a:defRPr sz="1800" b="0" i="0" u="none" strike="noStrike" cap="none" spc="0">
        <a:ln>
          <a:noFill/>
        </a:ln>
        <a:solidFill>
          <a:srgbClr val="000000"/>
        </a:solidFill>
      </a:defRPr>
    </a:defPPr>
    <a:lvl1pPr marL="0" marR="0" indent="0" algn="ctr" defTabSz="457200">
      <a:lnSpc>
        <a:spcPct val="100000"/>
      </a:lnSpc>
      <a:spcBef>
        <a:spcPts val="0"/>
      </a:spcBef>
      <a:spcAft>
        <a:spcPts val="0"/>
      </a:spcAft>
      <a:buClrTx/>
      <a:buSzTx/>
      <a:buFontTx/>
      <a:buNone/>
      <a:defRPr sz="3200" b="0" i="0" u="none" strike="noStrike" cap="none" spc="0">
        <a:ln>
          <a:noFill/>
        </a:ln>
        <a:solidFill>
          <a:srgbClr val="000000"/>
        </a:solidFill>
        <a:latin typeface="Century Gothic"/>
        <a:ea typeface="Century Gothic"/>
        <a:cs typeface="Century Gothic"/>
      </a:defRPr>
    </a:lvl1pPr>
    <a:lvl2pPr marL="0" marR="0" indent="266700" algn="ctr" defTabSz="457200">
      <a:lnSpc>
        <a:spcPct val="100000"/>
      </a:lnSpc>
      <a:spcBef>
        <a:spcPts val="0"/>
      </a:spcBef>
      <a:spcAft>
        <a:spcPts val="0"/>
      </a:spcAft>
      <a:buClrTx/>
      <a:buSzTx/>
      <a:buFontTx/>
      <a:buNone/>
      <a:defRPr sz="3200" b="0" i="0" u="none" strike="noStrike" cap="none" spc="0">
        <a:ln>
          <a:noFill/>
        </a:ln>
        <a:solidFill>
          <a:srgbClr val="000000"/>
        </a:solidFill>
        <a:latin typeface="Century Gothic"/>
        <a:ea typeface="Century Gothic"/>
        <a:cs typeface="Century Gothic"/>
      </a:defRPr>
    </a:lvl2pPr>
    <a:lvl3pPr marL="0" marR="0" indent="533400" algn="ctr" defTabSz="457200">
      <a:lnSpc>
        <a:spcPct val="100000"/>
      </a:lnSpc>
      <a:spcBef>
        <a:spcPts val="0"/>
      </a:spcBef>
      <a:spcAft>
        <a:spcPts val="0"/>
      </a:spcAft>
      <a:buClrTx/>
      <a:buSzTx/>
      <a:buFontTx/>
      <a:buNone/>
      <a:defRPr sz="3200" b="0" i="0" u="none" strike="noStrike" cap="none" spc="0">
        <a:ln>
          <a:noFill/>
        </a:ln>
        <a:solidFill>
          <a:srgbClr val="000000"/>
        </a:solidFill>
        <a:latin typeface="Century Gothic"/>
        <a:ea typeface="Century Gothic"/>
        <a:cs typeface="Century Gothic"/>
      </a:defRPr>
    </a:lvl3pPr>
    <a:lvl4pPr marL="0" marR="0" indent="800100" algn="ctr" defTabSz="457200">
      <a:lnSpc>
        <a:spcPct val="100000"/>
      </a:lnSpc>
      <a:spcBef>
        <a:spcPts val="0"/>
      </a:spcBef>
      <a:spcAft>
        <a:spcPts val="0"/>
      </a:spcAft>
      <a:buClrTx/>
      <a:buSzTx/>
      <a:buFontTx/>
      <a:buNone/>
      <a:defRPr sz="3200" b="0" i="0" u="none" strike="noStrike" cap="none" spc="0">
        <a:ln>
          <a:noFill/>
        </a:ln>
        <a:solidFill>
          <a:srgbClr val="000000"/>
        </a:solidFill>
        <a:latin typeface="Century Gothic"/>
        <a:ea typeface="Century Gothic"/>
        <a:cs typeface="Century Gothic"/>
      </a:defRPr>
    </a:lvl4pPr>
    <a:lvl5pPr marL="0" marR="0" indent="1066800" algn="ctr" defTabSz="457200">
      <a:lnSpc>
        <a:spcPct val="100000"/>
      </a:lnSpc>
      <a:spcBef>
        <a:spcPts val="0"/>
      </a:spcBef>
      <a:spcAft>
        <a:spcPts val="0"/>
      </a:spcAft>
      <a:buClrTx/>
      <a:buSzTx/>
      <a:buFontTx/>
      <a:buNone/>
      <a:defRPr sz="3200" b="0" i="0" u="none" strike="noStrike" cap="none" spc="0">
        <a:ln>
          <a:noFill/>
        </a:ln>
        <a:solidFill>
          <a:srgbClr val="000000"/>
        </a:solidFill>
        <a:latin typeface="Century Gothic"/>
        <a:ea typeface="Century Gothic"/>
        <a:cs typeface="Century Gothic"/>
      </a:defRPr>
    </a:lvl5pPr>
    <a:lvl6pPr marL="0" marR="0" indent="1333500" algn="ctr" defTabSz="457200">
      <a:lnSpc>
        <a:spcPct val="100000"/>
      </a:lnSpc>
      <a:spcBef>
        <a:spcPts val="0"/>
      </a:spcBef>
      <a:spcAft>
        <a:spcPts val="0"/>
      </a:spcAft>
      <a:buClrTx/>
      <a:buSzTx/>
      <a:buFontTx/>
      <a:buNone/>
      <a:defRPr sz="3200" b="0" i="0" u="none" strike="noStrike" cap="none" spc="0">
        <a:ln>
          <a:noFill/>
        </a:ln>
        <a:solidFill>
          <a:srgbClr val="000000"/>
        </a:solidFill>
        <a:latin typeface="Century Gothic"/>
        <a:ea typeface="Century Gothic"/>
        <a:cs typeface="Century Gothic"/>
      </a:defRPr>
    </a:lvl6pPr>
    <a:lvl7pPr marL="0" marR="0" indent="1612900" algn="ctr" defTabSz="457200">
      <a:lnSpc>
        <a:spcPct val="100000"/>
      </a:lnSpc>
      <a:spcBef>
        <a:spcPts val="0"/>
      </a:spcBef>
      <a:spcAft>
        <a:spcPts val="0"/>
      </a:spcAft>
      <a:buClrTx/>
      <a:buSzTx/>
      <a:buFontTx/>
      <a:buNone/>
      <a:defRPr sz="3200" b="0" i="0" u="none" strike="noStrike" cap="none" spc="0">
        <a:ln>
          <a:noFill/>
        </a:ln>
        <a:solidFill>
          <a:srgbClr val="000000"/>
        </a:solidFill>
        <a:latin typeface="Century Gothic"/>
        <a:ea typeface="Century Gothic"/>
        <a:cs typeface="Century Gothic"/>
      </a:defRPr>
    </a:lvl7pPr>
    <a:lvl8pPr marL="0" marR="0" indent="1879600" algn="ctr" defTabSz="457200">
      <a:lnSpc>
        <a:spcPct val="100000"/>
      </a:lnSpc>
      <a:spcBef>
        <a:spcPts val="0"/>
      </a:spcBef>
      <a:spcAft>
        <a:spcPts val="0"/>
      </a:spcAft>
      <a:buClrTx/>
      <a:buSzTx/>
      <a:buFontTx/>
      <a:buNone/>
      <a:defRPr sz="3200" b="0" i="0" u="none" strike="noStrike" cap="none" spc="0">
        <a:ln>
          <a:noFill/>
        </a:ln>
        <a:solidFill>
          <a:srgbClr val="000000"/>
        </a:solidFill>
        <a:latin typeface="Century Gothic"/>
        <a:ea typeface="Century Gothic"/>
        <a:cs typeface="Century Gothic"/>
      </a:defRPr>
    </a:lvl8pPr>
    <a:lvl9pPr marL="0" marR="0" indent="2146300" algn="ctr" defTabSz="457200">
      <a:lnSpc>
        <a:spcPct val="100000"/>
      </a:lnSpc>
      <a:spcBef>
        <a:spcPts val="0"/>
      </a:spcBef>
      <a:spcAft>
        <a:spcPts val="0"/>
      </a:spcAft>
      <a:buClrTx/>
      <a:buSzTx/>
      <a:buFontTx/>
      <a:buNone/>
      <a:defRPr sz="3200" b="0" i="0" u="none" strike="noStrike" cap="none" spc="0">
        <a:ln>
          <a:noFill/>
        </a:ln>
        <a:solidFill>
          <a:srgbClr val="000000"/>
        </a:solidFill>
        <a:latin typeface="Century Gothic"/>
        <a:ea typeface="Century Gothic"/>
        <a:cs typeface="Century Gothic"/>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6057"/>
    <p:restoredTop sz="97059"/>
  </p:normalViewPr>
  <p:slideViewPr>
    <p:cSldViewPr>
      <p:cViewPr varScale="1">
        <p:scale>
          <a:sx n="146" d="100"/>
          <a:sy n="146" d="100"/>
        </p:scale>
        <p:origin x="2528" y="176"/>
      </p:cViewPr>
      <p:guideLst>
        <p:guide orient="horz" pos="2160"/>
        <p:guide pos="2880"/>
      </p:guideLst>
    </p:cSldViewPr>
  </p:slideViewPr>
  <p:notesTextViewPr>
    <p:cViewPr>
      <p:scale>
        <a:sx n="100" d="100"/>
        <a:sy n="100" d="100"/>
      </p:scale>
      <p:origin x="0" y="0"/>
    </p:cViewPr>
  </p:notesTextViewPr>
  <p:sorterViewPr>
    <p:cViewPr>
      <p:scale>
        <a:sx n="125" d="100"/>
        <a:sy n="125"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slide" Target="slides/slide48.xml"/><Relationship Id="rId63" Type="http://schemas.openxmlformats.org/officeDocument/2006/relationships/theme" Target="theme/theme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5" Type="http://schemas.openxmlformats.org/officeDocument/2006/relationships/slideMaster" Target="slideMasters/slideMaster5.xml"/><Relationship Id="rId61" Type="http://schemas.openxmlformats.org/officeDocument/2006/relationships/presProps" Target="presProps.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tableStyles" Target="tableStyles.xml"/><Relationship Id="rId8" Type="http://schemas.openxmlformats.org/officeDocument/2006/relationships/slide" Target="slides/slide1.xml"/><Relationship Id="rId51" Type="http://schemas.openxmlformats.org/officeDocument/2006/relationships/slide" Target="slides/slide44.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bwMode="auto">
        <a:xfrm>
          <a:off x="0" y="0"/>
          <a:ext cx="0" cy="0"/>
          <a:chOff x="0" y="0"/>
          <a:chExt cx="0" cy="0"/>
        </a:xfrm>
      </p:grpSpPr>
      <p:sp>
        <p:nvSpPr>
          <p:cNvPr id="4" name="Header Placeholder 1"/>
          <p:cNvSpPr>
            <a:spLocks noGrp="1"/>
          </p:cNvSpPr>
          <p:nvPr>
            <p:ph type="hdr" sz="quarter"/>
          </p:nvPr>
        </p:nvSpPr>
        <p:spPr bwMode="auto">
          <a:xfrm>
            <a:off x="0" y="0"/>
            <a:ext cx="2971800" cy="458788"/>
          </a:xfrm>
          <a:prstGeom prst="rect">
            <a:avLst/>
          </a:prstGeom>
        </p:spPr>
        <p:txBody>
          <a:bodyPr vert="horz" lIns="91440" tIns="45720" rIns="91440" bIns="45720" rtlCol="0" anchor="ctr"/>
          <a:lstStyle>
            <a:lvl1pPr algn="l">
              <a:defRPr sz="1200"/>
            </a:lvl1pPr>
          </a:lstStyle>
          <a:p>
            <a:pPr>
              <a:defRPr/>
            </a:pPr>
            <a:endParaRPr/>
          </a:p>
        </p:txBody>
      </p:sp>
      <p:sp>
        <p:nvSpPr>
          <p:cNvPr id="5" name="Date Placeholder 2"/>
          <p:cNvSpPr>
            <a:spLocks noGrp="1"/>
          </p:cNvSpPr>
          <p:nvPr>
            <p:ph type="dt" idx="2"/>
          </p:nvPr>
        </p:nvSpPr>
        <p:spPr bwMode="auto">
          <a:xfrm>
            <a:off x="3884613" y="0"/>
            <a:ext cx="2971800" cy="458788"/>
          </a:xfrm>
          <a:prstGeom prst="rect">
            <a:avLst/>
          </a:prstGeom>
        </p:spPr>
        <p:txBody>
          <a:bodyPr vert="horz" lIns="91440" tIns="45720" rIns="91440" bIns="45720" rtlCol="0" anchor="ctr"/>
          <a:lstStyle>
            <a:lvl1pPr algn="r">
              <a:defRPr sz="1200"/>
            </a:lvl1pPr>
          </a:lstStyle>
          <a:p>
            <a:pPr>
              <a:defRPr/>
            </a:pPr>
            <a:endParaRPr/>
          </a:p>
        </p:txBody>
      </p:sp>
      <p:sp>
        <p:nvSpPr>
          <p:cNvPr id="6" name="Date Placeholder 2"/>
          <p:cNvSpPr>
            <a:spLocks noGrp="1"/>
          </p:cNvSpPr>
          <p:nvPr>
            <p:ph type="dt" idx="3"/>
          </p:nvPr>
        </p:nvSpPr>
        <p:spPr bwMode="auto">
          <a:xfrm>
            <a:off x="3884613" y="0"/>
            <a:ext cx="2971800" cy="458788"/>
          </a:xfrm>
          <a:prstGeom prst="rect">
            <a:avLst/>
          </a:prstGeom>
        </p:spPr>
        <p:txBody>
          <a:bodyPr vert="horz" lIns="91440" tIns="45720" rIns="91440" bIns="45720" rtlCol="0" anchor="ctr"/>
          <a:lstStyle>
            <a:lvl1pPr algn="r">
              <a:defRPr sz="1200"/>
            </a:lvl1pPr>
          </a:lstStyle>
          <a:p>
            <a:pPr>
              <a:defRPr/>
            </a:pPr>
            <a:endParaRPr/>
          </a:p>
        </p:txBody>
      </p:sp>
      <p:sp>
        <p:nvSpPr>
          <p:cNvPr id="7" name="Notes Placeholder 4"/>
          <p:cNvSpPr>
            <a:spLocks noGrp="1"/>
          </p:cNvSpPr>
          <p:nvPr>
            <p:ph type="body" sz="quarter" idx="1"/>
          </p:nvPr>
        </p:nvSpPr>
        <p:spPr bwMode="auto">
          <a:xfrm>
            <a:off x="685800" y="4400550"/>
            <a:ext cx="5486400" cy="3600450"/>
          </a:xfrm>
          <a:prstGeom prst="rect">
            <a:avLst/>
          </a:prstGeom>
        </p:spPr>
        <p:txBody>
          <a:bodyPr vert="horz" lIns="91440" tIns="45720" rIns="91440" bIns="45720" rtlCol="0" anchor="ctr"/>
          <a:lstStyle/>
          <a:p>
            <a:pPr>
              <a:defRPr/>
            </a:pPr>
            <a:endParaRPr/>
          </a:p>
        </p:txBody>
      </p:sp>
      <p:sp>
        <p:nvSpPr>
          <p:cNvPr id="8" name="Footer Placeholder 5"/>
          <p:cNvSpPr>
            <a:spLocks noGrp="1"/>
          </p:cNvSpPr>
          <p:nvPr>
            <p:ph type="ftr" sz="quarter" idx="4"/>
          </p:nvPr>
        </p:nvSpPr>
        <p:spPr bwMode="auto">
          <a:xfrm>
            <a:off x="0" y="8685213"/>
            <a:ext cx="2971800" cy="458787"/>
          </a:xfrm>
          <a:prstGeom prst="rect">
            <a:avLst/>
          </a:prstGeom>
        </p:spPr>
        <p:txBody>
          <a:bodyPr vert="horz" lIns="91440" tIns="45720" rIns="91440" bIns="45720" rtlCol="0" anchor="b"/>
          <a:lstStyle>
            <a:lvl1pPr algn="l">
              <a:defRPr sz="1200"/>
            </a:lvl1pPr>
          </a:lstStyle>
          <a:p>
            <a:pPr>
              <a:defRPr/>
            </a:pPr>
            <a:endParaRPr/>
          </a:p>
        </p:txBody>
      </p:sp>
      <p:sp>
        <p:nvSpPr>
          <p:cNvPr id="9" name="Slide Number Placeholder 6"/>
          <p:cNvSpPr>
            <a:spLocks noGrp="1"/>
          </p:cNvSpPr>
          <p:nvPr>
            <p:ph type="sldNum" sz="quarter" idx="10"/>
          </p:nvPr>
        </p:nvSpPr>
        <p:spPr bwMode="auto">
          <a:xfrm>
            <a:off x="3884613" y="8685213"/>
            <a:ext cx="2971800" cy="458787"/>
          </a:xfrm>
          <a:prstGeom prst="rect">
            <a:avLst/>
          </a:prstGeom>
        </p:spPr>
        <p:txBody>
          <a:bodyPr vert="horz" lIns="91440" tIns="45720" rIns="91440" bIns="45720" rtlCol="0" anchor="b"/>
          <a:lstStyle>
            <a:lvl1pPr algn="r">
              <a:defRPr sz="1200"/>
            </a:lvl1pPr>
          </a:lstStyle>
          <a:p>
            <a:pPr>
              <a:defRPr/>
            </a:pPr>
            <a:endParaRPr/>
          </a:p>
        </p:txBody>
      </p:sp>
    </p:spTree>
  </p:cSld>
  <p:clrMap bg1="lt1" tx1="dk1" bg2="lt2" tx2="dk2" accent1="accent1" accent2="accent2" accent3="accent3" accent4="accent4" accent5="accent5" accent6="accent6" hlink="hlink" folHlink="folHlink"/>
  <p:notesStyle>
    <a:lvl1pPr marL="0" algn="l" defTabSz="914400">
      <a:defRPr sz="1200">
        <a:solidFill>
          <a:schemeClr val="tx1"/>
        </a:solidFill>
        <a:latin typeface="+mn-lt"/>
        <a:ea typeface="+mn-ea"/>
        <a:cs typeface="+mn-cs"/>
      </a:defRPr>
    </a:lvl1pPr>
    <a:lvl2pPr marL="457200" algn="l" defTabSz="914400">
      <a:defRPr sz="1200">
        <a:solidFill>
          <a:schemeClr val="tx1"/>
        </a:solidFill>
        <a:latin typeface="+mn-lt"/>
        <a:ea typeface="+mn-ea"/>
        <a:cs typeface="+mn-cs"/>
      </a:defRPr>
    </a:lvl2pPr>
    <a:lvl3pPr marL="914400" algn="l" defTabSz="914400">
      <a:defRPr sz="1200">
        <a:solidFill>
          <a:schemeClr val="tx1"/>
        </a:solidFill>
        <a:latin typeface="+mn-lt"/>
        <a:ea typeface="+mn-ea"/>
        <a:cs typeface="+mn-cs"/>
      </a:defRPr>
    </a:lvl3pPr>
    <a:lvl4pPr marL="1371600" algn="l" defTabSz="914400">
      <a:defRPr sz="1200">
        <a:solidFill>
          <a:schemeClr val="tx1"/>
        </a:solidFill>
        <a:latin typeface="+mn-lt"/>
        <a:ea typeface="+mn-ea"/>
        <a:cs typeface="+mn-cs"/>
      </a:defRPr>
    </a:lvl4pPr>
    <a:lvl5pPr marL="1828800" algn="l" defTabSz="914400">
      <a:defRPr sz="1200">
        <a:solidFill>
          <a:schemeClr val="tx1"/>
        </a:solidFill>
        <a:latin typeface="+mn-lt"/>
        <a:ea typeface="+mn-ea"/>
        <a:cs typeface="+mn-cs"/>
      </a:defRPr>
    </a:lvl5pPr>
    <a:lvl6pPr marL="2286000" algn="l" defTabSz="914400">
      <a:defRPr sz="1200">
        <a:solidFill>
          <a:schemeClr val="tx1"/>
        </a:solidFill>
        <a:latin typeface="+mn-lt"/>
        <a:ea typeface="+mn-ea"/>
        <a:cs typeface="+mn-cs"/>
      </a:defRPr>
    </a:lvl6pPr>
    <a:lvl7pPr marL="2743200" algn="l" defTabSz="914400">
      <a:defRPr sz="1200">
        <a:solidFill>
          <a:schemeClr val="tx1"/>
        </a:solidFill>
        <a:latin typeface="+mn-lt"/>
        <a:ea typeface="+mn-ea"/>
        <a:cs typeface="+mn-cs"/>
      </a:defRPr>
    </a:lvl7pPr>
    <a:lvl8pPr marL="3200400" algn="l" defTabSz="914400">
      <a:defRPr sz="1200">
        <a:solidFill>
          <a:schemeClr val="tx1"/>
        </a:solidFill>
        <a:latin typeface="+mn-lt"/>
        <a:ea typeface="+mn-ea"/>
        <a:cs typeface="+mn-cs"/>
      </a:defRPr>
    </a:lvl8pPr>
    <a:lvl9pPr marL="3657600" algn="l" defTabSz="914400">
      <a:defRPr sz="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4" name="Slide Image Placeholder 1"/>
          <p:cNvSpPr>
            <a:spLocks noGrp="1" noRot="1" noChangeAspect="1"/>
          </p:cNvSpPr>
          <p:nvPr>
            <p:ph type="sldImg"/>
          </p:nvPr>
        </p:nvSpPr>
        <p:spPr bwMode="auto"/>
      </p:sp>
      <p:sp>
        <p:nvSpPr>
          <p:cNvPr id="5" name="Notes Placeholder 2"/>
          <p:cNvSpPr>
            <a:spLocks noGrp="1"/>
          </p:cNvSpPr>
          <p:nvPr>
            <p:ph type="body" idx="1"/>
          </p:nvPr>
        </p:nvSpPr>
        <p:spPr bwMode="auto"/>
        <p:txBody>
          <a:bodyPr/>
          <a:lstStyle/>
          <a:p>
            <a:pPr>
              <a:defRPr/>
            </a:pPr>
            <a:r>
              <a:t>Examples of original physics prototype ECAL, from 2005, see </a:t>
            </a:r>
            <a:r>
              <a:rPr lang="en-US" sz="1200" b="0" i="0" u="none" strike="noStrike" cap="none" spc="0">
                <a:ln>
                  <a:noFill/>
                </a:ln>
                <a:solidFill>
                  <a:schemeClr val="tx1"/>
                </a:solidFill>
                <a:latin typeface="Helvetica Neue Light"/>
                <a:ea typeface="Helvetica Neue Light"/>
                <a:cs typeface="Helvetica Neue Light"/>
              </a:rPr>
              <a:t>https://inspirehep.net/literature/802597</a:t>
            </a:r>
          </a:p>
          <a:p>
            <a:pPr>
              <a:defRPr/>
            </a:pPr>
            <a:r>
              <a:rPr lang="en-US" sz="1200" b="0" i="0" u="none" strike="noStrike" cap="none" spc="0">
                <a:ln>
                  <a:noFill/>
                </a:ln>
                <a:solidFill>
                  <a:schemeClr val="tx1"/>
                </a:solidFill>
                <a:latin typeface="Helvetica Neue Light"/>
                <a:ea typeface="Helvetica Neue Light"/>
                <a:cs typeface="Helvetica Neue Light"/>
              </a:rPr>
              <a:t>Note time between first idea and prototype to being used in CMS HGCal</a:t>
            </a:r>
            <a:endParaRPr/>
          </a:p>
        </p:txBody>
      </p:sp>
      <p:sp>
        <p:nvSpPr>
          <p:cNvPr id="6" name="Slide Number Placeholder 3"/>
          <p:cNvSpPr>
            <a:spLocks noGrp="1"/>
          </p:cNvSpPr>
          <p:nvPr>
            <p:ph type="sldNum" sz="quarter" idx="10"/>
          </p:nvPr>
        </p:nvSpPr>
        <p:spPr bwMode="auto"/>
        <p:txBody>
          <a:bodyPr/>
          <a:lstStyle/>
          <a:p>
            <a:pPr marL="0" marR="0" lvl="0" indent="0" algn="r" defTabSz="457200" eaLnBrk="1" fontAlgn="auto" latinLnBrk="0" hangingPunct="1">
              <a:lnSpc>
                <a:spcPct val="100000"/>
              </a:lnSpc>
              <a:spcBef>
                <a:spcPts val="0"/>
              </a:spcBef>
              <a:spcAft>
                <a:spcPts val="0"/>
              </a:spcAft>
              <a:buClrTx/>
              <a:buSzTx/>
              <a:buFontTx/>
              <a:buNone/>
              <a:tabLst/>
              <a:defRPr/>
            </a:pPr>
            <a:endParaRPr kumimoji="0" sz="1200" b="0" i="0" u="none" strike="noStrike" kern="0" cap="none" spc="0" normalizeH="0" baseline="0" noProof="0">
              <a:ln>
                <a:noFill/>
              </a:ln>
              <a:solidFill>
                <a:srgbClr val="000000"/>
              </a:solidFill>
              <a:effectLst/>
              <a:uLnTx/>
              <a:uFillTx/>
              <a:latin typeface="Century Gothic"/>
            </a:endParaRPr>
          </a:p>
        </p:txBody>
      </p:sp>
    </p:spTree>
    <p:extLst>
      <p:ext uri="{BB962C8B-B14F-4D97-AF65-F5344CB8AC3E}">
        <p14:creationId xmlns:p14="http://schemas.microsoft.com/office/powerpoint/2010/main" val="39847826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4" name="Slide Image Placeholder 1"/>
          <p:cNvSpPr>
            <a:spLocks noGrp="1" noRot="1" noChangeAspect="1"/>
          </p:cNvSpPr>
          <p:nvPr>
            <p:ph type="sldImg"/>
          </p:nvPr>
        </p:nvSpPr>
        <p:spPr bwMode="auto"/>
      </p:sp>
      <p:sp>
        <p:nvSpPr>
          <p:cNvPr id="5" name="Notes Placeholder 2"/>
          <p:cNvSpPr>
            <a:spLocks noGrp="1"/>
          </p:cNvSpPr>
          <p:nvPr>
            <p:ph type="body" idx="1"/>
          </p:nvPr>
        </p:nvSpPr>
        <p:spPr bwMode="auto"/>
        <p:txBody>
          <a:bodyPr/>
          <a:lstStyle/>
          <a:p>
            <a:pPr>
              <a:defRPr/>
            </a:pPr>
            <a:r>
              <a:t>Examples of original physics prototype ECAL, from 2005, see </a:t>
            </a:r>
            <a:r>
              <a:rPr lang="en-US" sz="1200" b="0" i="0" u="none" strike="noStrike" cap="none" spc="0">
                <a:ln>
                  <a:noFill/>
                </a:ln>
                <a:solidFill>
                  <a:schemeClr val="tx1"/>
                </a:solidFill>
                <a:latin typeface="Helvetica Neue Light"/>
                <a:ea typeface="Helvetica Neue Light"/>
                <a:cs typeface="Helvetica Neue Light"/>
              </a:rPr>
              <a:t>https://inspirehep.net/literature/802597</a:t>
            </a:r>
          </a:p>
          <a:p>
            <a:pPr>
              <a:defRPr/>
            </a:pPr>
            <a:r>
              <a:rPr lang="en-US" sz="1200" b="0" i="0" u="none" strike="noStrike" cap="none" spc="0">
                <a:ln>
                  <a:noFill/>
                </a:ln>
                <a:solidFill>
                  <a:schemeClr val="tx1"/>
                </a:solidFill>
                <a:latin typeface="Helvetica Neue Light"/>
                <a:ea typeface="Helvetica Neue Light"/>
                <a:cs typeface="Helvetica Neue Light"/>
              </a:rPr>
              <a:t>Note time between first idea and prototype to being used in CMS HGCal</a:t>
            </a:r>
            <a:endParaRPr/>
          </a:p>
        </p:txBody>
      </p:sp>
      <p:sp>
        <p:nvSpPr>
          <p:cNvPr id="6" name="Slide Number Placeholder 3"/>
          <p:cNvSpPr>
            <a:spLocks noGrp="1"/>
          </p:cNvSpPr>
          <p:nvPr>
            <p:ph type="sldNum" sz="quarter" idx="10"/>
          </p:nvPr>
        </p:nvSpPr>
        <p:spPr bwMode="auto"/>
        <p:txBody>
          <a:bodyPr/>
          <a:lstStyle/>
          <a:p>
            <a:pPr marL="0" marR="0" lvl="0" indent="0" algn="r" defTabSz="457200" eaLnBrk="1" fontAlgn="auto" latinLnBrk="0" hangingPunct="1">
              <a:lnSpc>
                <a:spcPct val="100000"/>
              </a:lnSpc>
              <a:spcBef>
                <a:spcPts val="0"/>
              </a:spcBef>
              <a:spcAft>
                <a:spcPts val="0"/>
              </a:spcAft>
              <a:buClrTx/>
              <a:buSzTx/>
              <a:buFontTx/>
              <a:buNone/>
              <a:tabLst/>
              <a:defRPr/>
            </a:pPr>
            <a:endParaRPr kumimoji="0" sz="1200" b="0" i="0" u="none" strike="noStrike" kern="0" cap="none" spc="0" normalizeH="0" baseline="0" noProof="0">
              <a:ln>
                <a:noFill/>
              </a:ln>
              <a:solidFill>
                <a:srgbClr val="000000"/>
              </a:solidFill>
              <a:effectLst/>
              <a:uLnTx/>
              <a:uFillTx/>
              <a:latin typeface="Century Gothic"/>
            </a:endParaRPr>
          </a:p>
        </p:txBody>
      </p:sp>
    </p:spTree>
    <p:extLst>
      <p:ext uri="{BB962C8B-B14F-4D97-AF65-F5344CB8AC3E}">
        <p14:creationId xmlns:p14="http://schemas.microsoft.com/office/powerpoint/2010/main" val="51962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4" name="Slide Image Placeholder 1"/>
          <p:cNvSpPr>
            <a:spLocks noGrp="1" noRot="1" noChangeAspect="1"/>
          </p:cNvSpPr>
          <p:nvPr>
            <p:ph type="sldImg"/>
          </p:nvPr>
        </p:nvSpPr>
        <p:spPr bwMode="auto"/>
      </p:sp>
      <p:sp>
        <p:nvSpPr>
          <p:cNvPr id="5" name="Notes Placeholder 2"/>
          <p:cNvSpPr>
            <a:spLocks noGrp="1"/>
          </p:cNvSpPr>
          <p:nvPr>
            <p:ph type="body" idx="1"/>
          </p:nvPr>
        </p:nvSpPr>
        <p:spPr bwMode="auto"/>
        <p:txBody>
          <a:bodyPr/>
          <a:lstStyle/>
          <a:p>
            <a:pPr>
              <a:defRPr/>
            </a:pPr>
            <a:r>
              <a:t>A UK initiated project from c. 2005, first fully sensitive deep p-well devices developed by RAL CMOS group</a:t>
            </a:r>
          </a:p>
        </p:txBody>
      </p:sp>
      <p:sp>
        <p:nvSpPr>
          <p:cNvPr id="6" name="Slide Number Placeholder 3"/>
          <p:cNvSpPr>
            <a:spLocks noGrp="1"/>
          </p:cNvSpPr>
          <p:nvPr>
            <p:ph type="sldNum" sz="quarter" idx="10"/>
          </p:nvPr>
        </p:nvSpPr>
        <p:spPr bwMode="auto"/>
        <p:txBody>
          <a:bodyPr/>
          <a:lstStyle/>
          <a:p>
            <a:pPr>
              <a:defRPr/>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4" name="Slide Image Placeholder 1"/>
          <p:cNvSpPr>
            <a:spLocks noGrp="1" noRot="1" noChangeAspect="1"/>
          </p:cNvSpPr>
          <p:nvPr>
            <p:ph type="sldImg"/>
          </p:nvPr>
        </p:nvSpPr>
        <p:spPr bwMode="auto"/>
      </p:sp>
      <p:sp>
        <p:nvSpPr>
          <p:cNvPr id="5" name="Notes Placeholder 2"/>
          <p:cNvSpPr>
            <a:spLocks noGrp="1"/>
          </p:cNvSpPr>
          <p:nvPr>
            <p:ph type="body" idx="1"/>
          </p:nvPr>
        </p:nvSpPr>
        <p:spPr bwMode="auto"/>
        <p:txBody>
          <a:bodyPr/>
          <a:lstStyle/>
          <a:p>
            <a:r>
              <a:rPr dirty="0"/>
              <a:t>Birmingham introduced </a:t>
            </a:r>
            <a:r>
              <a:rPr dirty="0" err="1"/>
              <a:t>SiW</a:t>
            </a:r>
            <a:r>
              <a:rPr dirty="0"/>
              <a:t> calorimeter concept to FCC-</a:t>
            </a:r>
            <a:r>
              <a:rPr dirty="0" err="1"/>
              <a:t>hh</a:t>
            </a:r>
            <a:r>
              <a:rPr dirty="0"/>
              <a:t> (analogue and DECAL versions)</a:t>
            </a:r>
            <a:r>
              <a:rPr lang="en-GB" dirty="0"/>
              <a:t> </a:t>
            </a:r>
          </a:p>
          <a:p>
            <a:r>
              <a:rPr lang="en-GB" dirty="0">
                <a:effectLst/>
              </a:rPr>
              <a:t>a lot of detailed studies had been carried out for the CDR including with different pileup </a:t>
            </a:r>
            <a:r>
              <a:rPr lang="en-GB" dirty="0" err="1">
                <a:effectLst/>
              </a:rPr>
              <a:t>scenarious</a:t>
            </a:r>
            <a:endParaRPr lang="en-GB" dirty="0">
              <a:effectLst/>
            </a:endParaRPr>
          </a:p>
          <a:p>
            <a:r>
              <a:rPr lang="en-GB" dirty="0">
                <a:effectLst/>
              </a:rPr>
              <a:t>the DECAL/</a:t>
            </a:r>
            <a:r>
              <a:rPr lang="en-GB" dirty="0" err="1">
                <a:effectLst/>
              </a:rPr>
              <a:t>SiW</a:t>
            </a:r>
            <a:r>
              <a:rPr lang="en-GB" dirty="0">
                <a:effectLst/>
              </a:rPr>
              <a:t> had the most detailed implementation in the FCC software framework (full description of the geometry, as shown by </a:t>
            </a:r>
            <a:r>
              <a:rPr lang="en-GB" dirty="0" err="1">
                <a:effectLst/>
              </a:rPr>
              <a:t>hitmaps</a:t>
            </a:r>
            <a:r>
              <a:rPr lang="en-GB" dirty="0">
                <a:effectLst/>
              </a:rPr>
              <a:t> – see picture on the left)</a:t>
            </a:r>
          </a:p>
          <a:p>
            <a:pPr>
              <a:defRPr/>
            </a:pPr>
            <a:endParaRPr dirty="0"/>
          </a:p>
        </p:txBody>
      </p:sp>
      <p:sp>
        <p:nvSpPr>
          <p:cNvPr id="6" name="Slide Number Placeholder 3"/>
          <p:cNvSpPr>
            <a:spLocks noGrp="1"/>
          </p:cNvSpPr>
          <p:nvPr>
            <p:ph type="sldNum" sz="quarter" idx="10"/>
          </p:nvPr>
        </p:nvSpPr>
        <p:spPr bwMode="auto"/>
        <p:txBody>
          <a:bodyPr/>
          <a:lstStyle/>
          <a:p>
            <a:pPr>
              <a:defRPr/>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4" name="Slide Image Placeholder 1"/>
          <p:cNvSpPr>
            <a:spLocks noGrp="1" noRot="1" noChangeAspect="1"/>
          </p:cNvSpPr>
          <p:nvPr>
            <p:ph type="sldImg"/>
          </p:nvPr>
        </p:nvSpPr>
        <p:spPr bwMode="auto"/>
      </p:sp>
      <p:sp>
        <p:nvSpPr>
          <p:cNvPr id="5" name="Notes Placeholder 2"/>
          <p:cNvSpPr>
            <a:spLocks noGrp="1"/>
          </p:cNvSpPr>
          <p:nvPr>
            <p:ph type="body" idx="1"/>
          </p:nvPr>
        </p:nvSpPr>
        <p:spPr bwMode="auto"/>
        <p:txBody>
          <a:bodyPr/>
          <a:lstStyle/>
          <a:p>
            <a:pPr>
              <a:defRPr/>
            </a:pPr>
            <a:r>
              <a:t>Birmingham and RAL developing Rad Had, reconfigurable CMOS MAPS sensors, evolving into 65nm processes</a:t>
            </a:r>
          </a:p>
        </p:txBody>
      </p:sp>
      <p:sp>
        <p:nvSpPr>
          <p:cNvPr id="6" name="Slide Number Placeholder 3"/>
          <p:cNvSpPr>
            <a:spLocks noGrp="1"/>
          </p:cNvSpPr>
          <p:nvPr>
            <p:ph type="sldNum" sz="quarter" idx="10"/>
          </p:nvPr>
        </p:nvSpPr>
        <p:spPr bwMode="auto"/>
        <p:txBody>
          <a:bodyPr/>
          <a:lstStyle/>
          <a:p>
            <a:pPr>
              <a:defRPr/>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4" name="Slide Image Placeholder 1"/>
          <p:cNvSpPr>
            <a:spLocks noGrp="1" noRot="1" noChangeAspect="1"/>
          </p:cNvSpPr>
          <p:nvPr>
            <p:ph type="sldImg"/>
          </p:nvPr>
        </p:nvSpPr>
        <p:spPr bwMode="auto"/>
      </p:sp>
      <p:sp>
        <p:nvSpPr>
          <p:cNvPr id="5" name="Notes Placeholder 2"/>
          <p:cNvSpPr>
            <a:spLocks noGrp="1"/>
          </p:cNvSpPr>
          <p:nvPr>
            <p:ph type="body" idx="1"/>
          </p:nvPr>
        </p:nvSpPr>
        <p:spPr bwMode="auto"/>
        <p:txBody>
          <a:bodyPr/>
          <a:lstStyle/>
          <a:p>
            <a:pPr>
              <a:defRPr/>
            </a:pPr>
            <a:r>
              <a:rPr dirty="0"/>
              <a:t>Implemented in full geant4 models of CLIC detector, resolution comparable</a:t>
            </a:r>
            <a:r>
              <a:rPr lang="en-GB" dirty="0"/>
              <a:t> up to 300 GeV. At higher than ~300 GeV single particle energy, the DECAL has a risk of of saturating: too high a particle density in the core of an EM shower and you are not sensitive to higher energies as each pixel only registers a single hit. If you put in more than one bit per pixel, this problem would be reduced but that needs more memory per pixel and would generate more data volume to read out. In all scenarios, you would have zero suppressing at the front end and having a low noise level per pixel is critical: If you have 10^{11} or more pixels, you want to keep noise level at the 10^{-5} level or lower. </a:t>
            </a:r>
            <a:endParaRPr dirty="0"/>
          </a:p>
        </p:txBody>
      </p:sp>
      <p:sp>
        <p:nvSpPr>
          <p:cNvPr id="6" name="Slide Number Placeholder 3"/>
          <p:cNvSpPr>
            <a:spLocks noGrp="1"/>
          </p:cNvSpPr>
          <p:nvPr>
            <p:ph type="sldNum" sz="quarter" idx="10"/>
          </p:nvPr>
        </p:nvSpPr>
        <p:spPr bwMode="auto"/>
        <p:txBody>
          <a:bodyPr/>
          <a:lstStyle/>
          <a:p>
            <a:pPr marL="0" marR="0" lvl="0" indent="0" algn="r" defTabSz="457200" eaLnBrk="1" fontAlgn="auto" latinLnBrk="0" hangingPunct="1">
              <a:lnSpc>
                <a:spcPct val="100000"/>
              </a:lnSpc>
              <a:spcBef>
                <a:spcPts val="0"/>
              </a:spcBef>
              <a:spcAft>
                <a:spcPts val="0"/>
              </a:spcAft>
              <a:buClrTx/>
              <a:buSzTx/>
              <a:buFontTx/>
              <a:buNone/>
              <a:tabLst/>
              <a:defRPr/>
            </a:pPr>
            <a:endParaRPr kumimoji="0" sz="1200" b="0" i="0" u="none" strike="noStrike" kern="0" cap="none" spc="0" normalizeH="0" baseline="0" noProof="0">
              <a:ln>
                <a:noFill/>
              </a:ln>
              <a:solidFill>
                <a:srgbClr val="000000"/>
              </a:solidFill>
              <a:effectLst/>
              <a:uLnTx/>
              <a:uFillTx/>
              <a:latin typeface="Century Gothic"/>
            </a:endParaRPr>
          </a:p>
        </p:txBody>
      </p:sp>
    </p:spTree>
    <p:extLst>
      <p:ext uri="{BB962C8B-B14F-4D97-AF65-F5344CB8AC3E}">
        <p14:creationId xmlns:p14="http://schemas.microsoft.com/office/powerpoint/2010/main" val="26549816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5.xml"/><Relationship Id="rId4" Type="http://schemas.openxmlformats.org/officeDocument/2006/relationships/image" Target="../media/image6.jpe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5.xml"/><Relationship Id="rId4" Type="http://schemas.openxmlformats.org/officeDocument/2006/relationships/image" Target="../media/image7.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5.xml"/><Relationship Id="rId4" Type="http://schemas.openxmlformats.org/officeDocument/2006/relationships/image" Target="../media/image7.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PhAnim="0" type="title" userDrawn="1">
  <p:cSld name="Title &amp; Subtitle copy">
    <p:spTree>
      <p:nvGrpSpPr>
        <p:cNvPr id="1" name=""/>
        <p:cNvGrpSpPr/>
        <p:nvPr/>
      </p:nvGrpSpPr>
      <p:grpSpPr bwMode="auto">
        <a:xfrm>
          <a:off x="0" y="0"/>
          <a:ext cx="0" cy="0"/>
          <a:chOff x="0" y="0"/>
          <a:chExt cx="0" cy="0"/>
        </a:xfrm>
      </p:grpSpPr>
      <p:sp>
        <p:nvSpPr>
          <p:cNvPr id="4" name="Line"/>
          <p:cNvSpPr/>
          <p:nvPr/>
        </p:nvSpPr>
        <p:spPr bwMode="auto">
          <a:xfrm>
            <a:off x="508000" y="3708400"/>
            <a:ext cx="9144000" cy="127"/>
          </a:xfrm>
          <a:prstGeom prst="line">
            <a:avLst/>
          </a:prstGeom>
          <a:ln w="12700">
            <a:solidFill>
              <a:srgbClr val="9A9A9A"/>
            </a:solidFill>
            <a:miter lim="400000"/>
          </a:ln>
        </p:spPr>
        <p:txBody>
          <a:bodyPr lIns="50800" tIns="50800" rIns="50800" bIns="50800" anchor="ctr"/>
          <a:lstStyle/>
          <a:p>
            <a:pPr algn="l">
              <a:defRPr sz="1200">
                <a:latin typeface="Helvetica"/>
                <a:ea typeface="Helvetica"/>
                <a:cs typeface="Helvetica"/>
              </a:defRPr>
            </a:pPr>
            <a:endParaRPr/>
          </a:p>
        </p:txBody>
      </p:sp>
      <p:pic>
        <p:nvPicPr>
          <p:cNvPr id="5" name="Line Line" descr="Line Line"/>
          <p:cNvPicPr/>
          <p:nvPr/>
        </p:nvPicPr>
        <p:blipFill>
          <a:blip r:embed="rId2"/>
          <a:stretch/>
        </p:blipFill>
        <p:spPr bwMode="auto">
          <a:xfrm>
            <a:off x="444429" y="3644829"/>
            <a:ext cx="9271142" cy="139770"/>
          </a:xfrm>
          <a:prstGeom prst="rect">
            <a:avLst/>
          </a:prstGeom>
          <a:effectLst>
            <a:outerShdw blurRad="76200" dist="76200" dir="3600000" rotWithShape="0">
              <a:srgbClr val="000000">
                <a:alpha val="70000"/>
              </a:srgbClr>
            </a:outerShdw>
          </a:effectLst>
        </p:spPr>
      </p:pic>
      <p:sp>
        <p:nvSpPr>
          <p:cNvPr id="6" name="Title Text"/>
          <p:cNvSpPr>
            <a:spLocks noGrp="1"/>
          </p:cNvSpPr>
          <p:nvPr>
            <p:ph type="title"/>
          </p:nvPr>
        </p:nvSpPr>
        <p:spPr bwMode="auto">
          <a:xfrm>
            <a:off x="444500" y="639038"/>
            <a:ext cx="9271000" cy="2476501"/>
          </a:xfrm>
          <a:prstGeom prst="rect">
            <a:avLst/>
          </a:prstGeom>
          <a:effectLst>
            <a:outerShdw blurRad="63500" dist="86594" dir="2700000" rotWithShape="0">
              <a:srgbClr val="000000">
                <a:alpha val="23054"/>
              </a:srgbClr>
            </a:outerShdw>
          </a:effectLst>
        </p:spPr>
        <p:txBody>
          <a:bodyPr lIns="38100" tIns="38100" rIns="38100" bIns="38100" anchor="b">
            <a:noAutofit/>
          </a:bodyPr>
          <a:lstStyle>
            <a:lvl1pPr algn="l" defTabSz="457200">
              <a:defRPr sz="4800">
                <a:latin typeface="Century Gothic"/>
                <a:ea typeface="Century Gothic"/>
                <a:cs typeface="Century Gothic"/>
              </a:defRPr>
            </a:lvl1pPr>
          </a:lstStyle>
          <a:p>
            <a:pPr>
              <a:defRPr/>
            </a:pPr>
            <a:r>
              <a:t>Title Text</a:t>
            </a:r>
          </a:p>
        </p:txBody>
      </p:sp>
      <p:sp>
        <p:nvSpPr>
          <p:cNvPr id="7" name="Body Level One…"/>
          <p:cNvSpPr>
            <a:spLocks noGrp="1"/>
          </p:cNvSpPr>
          <p:nvPr>
            <p:ph type="body" sz="quarter" idx="1"/>
          </p:nvPr>
        </p:nvSpPr>
        <p:spPr bwMode="auto">
          <a:xfrm>
            <a:off x="444500" y="3924300"/>
            <a:ext cx="9271000" cy="1574800"/>
          </a:xfrm>
          <a:prstGeom prst="rect">
            <a:avLst/>
          </a:prstGeom>
          <a:effectLst>
            <a:outerShdw blurRad="63500" dist="67502" dir="2700000" rotWithShape="0">
              <a:srgbClr val="000000">
                <a:alpha val="23054"/>
              </a:srgbClr>
            </a:outerShdw>
          </a:effectLst>
        </p:spPr>
        <p:txBody>
          <a:bodyPr lIns="38100" tIns="38100" rIns="38100" bIns="38100" anchor="t">
            <a:noAutofit/>
          </a:bodyPr>
          <a:lstStyle>
            <a:lvl1pPr marL="0" indent="0" defTabSz="457200">
              <a:spcBef>
                <a:spcPts val="0"/>
              </a:spcBef>
              <a:buSzTx/>
              <a:buNone/>
              <a:defRPr sz="3200">
                <a:latin typeface="Century Gothic"/>
                <a:ea typeface="Century Gothic"/>
                <a:cs typeface="Century Gothic"/>
              </a:defRPr>
            </a:lvl1pPr>
            <a:lvl2pPr marL="0" indent="0" defTabSz="457200">
              <a:spcBef>
                <a:spcPts val="0"/>
              </a:spcBef>
              <a:buSzTx/>
              <a:buNone/>
              <a:defRPr sz="2600">
                <a:latin typeface="Century Gothic"/>
                <a:ea typeface="Century Gothic"/>
                <a:cs typeface="Century Gothic"/>
              </a:defRPr>
            </a:lvl2pPr>
            <a:lvl3pPr marL="0" indent="0" defTabSz="457200">
              <a:spcBef>
                <a:spcPts val="0"/>
              </a:spcBef>
              <a:buSzTx/>
              <a:buNone/>
              <a:defRPr sz="2000">
                <a:latin typeface="Century Gothic"/>
                <a:ea typeface="Century Gothic"/>
                <a:cs typeface="Century Gothic"/>
              </a:defRPr>
            </a:lvl3pPr>
            <a:lvl4pPr marL="0" indent="0" defTabSz="457200">
              <a:spcBef>
                <a:spcPts val="0"/>
              </a:spcBef>
              <a:buSzTx/>
              <a:buNone/>
              <a:defRPr sz="2000">
                <a:latin typeface="Century Gothic"/>
                <a:ea typeface="Century Gothic"/>
                <a:cs typeface="Century Gothic"/>
              </a:defRPr>
            </a:lvl4pPr>
            <a:lvl5pPr marL="0" indent="0" defTabSz="457200">
              <a:spcBef>
                <a:spcPts val="0"/>
              </a:spcBef>
              <a:buSzTx/>
              <a:buNone/>
              <a:defRPr sz="2000">
                <a:solidFill>
                  <a:srgbClr val="747474"/>
                </a:solidFill>
                <a:latin typeface="Helvetica Neue"/>
                <a:ea typeface="Helvetica Neue"/>
                <a:cs typeface="Helvetica Neue"/>
              </a:defRPr>
            </a:lvl5pPr>
          </a:lstStyle>
          <a:p>
            <a:pPr>
              <a:defRPr/>
            </a:pPr>
            <a:r>
              <a:t>Body Level One</a:t>
            </a:r>
          </a:p>
          <a:p>
            <a:pPr lvl="1">
              <a:defRPr/>
            </a:pPr>
            <a:r>
              <a:t>Body Level Two</a:t>
            </a:r>
          </a:p>
          <a:p>
            <a:pPr lvl="2">
              <a:defRPr/>
            </a:pPr>
            <a:r>
              <a:t>Body Level Three</a:t>
            </a:r>
          </a:p>
          <a:p>
            <a:pPr lvl="3">
              <a:defRPr/>
            </a:pPr>
            <a:r>
              <a:t>Body Level Four</a:t>
            </a:r>
          </a:p>
          <a:p>
            <a:pPr lvl="4">
              <a:defRPr/>
            </a:pPr>
            <a:r>
              <a:t>Body Level Five</a:t>
            </a:r>
          </a:p>
        </p:txBody>
      </p:sp>
      <p:sp>
        <p:nvSpPr>
          <p:cNvPr id="8" name="Slide Number"/>
          <p:cNvSpPr>
            <a:spLocks noGrp="1"/>
          </p:cNvSpPr>
          <p:nvPr>
            <p:ph type="sldNum" sz="quarter" idx="2"/>
          </p:nvPr>
        </p:nvSpPr>
        <p:spPr bwMode="auto">
          <a:xfrm>
            <a:off x="9588500" y="7200900"/>
            <a:ext cx="230124" cy="225045"/>
          </a:xfrm>
          <a:prstGeom prst="rect">
            <a:avLst/>
          </a:prstGeom>
        </p:spPr>
        <p:txBody>
          <a:bodyPr lIns="38100" tIns="38100" rIns="38100" bIns="38100"/>
          <a:lstStyle>
            <a:lvl1pPr algn="l" defTabSz="457200">
              <a:defRPr sz="1000">
                <a:latin typeface="Helvetica Neue"/>
                <a:ea typeface="Helvetica Neue"/>
                <a:cs typeface="Helvetica Neue"/>
              </a:defRPr>
            </a:lvl1pPr>
          </a:lstStyle>
          <a:p>
            <a:pPr>
              <a:defRPr/>
            </a:pPr>
            <a:fld id="{86CB4B4D-7CA3-9044-876B-883B54F8677D}" type="slidenum">
              <a:rPr/>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showMasterPhAnim="0" type="title" preserve="1" userDrawn="1">
  <p:cSld name="Title Slide">
    <p:spTree>
      <p:nvGrpSpPr>
        <p:cNvPr id="1" name=""/>
        <p:cNvGrpSpPr/>
        <p:nvPr/>
      </p:nvGrpSpPr>
      <p:grpSpPr bwMode="auto">
        <a:xfrm>
          <a:off x="0" y="0"/>
          <a:ext cx="0" cy="0"/>
          <a:chOff x="0" y="0"/>
          <a:chExt cx="0" cy="0"/>
        </a:xfrm>
      </p:grpSpPr>
      <p:grpSp>
        <p:nvGrpSpPr>
          <p:cNvPr id="4" name="Group 2"/>
          <p:cNvGrpSpPr/>
          <p:nvPr/>
        </p:nvGrpSpPr>
        <p:grpSpPr bwMode="auto">
          <a:xfrm>
            <a:off x="0" y="0"/>
            <a:ext cx="10160000" cy="7620000"/>
            <a:chOff x="0" y="0"/>
            <a:chExt cx="5760" cy="4320"/>
          </a:xfrm>
        </p:grpSpPr>
        <p:sp>
          <p:nvSpPr>
            <p:cNvPr id="5" name="Rectangle 3"/>
            <p:cNvSpPr>
              <a:spLocks noChangeArrowheads="1"/>
            </p:cNvSpPr>
            <p:nvPr/>
          </p:nvSpPr>
          <p:spPr bwMode="hidden">
            <a:xfrm>
              <a:off x="0" y="0"/>
              <a:ext cx="2208" cy="4320"/>
            </a:xfrm>
            <a:prstGeom prst="rect">
              <a:avLst/>
            </a:prstGeom>
            <a:gradFill rotWithShape="0">
              <a:gsLst>
                <a:gs pos="0">
                  <a:schemeClr val="folHlink"/>
                </a:gs>
                <a:gs pos="100000">
                  <a:schemeClr val="bg1"/>
                </a:gs>
              </a:gsLst>
              <a:lin ang="0" scaled="1"/>
            </a:gradFill>
            <a:ln>
              <a:noFill/>
            </a:ln>
          </p:spPr>
          <p:txBody>
            <a:bodyPr wrap="none" anchor="ctr"/>
            <a:lstStyle>
              <a:lvl1pPr>
                <a:defRPr sz="2400">
                  <a:solidFill>
                    <a:schemeClr val="tx1"/>
                  </a:solidFill>
                  <a:latin typeface="Arial"/>
                  <a:ea typeface="ＭＳ Ｐゴシック"/>
                </a:defRPr>
              </a:lvl1pPr>
              <a:lvl2pPr marL="742950" indent="-285750">
                <a:defRPr sz="2400">
                  <a:solidFill>
                    <a:schemeClr val="tx1"/>
                  </a:solidFill>
                  <a:latin typeface="Arial"/>
                  <a:ea typeface="ＭＳ Ｐゴシック"/>
                </a:defRPr>
              </a:lvl2pPr>
              <a:lvl3pPr marL="1143000" indent="-228600">
                <a:defRPr sz="2400">
                  <a:solidFill>
                    <a:schemeClr val="tx1"/>
                  </a:solidFill>
                  <a:latin typeface="Arial"/>
                  <a:ea typeface="ＭＳ Ｐゴシック"/>
                </a:defRPr>
              </a:lvl3pPr>
              <a:lvl4pPr marL="1600200" indent="-228600">
                <a:defRPr sz="2400">
                  <a:solidFill>
                    <a:schemeClr val="tx1"/>
                  </a:solidFill>
                  <a:latin typeface="Arial"/>
                  <a:ea typeface="ＭＳ Ｐゴシック"/>
                </a:defRPr>
              </a:lvl4pPr>
              <a:lvl5pPr marL="2057400" indent="-228600">
                <a:defRPr sz="2400">
                  <a:solidFill>
                    <a:schemeClr val="tx1"/>
                  </a:solidFill>
                  <a:latin typeface="Arial"/>
                  <a:ea typeface="ＭＳ Ｐゴシック"/>
                </a:defRPr>
              </a:lvl5pPr>
              <a:lvl6pPr marL="2514600" indent="-228600">
                <a:spcBef>
                  <a:spcPts val="0"/>
                </a:spcBef>
                <a:spcAft>
                  <a:spcPts val="0"/>
                </a:spcAft>
                <a:defRPr sz="2400">
                  <a:solidFill>
                    <a:schemeClr val="tx1"/>
                  </a:solidFill>
                  <a:latin typeface="Arial"/>
                  <a:ea typeface="ＭＳ Ｐゴシック"/>
                </a:defRPr>
              </a:lvl6pPr>
              <a:lvl7pPr marL="2971800" indent="-228600">
                <a:spcBef>
                  <a:spcPts val="0"/>
                </a:spcBef>
                <a:spcAft>
                  <a:spcPts val="0"/>
                </a:spcAft>
                <a:defRPr sz="2400">
                  <a:solidFill>
                    <a:schemeClr val="tx1"/>
                  </a:solidFill>
                  <a:latin typeface="Arial"/>
                  <a:ea typeface="ＭＳ Ｐゴシック"/>
                </a:defRPr>
              </a:lvl7pPr>
              <a:lvl8pPr marL="3429000" indent="-228600">
                <a:spcBef>
                  <a:spcPts val="0"/>
                </a:spcBef>
                <a:spcAft>
                  <a:spcPts val="0"/>
                </a:spcAft>
                <a:defRPr sz="2400">
                  <a:solidFill>
                    <a:schemeClr val="tx1"/>
                  </a:solidFill>
                  <a:latin typeface="Arial"/>
                  <a:ea typeface="ＭＳ Ｐゴシック"/>
                </a:defRPr>
              </a:lvl8pPr>
              <a:lvl9pPr marL="3886200" indent="-228600">
                <a:spcBef>
                  <a:spcPts val="0"/>
                </a:spcBef>
                <a:spcAft>
                  <a:spcPts val="0"/>
                </a:spcAft>
                <a:defRPr sz="2400">
                  <a:solidFill>
                    <a:schemeClr val="tx1"/>
                  </a:solidFill>
                  <a:latin typeface="Arial"/>
                  <a:ea typeface="ＭＳ Ｐゴシック"/>
                </a:defRPr>
              </a:lvl9pPr>
            </a:lstStyle>
            <a:p>
              <a:pPr algn="ctr">
                <a:defRPr/>
              </a:pPr>
              <a:endParaRPr lang="en-US" sz="2650">
                <a:latin typeface="Times New Roman"/>
              </a:endParaRPr>
            </a:p>
          </p:txBody>
        </p:sp>
        <p:sp>
          <p:nvSpPr>
            <p:cNvPr id="6" name="Rectangle 4"/>
            <p:cNvSpPr>
              <a:spLocks noChangeArrowheads="1"/>
            </p:cNvSpPr>
            <p:nvPr/>
          </p:nvSpPr>
          <p:spPr bwMode="hidden">
            <a:xfrm>
              <a:off x="1081" y="1065"/>
              <a:ext cx="4679" cy="1596"/>
            </a:xfrm>
            <a:prstGeom prst="rect">
              <a:avLst/>
            </a:prstGeom>
            <a:solidFill>
              <a:schemeClr val="bg2"/>
            </a:solidFill>
            <a:ln>
              <a:noFill/>
            </a:ln>
          </p:spPr>
          <p:txBody>
            <a:bodyPr/>
            <a:lstStyle>
              <a:lvl1pPr>
                <a:defRPr sz="2400">
                  <a:solidFill>
                    <a:schemeClr val="tx1"/>
                  </a:solidFill>
                  <a:latin typeface="Arial"/>
                  <a:ea typeface="ＭＳ Ｐゴシック"/>
                </a:defRPr>
              </a:lvl1pPr>
              <a:lvl2pPr marL="742950" indent="-285750">
                <a:defRPr sz="2400">
                  <a:solidFill>
                    <a:schemeClr val="tx1"/>
                  </a:solidFill>
                  <a:latin typeface="Arial"/>
                  <a:ea typeface="ＭＳ Ｐゴシック"/>
                </a:defRPr>
              </a:lvl2pPr>
              <a:lvl3pPr marL="1143000" indent="-228600">
                <a:defRPr sz="2400">
                  <a:solidFill>
                    <a:schemeClr val="tx1"/>
                  </a:solidFill>
                  <a:latin typeface="Arial"/>
                  <a:ea typeface="ＭＳ Ｐゴシック"/>
                </a:defRPr>
              </a:lvl3pPr>
              <a:lvl4pPr marL="1600200" indent="-228600">
                <a:defRPr sz="2400">
                  <a:solidFill>
                    <a:schemeClr val="tx1"/>
                  </a:solidFill>
                  <a:latin typeface="Arial"/>
                  <a:ea typeface="ＭＳ Ｐゴシック"/>
                </a:defRPr>
              </a:lvl4pPr>
              <a:lvl5pPr marL="2057400" indent="-228600">
                <a:defRPr sz="2400">
                  <a:solidFill>
                    <a:schemeClr val="tx1"/>
                  </a:solidFill>
                  <a:latin typeface="Arial"/>
                  <a:ea typeface="ＭＳ Ｐゴシック"/>
                </a:defRPr>
              </a:lvl5pPr>
              <a:lvl6pPr marL="2514600" indent="-228600">
                <a:spcBef>
                  <a:spcPts val="0"/>
                </a:spcBef>
                <a:spcAft>
                  <a:spcPts val="0"/>
                </a:spcAft>
                <a:defRPr sz="2400">
                  <a:solidFill>
                    <a:schemeClr val="tx1"/>
                  </a:solidFill>
                  <a:latin typeface="Arial"/>
                  <a:ea typeface="ＭＳ Ｐゴシック"/>
                </a:defRPr>
              </a:lvl6pPr>
              <a:lvl7pPr marL="2971800" indent="-228600">
                <a:spcBef>
                  <a:spcPts val="0"/>
                </a:spcBef>
                <a:spcAft>
                  <a:spcPts val="0"/>
                </a:spcAft>
                <a:defRPr sz="2400">
                  <a:solidFill>
                    <a:schemeClr val="tx1"/>
                  </a:solidFill>
                  <a:latin typeface="Arial"/>
                  <a:ea typeface="ＭＳ Ｐゴシック"/>
                </a:defRPr>
              </a:lvl7pPr>
              <a:lvl8pPr marL="3429000" indent="-228600">
                <a:spcBef>
                  <a:spcPts val="0"/>
                </a:spcBef>
                <a:spcAft>
                  <a:spcPts val="0"/>
                </a:spcAft>
                <a:defRPr sz="2400">
                  <a:solidFill>
                    <a:schemeClr val="tx1"/>
                  </a:solidFill>
                  <a:latin typeface="Arial"/>
                  <a:ea typeface="ＭＳ Ｐゴシック"/>
                </a:defRPr>
              </a:lvl8pPr>
              <a:lvl9pPr marL="3886200" indent="-228600">
                <a:spcBef>
                  <a:spcPts val="0"/>
                </a:spcBef>
                <a:spcAft>
                  <a:spcPts val="0"/>
                </a:spcAft>
                <a:defRPr sz="2400">
                  <a:solidFill>
                    <a:schemeClr val="tx1"/>
                  </a:solidFill>
                  <a:latin typeface="Arial"/>
                  <a:ea typeface="ＭＳ Ｐゴシック"/>
                </a:defRPr>
              </a:lvl9pPr>
            </a:lstStyle>
            <a:p>
              <a:pPr>
                <a:defRPr/>
              </a:pPr>
              <a:endParaRPr lang="en-US" sz="2650">
                <a:latin typeface="Times New Roman"/>
              </a:endParaRPr>
            </a:p>
          </p:txBody>
        </p:sp>
        <p:grpSp>
          <p:nvGrpSpPr>
            <p:cNvPr id="7" name="Group 5"/>
            <p:cNvGrpSpPr/>
            <p:nvPr/>
          </p:nvGrpSpPr>
          <p:grpSpPr bwMode="auto">
            <a:xfrm>
              <a:off x="0" y="672"/>
              <a:ext cx="1806" cy="1989"/>
              <a:chOff x="0" y="672"/>
              <a:chExt cx="1806" cy="1989"/>
            </a:xfrm>
          </p:grpSpPr>
          <p:sp>
            <p:nvSpPr>
              <p:cNvPr id="8" name="Rectangle 6"/>
              <p:cNvSpPr>
                <a:spLocks noChangeArrowheads="1"/>
              </p:cNvSpPr>
              <p:nvPr userDrawn="1"/>
            </p:nvSpPr>
            <p:spPr bwMode="auto">
              <a:xfrm>
                <a:off x="361" y="2257"/>
                <a:ext cx="363" cy="404"/>
              </a:xfrm>
              <a:prstGeom prst="rect">
                <a:avLst/>
              </a:prstGeom>
              <a:solidFill>
                <a:schemeClr val="accent2"/>
              </a:solidFill>
              <a:ln>
                <a:noFill/>
              </a:ln>
            </p:spPr>
            <p:txBody>
              <a:bodyPr/>
              <a:lstStyle>
                <a:lvl1pPr>
                  <a:defRPr sz="2400">
                    <a:solidFill>
                      <a:schemeClr val="tx1"/>
                    </a:solidFill>
                    <a:latin typeface="Arial"/>
                    <a:ea typeface="ＭＳ Ｐゴシック"/>
                  </a:defRPr>
                </a:lvl1pPr>
                <a:lvl2pPr marL="742950" indent="-285750">
                  <a:defRPr sz="2400">
                    <a:solidFill>
                      <a:schemeClr val="tx1"/>
                    </a:solidFill>
                    <a:latin typeface="Arial"/>
                    <a:ea typeface="ＭＳ Ｐゴシック"/>
                  </a:defRPr>
                </a:lvl2pPr>
                <a:lvl3pPr marL="1143000" indent="-228600">
                  <a:defRPr sz="2400">
                    <a:solidFill>
                      <a:schemeClr val="tx1"/>
                    </a:solidFill>
                    <a:latin typeface="Arial"/>
                    <a:ea typeface="ＭＳ Ｐゴシック"/>
                  </a:defRPr>
                </a:lvl3pPr>
                <a:lvl4pPr marL="1600200" indent="-228600">
                  <a:defRPr sz="2400">
                    <a:solidFill>
                      <a:schemeClr val="tx1"/>
                    </a:solidFill>
                    <a:latin typeface="Arial"/>
                    <a:ea typeface="ＭＳ Ｐゴシック"/>
                  </a:defRPr>
                </a:lvl4pPr>
                <a:lvl5pPr marL="2057400" indent="-228600">
                  <a:defRPr sz="2400">
                    <a:solidFill>
                      <a:schemeClr val="tx1"/>
                    </a:solidFill>
                    <a:latin typeface="Arial"/>
                    <a:ea typeface="ＭＳ Ｐゴシック"/>
                  </a:defRPr>
                </a:lvl5pPr>
                <a:lvl6pPr marL="2514600" indent="-228600">
                  <a:spcBef>
                    <a:spcPts val="0"/>
                  </a:spcBef>
                  <a:spcAft>
                    <a:spcPts val="0"/>
                  </a:spcAft>
                  <a:defRPr sz="2400">
                    <a:solidFill>
                      <a:schemeClr val="tx1"/>
                    </a:solidFill>
                    <a:latin typeface="Arial"/>
                    <a:ea typeface="ＭＳ Ｐゴシック"/>
                  </a:defRPr>
                </a:lvl6pPr>
                <a:lvl7pPr marL="2971800" indent="-228600">
                  <a:spcBef>
                    <a:spcPts val="0"/>
                  </a:spcBef>
                  <a:spcAft>
                    <a:spcPts val="0"/>
                  </a:spcAft>
                  <a:defRPr sz="2400">
                    <a:solidFill>
                      <a:schemeClr val="tx1"/>
                    </a:solidFill>
                    <a:latin typeface="Arial"/>
                    <a:ea typeface="ＭＳ Ｐゴシック"/>
                  </a:defRPr>
                </a:lvl7pPr>
                <a:lvl8pPr marL="3429000" indent="-228600">
                  <a:spcBef>
                    <a:spcPts val="0"/>
                  </a:spcBef>
                  <a:spcAft>
                    <a:spcPts val="0"/>
                  </a:spcAft>
                  <a:defRPr sz="2400">
                    <a:solidFill>
                      <a:schemeClr val="tx1"/>
                    </a:solidFill>
                    <a:latin typeface="Arial"/>
                    <a:ea typeface="ＭＳ Ｐゴシック"/>
                  </a:defRPr>
                </a:lvl8pPr>
                <a:lvl9pPr marL="3886200" indent="-228600">
                  <a:spcBef>
                    <a:spcPts val="0"/>
                  </a:spcBef>
                  <a:spcAft>
                    <a:spcPts val="0"/>
                  </a:spcAft>
                  <a:defRPr sz="2400">
                    <a:solidFill>
                      <a:schemeClr val="tx1"/>
                    </a:solidFill>
                    <a:latin typeface="Arial"/>
                    <a:ea typeface="ＭＳ Ｐゴシック"/>
                  </a:defRPr>
                </a:lvl9pPr>
              </a:lstStyle>
              <a:p>
                <a:pPr>
                  <a:defRPr/>
                </a:pPr>
                <a:endParaRPr lang="en-US" sz="2650">
                  <a:latin typeface="Times New Roman"/>
                </a:endParaRPr>
              </a:p>
            </p:txBody>
          </p:sp>
          <p:sp>
            <p:nvSpPr>
              <p:cNvPr id="9" name="Rectangle 7"/>
              <p:cNvSpPr>
                <a:spLocks noChangeArrowheads="1"/>
              </p:cNvSpPr>
              <p:nvPr userDrawn="1"/>
            </p:nvSpPr>
            <p:spPr bwMode="auto">
              <a:xfrm>
                <a:off x="1081" y="1065"/>
                <a:ext cx="362" cy="405"/>
              </a:xfrm>
              <a:prstGeom prst="rect">
                <a:avLst/>
              </a:prstGeom>
              <a:solidFill>
                <a:schemeClr val="folHlink"/>
              </a:solidFill>
              <a:ln>
                <a:noFill/>
              </a:ln>
            </p:spPr>
            <p:txBody>
              <a:bodyPr/>
              <a:lstStyle>
                <a:lvl1pPr>
                  <a:defRPr sz="2400">
                    <a:solidFill>
                      <a:schemeClr val="tx1"/>
                    </a:solidFill>
                    <a:latin typeface="Arial"/>
                    <a:ea typeface="ＭＳ Ｐゴシック"/>
                  </a:defRPr>
                </a:lvl1pPr>
                <a:lvl2pPr marL="742950" indent="-285750">
                  <a:defRPr sz="2400">
                    <a:solidFill>
                      <a:schemeClr val="tx1"/>
                    </a:solidFill>
                    <a:latin typeface="Arial"/>
                    <a:ea typeface="ＭＳ Ｐゴシック"/>
                  </a:defRPr>
                </a:lvl2pPr>
                <a:lvl3pPr marL="1143000" indent="-228600">
                  <a:defRPr sz="2400">
                    <a:solidFill>
                      <a:schemeClr val="tx1"/>
                    </a:solidFill>
                    <a:latin typeface="Arial"/>
                    <a:ea typeface="ＭＳ Ｐゴシック"/>
                  </a:defRPr>
                </a:lvl3pPr>
                <a:lvl4pPr marL="1600200" indent="-228600">
                  <a:defRPr sz="2400">
                    <a:solidFill>
                      <a:schemeClr val="tx1"/>
                    </a:solidFill>
                    <a:latin typeface="Arial"/>
                    <a:ea typeface="ＭＳ Ｐゴシック"/>
                  </a:defRPr>
                </a:lvl4pPr>
                <a:lvl5pPr marL="2057400" indent="-228600">
                  <a:defRPr sz="2400">
                    <a:solidFill>
                      <a:schemeClr val="tx1"/>
                    </a:solidFill>
                    <a:latin typeface="Arial"/>
                    <a:ea typeface="ＭＳ Ｐゴシック"/>
                  </a:defRPr>
                </a:lvl5pPr>
                <a:lvl6pPr marL="2514600" indent="-228600">
                  <a:spcBef>
                    <a:spcPts val="0"/>
                  </a:spcBef>
                  <a:spcAft>
                    <a:spcPts val="0"/>
                  </a:spcAft>
                  <a:defRPr sz="2400">
                    <a:solidFill>
                      <a:schemeClr val="tx1"/>
                    </a:solidFill>
                    <a:latin typeface="Arial"/>
                    <a:ea typeface="ＭＳ Ｐゴシック"/>
                  </a:defRPr>
                </a:lvl6pPr>
                <a:lvl7pPr marL="2971800" indent="-228600">
                  <a:spcBef>
                    <a:spcPts val="0"/>
                  </a:spcBef>
                  <a:spcAft>
                    <a:spcPts val="0"/>
                  </a:spcAft>
                  <a:defRPr sz="2400">
                    <a:solidFill>
                      <a:schemeClr val="tx1"/>
                    </a:solidFill>
                    <a:latin typeface="Arial"/>
                    <a:ea typeface="ＭＳ Ｐゴシック"/>
                  </a:defRPr>
                </a:lvl7pPr>
                <a:lvl8pPr marL="3429000" indent="-228600">
                  <a:spcBef>
                    <a:spcPts val="0"/>
                  </a:spcBef>
                  <a:spcAft>
                    <a:spcPts val="0"/>
                  </a:spcAft>
                  <a:defRPr sz="2400">
                    <a:solidFill>
                      <a:schemeClr val="tx1"/>
                    </a:solidFill>
                    <a:latin typeface="Arial"/>
                    <a:ea typeface="ＭＳ Ｐゴシック"/>
                  </a:defRPr>
                </a:lvl8pPr>
                <a:lvl9pPr marL="3886200" indent="-228600">
                  <a:spcBef>
                    <a:spcPts val="0"/>
                  </a:spcBef>
                  <a:spcAft>
                    <a:spcPts val="0"/>
                  </a:spcAft>
                  <a:defRPr sz="2400">
                    <a:solidFill>
                      <a:schemeClr val="tx1"/>
                    </a:solidFill>
                    <a:latin typeface="Arial"/>
                    <a:ea typeface="ＭＳ Ｐゴシック"/>
                  </a:defRPr>
                </a:lvl9pPr>
              </a:lstStyle>
              <a:p>
                <a:pPr>
                  <a:defRPr/>
                </a:pPr>
                <a:endParaRPr lang="en-US" sz="2650">
                  <a:latin typeface="Times New Roman"/>
                </a:endParaRPr>
              </a:p>
            </p:txBody>
          </p:sp>
          <p:sp>
            <p:nvSpPr>
              <p:cNvPr id="10" name="Rectangle 8"/>
              <p:cNvSpPr>
                <a:spLocks noChangeArrowheads="1"/>
              </p:cNvSpPr>
              <p:nvPr userDrawn="1"/>
            </p:nvSpPr>
            <p:spPr bwMode="auto">
              <a:xfrm>
                <a:off x="1437" y="672"/>
                <a:ext cx="369" cy="400"/>
              </a:xfrm>
              <a:prstGeom prst="rect">
                <a:avLst/>
              </a:prstGeom>
              <a:solidFill>
                <a:schemeClr val="folHlink"/>
              </a:solidFill>
              <a:ln>
                <a:noFill/>
              </a:ln>
            </p:spPr>
            <p:txBody>
              <a:bodyPr/>
              <a:lstStyle>
                <a:lvl1pPr>
                  <a:defRPr sz="2400">
                    <a:solidFill>
                      <a:schemeClr val="tx1"/>
                    </a:solidFill>
                    <a:latin typeface="Arial"/>
                    <a:ea typeface="ＭＳ Ｐゴシック"/>
                  </a:defRPr>
                </a:lvl1pPr>
                <a:lvl2pPr marL="742950" indent="-285750">
                  <a:defRPr sz="2400">
                    <a:solidFill>
                      <a:schemeClr val="tx1"/>
                    </a:solidFill>
                    <a:latin typeface="Arial"/>
                    <a:ea typeface="ＭＳ Ｐゴシック"/>
                  </a:defRPr>
                </a:lvl2pPr>
                <a:lvl3pPr marL="1143000" indent="-228600">
                  <a:defRPr sz="2400">
                    <a:solidFill>
                      <a:schemeClr val="tx1"/>
                    </a:solidFill>
                    <a:latin typeface="Arial"/>
                    <a:ea typeface="ＭＳ Ｐゴシック"/>
                  </a:defRPr>
                </a:lvl3pPr>
                <a:lvl4pPr marL="1600200" indent="-228600">
                  <a:defRPr sz="2400">
                    <a:solidFill>
                      <a:schemeClr val="tx1"/>
                    </a:solidFill>
                    <a:latin typeface="Arial"/>
                    <a:ea typeface="ＭＳ Ｐゴシック"/>
                  </a:defRPr>
                </a:lvl4pPr>
                <a:lvl5pPr marL="2057400" indent="-228600">
                  <a:defRPr sz="2400">
                    <a:solidFill>
                      <a:schemeClr val="tx1"/>
                    </a:solidFill>
                    <a:latin typeface="Arial"/>
                    <a:ea typeface="ＭＳ Ｐゴシック"/>
                  </a:defRPr>
                </a:lvl5pPr>
                <a:lvl6pPr marL="2514600" indent="-228600">
                  <a:spcBef>
                    <a:spcPts val="0"/>
                  </a:spcBef>
                  <a:spcAft>
                    <a:spcPts val="0"/>
                  </a:spcAft>
                  <a:defRPr sz="2400">
                    <a:solidFill>
                      <a:schemeClr val="tx1"/>
                    </a:solidFill>
                    <a:latin typeface="Arial"/>
                    <a:ea typeface="ＭＳ Ｐゴシック"/>
                  </a:defRPr>
                </a:lvl6pPr>
                <a:lvl7pPr marL="2971800" indent="-228600">
                  <a:spcBef>
                    <a:spcPts val="0"/>
                  </a:spcBef>
                  <a:spcAft>
                    <a:spcPts val="0"/>
                  </a:spcAft>
                  <a:defRPr sz="2400">
                    <a:solidFill>
                      <a:schemeClr val="tx1"/>
                    </a:solidFill>
                    <a:latin typeface="Arial"/>
                    <a:ea typeface="ＭＳ Ｐゴシック"/>
                  </a:defRPr>
                </a:lvl7pPr>
                <a:lvl8pPr marL="3429000" indent="-228600">
                  <a:spcBef>
                    <a:spcPts val="0"/>
                  </a:spcBef>
                  <a:spcAft>
                    <a:spcPts val="0"/>
                  </a:spcAft>
                  <a:defRPr sz="2400">
                    <a:solidFill>
                      <a:schemeClr val="tx1"/>
                    </a:solidFill>
                    <a:latin typeface="Arial"/>
                    <a:ea typeface="ＭＳ Ｐゴシック"/>
                  </a:defRPr>
                </a:lvl8pPr>
                <a:lvl9pPr marL="3886200" indent="-228600">
                  <a:spcBef>
                    <a:spcPts val="0"/>
                  </a:spcBef>
                  <a:spcAft>
                    <a:spcPts val="0"/>
                  </a:spcAft>
                  <a:defRPr sz="2400">
                    <a:solidFill>
                      <a:schemeClr val="tx1"/>
                    </a:solidFill>
                    <a:latin typeface="Arial"/>
                    <a:ea typeface="ＭＳ Ｐゴシック"/>
                  </a:defRPr>
                </a:lvl9pPr>
              </a:lstStyle>
              <a:p>
                <a:pPr>
                  <a:defRPr/>
                </a:pPr>
                <a:endParaRPr lang="en-US" sz="2650">
                  <a:latin typeface="Times New Roman"/>
                </a:endParaRPr>
              </a:p>
            </p:txBody>
          </p:sp>
          <p:sp>
            <p:nvSpPr>
              <p:cNvPr id="11" name="Rectangle 9"/>
              <p:cNvSpPr>
                <a:spLocks noChangeArrowheads="1"/>
              </p:cNvSpPr>
              <p:nvPr userDrawn="1"/>
            </p:nvSpPr>
            <p:spPr bwMode="auto">
              <a:xfrm>
                <a:off x="719" y="2257"/>
                <a:ext cx="368" cy="404"/>
              </a:xfrm>
              <a:prstGeom prst="rect">
                <a:avLst/>
              </a:prstGeom>
              <a:solidFill>
                <a:schemeClr val="bg2"/>
              </a:solidFill>
              <a:ln>
                <a:noFill/>
              </a:ln>
            </p:spPr>
            <p:txBody>
              <a:bodyPr/>
              <a:lstStyle>
                <a:lvl1pPr>
                  <a:defRPr sz="2400">
                    <a:solidFill>
                      <a:schemeClr val="tx1"/>
                    </a:solidFill>
                    <a:latin typeface="Arial"/>
                    <a:ea typeface="ＭＳ Ｐゴシック"/>
                  </a:defRPr>
                </a:lvl1pPr>
                <a:lvl2pPr marL="742950" indent="-285750">
                  <a:defRPr sz="2400">
                    <a:solidFill>
                      <a:schemeClr val="tx1"/>
                    </a:solidFill>
                    <a:latin typeface="Arial"/>
                    <a:ea typeface="ＭＳ Ｐゴシック"/>
                  </a:defRPr>
                </a:lvl2pPr>
                <a:lvl3pPr marL="1143000" indent="-228600">
                  <a:defRPr sz="2400">
                    <a:solidFill>
                      <a:schemeClr val="tx1"/>
                    </a:solidFill>
                    <a:latin typeface="Arial"/>
                    <a:ea typeface="ＭＳ Ｐゴシック"/>
                  </a:defRPr>
                </a:lvl3pPr>
                <a:lvl4pPr marL="1600200" indent="-228600">
                  <a:defRPr sz="2400">
                    <a:solidFill>
                      <a:schemeClr val="tx1"/>
                    </a:solidFill>
                    <a:latin typeface="Arial"/>
                    <a:ea typeface="ＭＳ Ｐゴシック"/>
                  </a:defRPr>
                </a:lvl4pPr>
                <a:lvl5pPr marL="2057400" indent="-228600">
                  <a:defRPr sz="2400">
                    <a:solidFill>
                      <a:schemeClr val="tx1"/>
                    </a:solidFill>
                    <a:latin typeface="Arial"/>
                    <a:ea typeface="ＭＳ Ｐゴシック"/>
                  </a:defRPr>
                </a:lvl5pPr>
                <a:lvl6pPr marL="2514600" indent="-228600">
                  <a:spcBef>
                    <a:spcPts val="0"/>
                  </a:spcBef>
                  <a:spcAft>
                    <a:spcPts val="0"/>
                  </a:spcAft>
                  <a:defRPr sz="2400">
                    <a:solidFill>
                      <a:schemeClr val="tx1"/>
                    </a:solidFill>
                    <a:latin typeface="Arial"/>
                    <a:ea typeface="ＭＳ Ｐゴシック"/>
                  </a:defRPr>
                </a:lvl6pPr>
                <a:lvl7pPr marL="2971800" indent="-228600">
                  <a:spcBef>
                    <a:spcPts val="0"/>
                  </a:spcBef>
                  <a:spcAft>
                    <a:spcPts val="0"/>
                  </a:spcAft>
                  <a:defRPr sz="2400">
                    <a:solidFill>
                      <a:schemeClr val="tx1"/>
                    </a:solidFill>
                    <a:latin typeface="Arial"/>
                    <a:ea typeface="ＭＳ Ｐゴシック"/>
                  </a:defRPr>
                </a:lvl7pPr>
                <a:lvl8pPr marL="3429000" indent="-228600">
                  <a:spcBef>
                    <a:spcPts val="0"/>
                  </a:spcBef>
                  <a:spcAft>
                    <a:spcPts val="0"/>
                  </a:spcAft>
                  <a:defRPr sz="2400">
                    <a:solidFill>
                      <a:schemeClr val="tx1"/>
                    </a:solidFill>
                    <a:latin typeface="Arial"/>
                    <a:ea typeface="ＭＳ Ｐゴシック"/>
                  </a:defRPr>
                </a:lvl8pPr>
                <a:lvl9pPr marL="3886200" indent="-228600">
                  <a:spcBef>
                    <a:spcPts val="0"/>
                  </a:spcBef>
                  <a:spcAft>
                    <a:spcPts val="0"/>
                  </a:spcAft>
                  <a:defRPr sz="2400">
                    <a:solidFill>
                      <a:schemeClr val="tx1"/>
                    </a:solidFill>
                    <a:latin typeface="Arial"/>
                    <a:ea typeface="ＭＳ Ｐゴシック"/>
                  </a:defRPr>
                </a:lvl9pPr>
              </a:lstStyle>
              <a:p>
                <a:pPr>
                  <a:defRPr/>
                </a:pPr>
                <a:endParaRPr lang="en-US" sz="2650">
                  <a:latin typeface="Times New Roman"/>
                </a:endParaRPr>
              </a:p>
            </p:txBody>
          </p:sp>
          <p:sp>
            <p:nvSpPr>
              <p:cNvPr id="12" name="Rectangle 10"/>
              <p:cNvSpPr>
                <a:spLocks noChangeArrowheads="1"/>
              </p:cNvSpPr>
              <p:nvPr userDrawn="1"/>
            </p:nvSpPr>
            <p:spPr bwMode="auto">
              <a:xfrm>
                <a:off x="1437" y="1065"/>
                <a:ext cx="369" cy="405"/>
              </a:xfrm>
              <a:prstGeom prst="rect">
                <a:avLst/>
              </a:prstGeom>
              <a:solidFill>
                <a:schemeClr val="accent2"/>
              </a:solidFill>
              <a:ln>
                <a:noFill/>
              </a:ln>
            </p:spPr>
            <p:txBody>
              <a:bodyPr/>
              <a:lstStyle>
                <a:lvl1pPr>
                  <a:defRPr sz="2400">
                    <a:solidFill>
                      <a:schemeClr val="tx1"/>
                    </a:solidFill>
                    <a:latin typeface="Arial"/>
                    <a:ea typeface="ＭＳ Ｐゴシック"/>
                  </a:defRPr>
                </a:lvl1pPr>
                <a:lvl2pPr marL="742950" indent="-285750">
                  <a:defRPr sz="2400">
                    <a:solidFill>
                      <a:schemeClr val="tx1"/>
                    </a:solidFill>
                    <a:latin typeface="Arial"/>
                    <a:ea typeface="ＭＳ Ｐゴシック"/>
                  </a:defRPr>
                </a:lvl2pPr>
                <a:lvl3pPr marL="1143000" indent="-228600">
                  <a:defRPr sz="2400">
                    <a:solidFill>
                      <a:schemeClr val="tx1"/>
                    </a:solidFill>
                    <a:latin typeface="Arial"/>
                    <a:ea typeface="ＭＳ Ｐゴシック"/>
                  </a:defRPr>
                </a:lvl3pPr>
                <a:lvl4pPr marL="1600200" indent="-228600">
                  <a:defRPr sz="2400">
                    <a:solidFill>
                      <a:schemeClr val="tx1"/>
                    </a:solidFill>
                    <a:latin typeface="Arial"/>
                    <a:ea typeface="ＭＳ Ｐゴシック"/>
                  </a:defRPr>
                </a:lvl4pPr>
                <a:lvl5pPr marL="2057400" indent="-228600">
                  <a:defRPr sz="2400">
                    <a:solidFill>
                      <a:schemeClr val="tx1"/>
                    </a:solidFill>
                    <a:latin typeface="Arial"/>
                    <a:ea typeface="ＭＳ Ｐゴシック"/>
                  </a:defRPr>
                </a:lvl5pPr>
                <a:lvl6pPr marL="2514600" indent="-228600">
                  <a:spcBef>
                    <a:spcPts val="0"/>
                  </a:spcBef>
                  <a:spcAft>
                    <a:spcPts val="0"/>
                  </a:spcAft>
                  <a:defRPr sz="2400">
                    <a:solidFill>
                      <a:schemeClr val="tx1"/>
                    </a:solidFill>
                    <a:latin typeface="Arial"/>
                    <a:ea typeface="ＭＳ Ｐゴシック"/>
                  </a:defRPr>
                </a:lvl6pPr>
                <a:lvl7pPr marL="2971800" indent="-228600">
                  <a:spcBef>
                    <a:spcPts val="0"/>
                  </a:spcBef>
                  <a:spcAft>
                    <a:spcPts val="0"/>
                  </a:spcAft>
                  <a:defRPr sz="2400">
                    <a:solidFill>
                      <a:schemeClr val="tx1"/>
                    </a:solidFill>
                    <a:latin typeface="Arial"/>
                    <a:ea typeface="ＭＳ Ｐゴシック"/>
                  </a:defRPr>
                </a:lvl7pPr>
                <a:lvl8pPr marL="3429000" indent="-228600">
                  <a:spcBef>
                    <a:spcPts val="0"/>
                  </a:spcBef>
                  <a:spcAft>
                    <a:spcPts val="0"/>
                  </a:spcAft>
                  <a:defRPr sz="2400">
                    <a:solidFill>
                      <a:schemeClr val="tx1"/>
                    </a:solidFill>
                    <a:latin typeface="Arial"/>
                    <a:ea typeface="ＭＳ Ｐゴシック"/>
                  </a:defRPr>
                </a:lvl8pPr>
                <a:lvl9pPr marL="3886200" indent="-228600">
                  <a:spcBef>
                    <a:spcPts val="0"/>
                  </a:spcBef>
                  <a:spcAft>
                    <a:spcPts val="0"/>
                  </a:spcAft>
                  <a:defRPr sz="2400">
                    <a:solidFill>
                      <a:schemeClr val="tx1"/>
                    </a:solidFill>
                    <a:latin typeface="Arial"/>
                    <a:ea typeface="ＭＳ Ｐゴシック"/>
                  </a:defRPr>
                </a:lvl9pPr>
              </a:lstStyle>
              <a:p>
                <a:pPr>
                  <a:defRPr/>
                </a:pPr>
                <a:endParaRPr lang="en-US" sz="2650">
                  <a:latin typeface="Times New Roman"/>
                </a:endParaRPr>
              </a:p>
            </p:txBody>
          </p:sp>
          <p:sp>
            <p:nvSpPr>
              <p:cNvPr id="13" name="Rectangle 11"/>
              <p:cNvSpPr>
                <a:spLocks noChangeArrowheads="1"/>
              </p:cNvSpPr>
              <p:nvPr userDrawn="1"/>
            </p:nvSpPr>
            <p:spPr bwMode="auto">
              <a:xfrm>
                <a:off x="719" y="1463"/>
                <a:ext cx="368" cy="399"/>
              </a:xfrm>
              <a:prstGeom prst="rect">
                <a:avLst/>
              </a:prstGeom>
              <a:solidFill>
                <a:schemeClr val="folHlink"/>
              </a:solidFill>
              <a:ln>
                <a:noFill/>
              </a:ln>
            </p:spPr>
            <p:txBody>
              <a:bodyPr/>
              <a:lstStyle>
                <a:lvl1pPr>
                  <a:defRPr sz="2400">
                    <a:solidFill>
                      <a:schemeClr val="tx1"/>
                    </a:solidFill>
                    <a:latin typeface="Arial"/>
                    <a:ea typeface="ＭＳ Ｐゴシック"/>
                  </a:defRPr>
                </a:lvl1pPr>
                <a:lvl2pPr marL="742950" indent="-285750">
                  <a:defRPr sz="2400">
                    <a:solidFill>
                      <a:schemeClr val="tx1"/>
                    </a:solidFill>
                    <a:latin typeface="Arial"/>
                    <a:ea typeface="ＭＳ Ｐゴシック"/>
                  </a:defRPr>
                </a:lvl2pPr>
                <a:lvl3pPr marL="1143000" indent="-228600">
                  <a:defRPr sz="2400">
                    <a:solidFill>
                      <a:schemeClr val="tx1"/>
                    </a:solidFill>
                    <a:latin typeface="Arial"/>
                    <a:ea typeface="ＭＳ Ｐゴシック"/>
                  </a:defRPr>
                </a:lvl3pPr>
                <a:lvl4pPr marL="1600200" indent="-228600">
                  <a:defRPr sz="2400">
                    <a:solidFill>
                      <a:schemeClr val="tx1"/>
                    </a:solidFill>
                    <a:latin typeface="Arial"/>
                    <a:ea typeface="ＭＳ Ｐゴシック"/>
                  </a:defRPr>
                </a:lvl4pPr>
                <a:lvl5pPr marL="2057400" indent="-228600">
                  <a:defRPr sz="2400">
                    <a:solidFill>
                      <a:schemeClr val="tx1"/>
                    </a:solidFill>
                    <a:latin typeface="Arial"/>
                    <a:ea typeface="ＭＳ Ｐゴシック"/>
                  </a:defRPr>
                </a:lvl5pPr>
                <a:lvl6pPr marL="2514600" indent="-228600">
                  <a:spcBef>
                    <a:spcPts val="0"/>
                  </a:spcBef>
                  <a:spcAft>
                    <a:spcPts val="0"/>
                  </a:spcAft>
                  <a:defRPr sz="2400">
                    <a:solidFill>
                      <a:schemeClr val="tx1"/>
                    </a:solidFill>
                    <a:latin typeface="Arial"/>
                    <a:ea typeface="ＭＳ Ｐゴシック"/>
                  </a:defRPr>
                </a:lvl6pPr>
                <a:lvl7pPr marL="2971800" indent="-228600">
                  <a:spcBef>
                    <a:spcPts val="0"/>
                  </a:spcBef>
                  <a:spcAft>
                    <a:spcPts val="0"/>
                  </a:spcAft>
                  <a:defRPr sz="2400">
                    <a:solidFill>
                      <a:schemeClr val="tx1"/>
                    </a:solidFill>
                    <a:latin typeface="Arial"/>
                    <a:ea typeface="ＭＳ Ｐゴシック"/>
                  </a:defRPr>
                </a:lvl7pPr>
                <a:lvl8pPr marL="3429000" indent="-228600">
                  <a:spcBef>
                    <a:spcPts val="0"/>
                  </a:spcBef>
                  <a:spcAft>
                    <a:spcPts val="0"/>
                  </a:spcAft>
                  <a:defRPr sz="2400">
                    <a:solidFill>
                      <a:schemeClr val="tx1"/>
                    </a:solidFill>
                    <a:latin typeface="Arial"/>
                    <a:ea typeface="ＭＳ Ｐゴシック"/>
                  </a:defRPr>
                </a:lvl8pPr>
                <a:lvl9pPr marL="3886200" indent="-228600">
                  <a:spcBef>
                    <a:spcPts val="0"/>
                  </a:spcBef>
                  <a:spcAft>
                    <a:spcPts val="0"/>
                  </a:spcAft>
                  <a:defRPr sz="2400">
                    <a:solidFill>
                      <a:schemeClr val="tx1"/>
                    </a:solidFill>
                    <a:latin typeface="Arial"/>
                    <a:ea typeface="ＭＳ Ｐゴシック"/>
                  </a:defRPr>
                </a:lvl9pPr>
              </a:lstStyle>
              <a:p>
                <a:pPr>
                  <a:defRPr/>
                </a:pPr>
                <a:endParaRPr lang="en-US" sz="2650">
                  <a:latin typeface="Times New Roman"/>
                </a:endParaRPr>
              </a:p>
            </p:txBody>
          </p:sp>
          <p:sp>
            <p:nvSpPr>
              <p:cNvPr id="14" name="Rectangle 12"/>
              <p:cNvSpPr>
                <a:spLocks noChangeArrowheads="1"/>
              </p:cNvSpPr>
              <p:nvPr userDrawn="1"/>
            </p:nvSpPr>
            <p:spPr bwMode="auto">
              <a:xfrm>
                <a:off x="0" y="1463"/>
                <a:ext cx="367" cy="399"/>
              </a:xfrm>
              <a:prstGeom prst="rect">
                <a:avLst/>
              </a:prstGeom>
              <a:solidFill>
                <a:schemeClr val="bg2"/>
              </a:solidFill>
              <a:ln>
                <a:noFill/>
              </a:ln>
            </p:spPr>
            <p:txBody>
              <a:bodyPr/>
              <a:lstStyle>
                <a:lvl1pPr>
                  <a:defRPr sz="2400">
                    <a:solidFill>
                      <a:schemeClr val="tx1"/>
                    </a:solidFill>
                    <a:latin typeface="Arial"/>
                    <a:ea typeface="ＭＳ Ｐゴシック"/>
                  </a:defRPr>
                </a:lvl1pPr>
                <a:lvl2pPr marL="742950" indent="-285750">
                  <a:defRPr sz="2400">
                    <a:solidFill>
                      <a:schemeClr val="tx1"/>
                    </a:solidFill>
                    <a:latin typeface="Arial"/>
                    <a:ea typeface="ＭＳ Ｐゴシック"/>
                  </a:defRPr>
                </a:lvl2pPr>
                <a:lvl3pPr marL="1143000" indent="-228600">
                  <a:defRPr sz="2400">
                    <a:solidFill>
                      <a:schemeClr val="tx1"/>
                    </a:solidFill>
                    <a:latin typeface="Arial"/>
                    <a:ea typeface="ＭＳ Ｐゴシック"/>
                  </a:defRPr>
                </a:lvl3pPr>
                <a:lvl4pPr marL="1600200" indent="-228600">
                  <a:defRPr sz="2400">
                    <a:solidFill>
                      <a:schemeClr val="tx1"/>
                    </a:solidFill>
                    <a:latin typeface="Arial"/>
                    <a:ea typeface="ＭＳ Ｐゴシック"/>
                  </a:defRPr>
                </a:lvl4pPr>
                <a:lvl5pPr marL="2057400" indent="-228600">
                  <a:defRPr sz="2400">
                    <a:solidFill>
                      <a:schemeClr val="tx1"/>
                    </a:solidFill>
                    <a:latin typeface="Arial"/>
                    <a:ea typeface="ＭＳ Ｐゴシック"/>
                  </a:defRPr>
                </a:lvl5pPr>
                <a:lvl6pPr marL="2514600" indent="-228600">
                  <a:spcBef>
                    <a:spcPts val="0"/>
                  </a:spcBef>
                  <a:spcAft>
                    <a:spcPts val="0"/>
                  </a:spcAft>
                  <a:defRPr sz="2400">
                    <a:solidFill>
                      <a:schemeClr val="tx1"/>
                    </a:solidFill>
                    <a:latin typeface="Arial"/>
                    <a:ea typeface="ＭＳ Ｐゴシック"/>
                  </a:defRPr>
                </a:lvl6pPr>
                <a:lvl7pPr marL="2971800" indent="-228600">
                  <a:spcBef>
                    <a:spcPts val="0"/>
                  </a:spcBef>
                  <a:spcAft>
                    <a:spcPts val="0"/>
                  </a:spcAft>
                  <a:defRPr sz="2400">
                    <a:solidFill>
                      <a:schemeClr val="tx1"/>
                    </a:solidFill>
                    <a:latin typeface="Arial"/>
                    <a:ea typeface="ＭＳ Ｐゴシック"/>
                  </a:defRPr>
                </a:lvl7pPr>
                <a:lvl8pPr marL="3429000" indent="-228600">
                  <a:spcBef>
                    <a:spcPts val="0"/>
                  </a:spcBef>
                  <a:spcAft>
                    <a:spcPts val="0"/>
                  </a:spcAft>
                  <a:defRPr sz="2400">
                    <a:solidFill>
                      <a:schemeClr val="tx1"/>
                    </a:solidFill>
                    <a:latin typeface="Arial"/>
                    <a:ea typeface="ＭＳ Ｐゴシック"/>
                  </a:defRPr>
                </a:lvl8pPr>
                <a:lvl9pPr marL="3886200" indent="-228600">
                  <a:spcBef>
                    <a:spcPts val="0"/>
                  </a:spcBef>
                  <a:spcAft>
                    <a:spcPts val="0"/>
                  </a:spcAft>
                  <a:defRPr sz="2400">
                    <a:solidFill>
                      <a:schemeClr val="tx1"/>
                    </a:solidFill>
                    <a:latin typeface="Arial"/>
                    <a:ea typeface="ＭＳ Ｐゴシック"/>
                  </a:defRPr>
                </a:lvl9pPr>
              </a:lstStyle>
              <a:p>
                <a:pPr>
                  <a:defRPr/>
                </a:pPr>
                <a:endParaRPr lang="en-US" sz="2650">
                  <a:latin typeface="Times New Roman"/>
                </a:endParaRPr>
              </a:p>
            </p:txBody>
          </p:sp>
          <p:sp>
            <p:nvSpPr>
              <p:cNvPr id="15" name="Rectangle 13"/>
              <p:cNvSpPr>
                <a:spLocks noChangeArrowheads="1"/>
              </p:cNvSpPr>
              <p:nvPr userDrawn="1"/>
            </p:nvSpPr>
            <p:spPr bwMode="auto">
              <a:xfrm>
                <a:off x="1081" y="1463"/>
                <a:ext cx="362" cy="399"/>
              </a:xfrm>
              <a:prstGeom prst="rect">
                <a:avLst/>
              </a:prstGeom>
              <a:solidFill>
                <a:schemeClr val="accent2"/>
              </a:solidFill>
              <a:ln>
                <a:noFill/>
              </a:ln>
            </p:spPr>
            <p:txBody>
              <a:bodyPr/>
              <a:lstStyle>
                <a:lvl1pPr>
                  <a:defRPr sz="2400">
                    <a:solidFill>
                      <a:schemeClr val="tx1"/>
                    </a:solidFill>
                    <a:latin typeface="Arial"/>
                    <a:ea typeface="ＭＳ Ｐゴシック"/>
                  </a:defRPr>
                </a:lvl1pPr>
                <a:lvl2pPr marL="742950" indent="-285750">
                  <a:defRPr sz="2400">
                    <a:solidFill>
                      <a:schemeClr val="tx1"/>
                    </a:solidFill>
                    <a:latin typeface="Arial"/>
                    <a:ea typeface="ＭＳ Ｐゴシック"/>
                  </a:defRPr>
                </a:lvl2pPr>
                <a:lvl3pPr marL="1143000" indent="-228600">
                  <a:defRPr sz="2400">
                    <a:solidFill>
                      <a:schemeClr val="tx1"/>
                    </a:solidFill>
                    <a:latin typeface="Arial"/>
                    <a:ea typeface="ＭＳ Ｐゴシック"/>
                  </a:defRPr>
                </a:lvl3pPr>
                <a:lvl4pPr marL="1600200" indent="-228600">
                  <a:defRPr sz="2400">
                    <a:solidFill>
                      <a:schemeClr val="tx1"/>
                    </a:solidFill>
                    <a:latin typeface="Arial"/>
                    <a:ea typeface="ＭＳ Ｐゴシック"/>
                  </a:defRPr>
                </a:lvl4pPr>
                <a:lvl5pPr marL="2057400" indent="-228600">
                  <a:defRPr sz="2400">
                    <a:solidFill>
                      <a:schemeClr val="tx1"/>
                    </a:solidFill>
                    <a:latin typeface="Arial"/>
                    <a:ea typeface="ＭＳ Ｐゴシック"/>
                  </a:defRPr>
                </a:lvl5pPr>
                <a:lvl6pPr marL="2514600" indent="-228600">
                  <a:spcBef>
                    <a:spcPts val="0"/>
                  </a:spcBef>
                  <a:spcAft>
                    <a:spcPts val="0"/>
                  </a:spcAft>
                  <a:defRPr sz="2400">
                    <a:solidFill>
                      <a:schemeClr val="tx1"/>
                    </a:solidFill>
                    <a:latin typeface="Arial"/>
                    <a:ea typeface="ＭＳ Ｐゴシック"/>
                  </a:defRPr>
                </a:lvl6pPr>
                <a:lvl7pPr marL="2971800" indent="-228600">
                  <a:spcBef>
                    <a:spcPts val="0"/>
                  </a:spcBef>
                  <a:spcAft>
                    <a:spcPts val="0"/>
                  </a:spcAft>
                  <a:defRPr sz="2400">
                    <a:solidFill>
                      <a:schemeClr val="tx1"/>
                    </a:solidFill>
                    <a:latin typeface="Arial"/>
                    <a:ea typeface="ＭＳ Ｐゴシック"/>
                  </a:defRPr>
                </a:lvl7pPr>
                <a:lvl8pPr marL="3429000" indent="-228600">
                  <a:spcBef>
                    <a:spcPts val="0"/>
                  </a:spcBef>
                  <a:spcAft>
                    <a:spcPts val="0"/>
                  </a:spcAft>
                  <a:defRPr sz="2400">
                    <a:solidFill>
                      <a:schemeClr val="tx1"/>
                    </a:solidFill>
                    <a:latin typeface="Arial"/>
                    <a:ea typeface="ＭＳ Ｐゴシック"/>
                  </a:defRPr>
                </a:lvl8pPr>
                <a:lvl9pPr marL="3886200" indent="-228600">
                  <a:spcBef>
                    <a:spcPts val="0"/>
                  </a:spcBef>
                  <a:spcAft>
                    <a:spcPts val="0"/>
                  </a:spcAft>
                  <a:defRPr sz="2400">
                    <a:solidFill>
                      <a:schemeClr val="tx1"/>
                    </a:solidFill>
                    <a:latin typeface="Arial"/>
                    <a:ea typeface="ＭＳ Ｐゴシック"/>
                  </a:defRPr>
                </a:lvl9pPr>
              </a:lstStyle>
              <a:p>
                <a:pPr>
                  <a:defRPr/>
                </a:pPr>
                <a:endParaRPr lang="en-US" sz="2650">
                  <a:latin typeface="Times New Roman"/>
                </a:endParaRPr>
              </a:p>
            </p:txBody>
          </p:sp>
          <p:sp>
            <p:nvSpPr>
              <p:cNvPr id="16" name="Rectangle 14"/>
              <p:cNvSpPr>
                <a:spLocks noChangeArrowheads="1"/>
              </p:cNvSpPr>
              <p:nvPr userDrawn="1"/>
            </p:nvSpPr>
            <p:spPr bwMode="auto">
              <a:xfrm>
                <a:off x="361" y="1857"/>
                <a:ext cx="363" cy="406"/>
              </a:xfrm>
              <a:prstGeom prst="rect">
                <a:avLst/>
              </a:prstGeom>
              <a:solidFill>
                <a:schemeClr val="folHlink"/>
              </a:solidFill>
              <a:ln>
                <a:noFill/>
              </a:ln>
            </p:spPr>
            <p:txBody>
              <a:bodyPr/>
              <a:lstStyle>
                <a:lvl1pPr>
                  <a:defRPr sz="2400">
                    <a:solidFill>
                      <a:schemeClr val="tx1"/>
                    </a:solidFill>
                    <a:latin typeface="Arial"/>
                    <a:ea typeface="ＭＳ Ｐゴシック"/>
                  </a:defRPr>
                </a:lvl1pPr>
                <a:lvl2pPr marL="742950" indent="-285750">
                  <a:defRPr sz="2400">
                    <a:solidFill>
                      <a:schemeClr val="tx1"/>
                    </a:solidFill>
                    <a:latin typeface="Arial"/>
                    <a:ea typeface="ＭＳ Ｐゴシック"/>
                  </a:defRPr>
                </a:lvl2pPr>
                <a:lvl3pPr marL="1143000" indent="-228600">
                  <a:defRPr sz="2400">
                    <a:solidFill>
                      <a:schemeClr val="tx1"/>
                    </a:solidFill>
                    <a:latin typeface="Arial"/>
                    <a:ea typeface="ＭＳ Ｐゴシック"/>
                  </a:defRPr>
                </a:lvl3pPr>
                <a:lvl4pPr marL="1600200" indent="-228600">
                  <a:defRPr sz="2400">
                    <a:solidFill>
                      <a:schemeClr val="tx1"/>
                    </a:solidFill>
                    <a:latin typeface="Arial"/>
                    <a:ea typeface="ＭＳ Ｐゴシック"/>
                  </a:defRPr>
                </a:lvl4pPr>
                <a:lvl5pPr marL="2057400" indent="-228600">
                  <a:defRPr sz="2400">
                    <a:solidFill>
                      <a:schemeClr val="tx1"/>
                    </a:solidFill>
                    <a:latin typeface="Arial"/>
                    <a:ea typeface="ＭＳ Ｐゴシック"/>
                  </a:defRPr>
                </a:lvl5pPr>
                <a:lvl6pPr marL="2514600" indent="-228600">
                  <a:spcBef>
                    <a:spcPts val="0"/>
                  </a:spcBef>
                  <a:spcAft>
                    <a:spcPts val="0"/>
                  </a:spcAft>
                  <a:defRPr sz="2400">
                    <a:solidFill>
                      <a:schemeClr val="tx1"/>
                    </a:solidFill>
                    <a:latin typeface="Arial"/>
                    <a:ea typeface="ＭＳ Ｐゴシック"/>
                  </a:defRPr>
                </a:lvl6pPr>
                <a:lvl7pPr marL="2971800" indent="-228600">
                  <a:spcBef>
                    <a:spcPts val="0"/>
                  </a:spcBef>
                  <a:spcAft>
                    <a:spcPts val="0"/>
                  </a:spcAft>
                  <a:defRPr sz="2400">
                    <a:solidFill>
                      <a:schemeClr val="tx1"/>
                    </a:solidFill>
                    <a:latin typeface="Arial"/>
                    <a:ea typeface="ＭＳ Ｐゴシック"/>
                  </a:defRPr>
                </a:lvl7pPr>
                <a:lvl8pPr marL="3429000" indent="-228600">
                  <a:spcBef>
                    <a:spcPts val="0"/>
                  </a:spcBef>
                  <a:spcAft>
                    <a:spcPts val="0"/>
                  </a:spcAft>
                  <a:defRPr sz="2400">
                    <a:solidFill>
                      <a:schemeClr val="tx1"/>
                    </a:solidFill>
                    <a:latin typeface="Arial"/>
                    <a:ea typeface="ＭＳ Ｐゴシック"/>
                  </a:defRPr>
                </a:lvl8pPr>
                <a:lvl9pPr marL="3886200" indent="-228600">
                  <a:spcBef>
                    <a:spcPts val="0"/>
                  </a:spcBef>
                  <a:spcAft>
                    <a:spcPts val="0"/>
                  </a:spcAft>
                  <a:defRPr sz="2400">
                    <a:solidFill>
                      <a:schemeClr val="tx1"/>
                    </a:solidFill>
                    <a:latin typeface="Arial"/>
                    <a:ea typeface="ＭＳ Ｐゴシック"/>
                  </a:defRPr>
                </a:lvl9pPr>
              </a:lstStyle>
              <a:p>
                <a:pPr>
                  <a:defRPr/>
                </a:pPr>
                <a:endParaRPr lang="en-US" sz="2650">
                  <a:latin typeface="Times New Roman"/>
                </a:endParaRPr>
              </a:p>
            </p:txBody>
          </p:sp>
          <p:sp>
            <p:nvSpPr>
              <p:cNvPr id="17" name="Rectangle 15"/>
              <p:cNvSpPr>
                <a:spLocks noChangeArrowheads="1"/>
              </p:cNvSpPr>
              <p:nvPr userDrawn="1"/>
            </p:nvSpPr>
            <p:spPr bwMode="auto">
              <a:xfrm>
                <a:off x="719" y="1857"/>
                <a:ext cx="368" cy="406"/>
              </a:xfrm>
              <a:prstGeom prst="rect">
                <a:avLst/>
              </a:prstGeom>
              <a:solidFill>
                <a:schemeClr val="accent2"/>
              </a:solidFill>
              <a:ln>
                <a:noFill/>
              </a:ln>
            </p:spPr>
            <p:txBody>
              <a:bodyPr/>
              <a:lstStyle>
                <a:lvl1pPr>
                  <a:defRPr sz="2400">
                    <a:solidFill>
                      <a:schemeClr val="tx1"/>
                    </a:solidFill>
                    <a:latin typeface="Arial"/>
                    <a:ea typeface="ＭＳ Ｐゴシック"/>
                  </a:defRPr>
                </a:lvl1pPr>
                <a:lvl2pPr marL="742950" indent="-285750">
                  <a:defRPr sz="2400">
                    <a:solidFill>
                      <a:schemeClr val="tx1"/>
                    </a:solidFill>
                    <a:latin typeface="Arial"/>
                    <a:ea typeface="ＭＳ Ｐゴシック"/>
                  </a:defRPr>
                </a:lvl2pPr>
                <a:lvl3pPr marL="1143000" indent="-228600">
                  <a:defRPr sz="2400">
                    <a:solidFill>
                      <a:schemeClr val="tx1"/>
                    </a:solidFill>
                    <a:latin typeface="Arial"/>
                    <a:ea typeface="ＭＳ Ｐゴシック"/>
                  </a:defRPr>
                </a:lvl3pPr>
                <a:lvl4pPr marL="1600200" indent="-228600">
                  <a:defRPr sz="2400">
                    <a:solidFill>
                      <a:schemeClr val="tx1"/>
                    </a:solidFill>
                    <a:latin typeface="Arial"/>
                    <a:ea typeface="ＭＳ Ｐゴシック"/>
                  </a:defRPr>
                </a:lvl4pPr>
                <a:lvl5pPr marL="2057400" indent="-228600">
                  <a:defRPr sz="2400">
                    <a:solidFill>
                      <a:schemeClr val="tx1"/>
                    </a:solidFill>
                    <a:latin typeface="Arial"/>
                    <a:ea typeface="ＭＳ Ｐゴシック"/>
                  </a:defRPr>
                </a:lvl5pPr>
                <a:lvl6pPr marL="2514600" indent="-228600">
                  <a:spcBef>
                    <a:spcPts val="0"/>
                  </a:spcBef>
                  <a:spcAft>
                    <a:spcPts val="0"/>
                  </a:spcAft>
                  <a:defRPr sz="2400">
                    <a:solidFill>
                      <a:schemeClr val="tx1"/>
                    </a:solidFill>
                    <a:latin typeface="Arial"/>
                    <a:ea typeface="ＭＳ Ｐゴシック"/>
                  </a:defRPr>
                </a:lvl6pPr>
                <a:lvl7pPr marL="2971800" indent="-228600">
                  <a:spcBef>
                    <a:spcPts val="0"/>
                  </a:spcBef>
                  <a:spcAft>
                    <a:spcPts val="0"/>
                  </a:spcAft>
                  <a:defRPr sz="2400">
                    <a:solidFill>
                      <a:schemeClr val="tx1"/>
                    </a:solidFill>
                    <a:latin typeface="Arial"/>
                    <a:ea typeface="ＭＳ Ｐゴシック"/>
                  </a:defRPr>
                </a:lvl7pPr>
                <a:lvl8pPr marL="3429000" indent="-228600">
                  <a:spcBef>
                    <a:spcPts val="0"/>
                  </a:spcBef>
                  <a:spcAft>
                    <a:spcPts val="0"/>
                  </a:spcAft>
                  <a:defRPr sz="2400">
                    <a:solidFill>
                      <a:schemeClr val="tx1"/>
                    </a:solidFill>
                    <a:latin typeface="Arial"/>
                    <a:ea typeface="ＭＳ Ｐゴシック"/>
                  </a:defRPr>
                </a:lvl8pPr>
                <a:lvl9pPr marL="3886200" indent="-228600">
                  <a:spcBef>
                    <a:spcPts val="0"/>
                  </a:spcBef>
                  <a:spcAft>
                    <a:spcPts val="0"/>
                  </a:spcAft>
                  <a:defRPr sz="2400">
                    <a:solidFill>
                      <a:schemeClr val="tx1"/>
                    </a:solidFill>
                    <a:latin typeface="Arial"/>
                    <a:ea typeface="ＭＳ Ｐゴシック"/>
                  </a:defRPr>
                </a:lvl9pPr>
              </a:lstStyle>
              <a:p>
                <a:pPr>
                  <a:defRPr/>
                </a:pPr>
                <a:endParaRPr lang="en-US" sz="2650">
                  <a:latin typeface="Times New Roman"/>
                </a:endParaRPr>
              </a:p>
            </p:txBody>
          </p:sp>
        </p:grpSp>
      </p:grpSp>
      <p:sp>
        <p:nvSpPr>
          <p:cNvPr id="18" name="Rectangle 19"/>
          <p:cNvSpPr>
            <a:spLocks noGrp="1" noChangeArrowheads="1"/>
          </p:cNvSpPr>
          <p:nvPr>
            <p:ph type="ctrTitle"/>
          </p:nvPr>
        </p:nvSpPr>
        <p:spPr bwMode="auto">
          <a:xfrm>
            <a:off x="3302000" y="2032000"/>
            <a:ext cx="6688667" cy="2455333"/>
          </a:xfrm>
        </p:spPr>
        <p:txBody>
          <a:bodyPr/>
          <a:lstStyle>
            <a:lvl1pPr>
              <a:defRPr sz="5550">
                <a:solidFill>
                  <a:srgbClr val="FFFFFF"/>
                </a:solidFill>
              </a:defRPr>
            </a:lvl1pPr>
          </a:lstStyle>
          <a:p>
            <a:pPr>
              <a:defRPr/>
            </a:pPr>
            <a:r>
              <a:rPr lang="en-US"/>
              <a:t>Cliquez pour modifier le style du titre</a:t>
            </a:r>
            <a:endParaRPr/>
          </a:p>
        </p:txBody>
      </p:sp>
      <p:sp>
        <p:nvSpPr>
          <p:cNvPr id="19" name="Rectangle 20"/>
          <p:cNvSpPr>
            <a:spLocks noGrp="1" noChangeArrowheads="1"/>
          </p:cNvSpPr>
          <p:nvPr>
            <p:ph type="subTitle" idx="1"/>
          </p:nvPr>
        </p:nvSpPr>
        <p:spPr bwMode="auto">
          <a:xfrm>
            <a:off x="3302000" y="4741334"/>
            <a:ext cx="6688667" cy="1947333"/>
          </a:xfrm>
        </p:spPr>
        <p:txBody>
          <a:bodyPr/>
          <a:lstStyle>
            <a:lvl1pPr marL="0" indent="0">
              <a:buFont typeface="Wingdings"/>
              <a:buNone/>
              <a:defRPr sz="3800"/>
            </a:lvl1pPr>
          </a:lstStyle>
          <a:p>
            <a:pPr>
              <a:defRPr/>
            </a:pPr>
            <a:r>
              <a:rPr lang="en-US"/>
              <a:t>Cliquez pour modifier le style des sous-titres du masque</a:t>
            </a:r>
            <a:endParaRPr/>
          </a:p>
        </p:txBody>
      </p:sp>
      <p:sp>
        <p:nvSpPr>
          <p:cNvPr id="20" name="Rectangle 16"/>
          <p:cNvSpPr>
            <a:spLocks noGrp="1" noChangeArrowheads="1"/>
          </p:cNvSpPr>
          <p:nvPr>
            <p:ph type="dt" sz="half" idx="10"/>
          </p:nvPr>
        </p:nvSpPr>
        <p:spPr bwMode="auto">
          <a:xfrm>
            <a:off x="508000" y="6942667"/>
            <a:ext cx="2370667" cy="508000"/>
          </a:xfrm>
        </p:spPr>
        <p:txBody>
          <a:bodyPr/>
          <a:lstStyle>
            <a:lvl1pPr>
              <a:defRPr/>
            </a:lvl1pPr>
          </a:lstStyle>
          <a:p>
            <a:pPr>
              <a:defRPr/>
            </a:pPr>
            <a:r>
              <a:rPr lang="en-GB"/>
              <a:t>PPTAP / 04-Jun-2021</a:t>
            </a:r>
            <a:endParaRPr/>
          </a:p>
        </p:txBody>
      </p:sp>
      <p:sp>
        <p:nvSpPr>
          <p:cNvPr id="21" name="Rectangle 17"/>
          <p:cNvSpPr>
            <a:spLocks noGrp="1" noChangeArrowheads="1"/>
          </p:cNvSpPr>
          <p:nvPr>
            <p:ph type="ftr" sz="quarter" idx="11"/>
          </p:nvPr>
        </p:nvSpPr>
        <p:spPr bwMode="auto"/>
        <p:txBody>
          <a:bodyPr/>
          <a:lstStyle>
            <a:lvl1pPr>
              <a:defRPr/>
            </a:lvl1pPr>
          </a:lstStyle>
          <a:p>
            <a:pPr>
              <a:defRPr/>
            </a:pPr>
            <a:r>
              <a:rPr lang="en-US"/>
              <a:t>Nigel Watson / Birmingham Univ.</a:t>
            </a:r>
            <a:endParaRPr/>
          </a:p>
        </p:txBody>
      </p:sp>
      <p:sp>
        <p:nvSpPr>
          <p:cNvPr id="22" name="Rectangle 18"/>
          <p:cNvSpPr>
            <a:spLocks noGrp="1" noChangeArrowheads="1"/>
          </p:cNvSpPr>
          <p:nvPr>
            <p:ph type="sldNum" sz="quarter" idx="12"/>
          </p:nvPr>
        </p:nvSpPr>
        <p:spPr bwMode="auto"/>
        <p:txBody>
          <a:bodyPr/>
          <a:lstStyle>
            <a:lvl1pPr>
              <a:defRPr/>
            </a:lvl1pPr>
          </a:lstStyle>
          <a:p>
            <a:pPr>
              <a:defRPr/>
            </a:pPr>
            <a:fld id="{8412E7B5-DC7B-6A44-B9A6-EF2F48C38213}" type="slidenum">
              <a:rPr lang="en-US"/>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PhAnim="0" type="obj" preserve="1" userDrawn="1">
  <p:cSld name="Title and Content">
    <p:spTree>
      <p:nvGrpSpPr>
        <p:cNvPr id="1" name=""/>
        <p:cNvGrpSpPr/>
        <p:nvPr/>
      </p:nvGrpSpPr>
      <p:grpSpPr bwMode="auto">
        <a:xfrm>
          <a:off x="0" y="0"/>
          <a:ext cx="0" cy="0"/>
          <a:chOff x="0" y="0"/>
          <a:chExt cx="0" cy="0"/>
        </a:xfrm>
      </p:grpSpPr>
      <p:sp>
        <p:nvSpPr>
          <p:cNvPr id="4" name="Title 1"/>
          <p:cNvSpPr>
            <a:spLocks noGrp="1"/>
          </p:cNvSpPr>
          <p:nvPr>
            <p:ph type="title"/>
          </p:nvPr>
        </p:nvSpPr>
        <p:spPr bwMode="auto"/>
        <p:txBody>
          <a:bodyPr/>
          <a:lstStyle/>
          <a:p>
            <a:pPr>
              <a:defRPr/>
            </a:pPr>
            <a:r>
              <a:rPr lang="en-US"/>
              <a:t>Click to edit Master title style</a:t>
            </a:r>
            <a:endParaRPr lang="en-GB"/>
          </a:p>
        </p:txBody>
      </p:sp>
      <p:sp>
        <p:nvSpPr>
          <p:cNvPr id="5" name="Content Placeholder 2"/>
          <p:cNvSpPr>
            <a:spLocks noGrp="1"/>
          </p:cNvSpPr>
          <p:nvPr>
            <p:ph idx="1"/>
          </p:nvPr>
        </p:nvSpPr>
        <p:spPr bwMode="auto"/>
        <p:txBody>
          <a:bodyPr/>
          <a:lstStyle/>
          <a:p>
            <a:pPr lvl="0">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lang="en-GB"/>
          </a:p>
        </p:txBody>
      </p:sp>
      <p:sp>
        <p:nvSpPr>
          <p:cNvPr id="6" name="Rectangle 2"/>
          <p:cNvSpPr>
            <a:spLocks noGrp="1" noChangeArrowheads="1"/>
          </p:cNvSpPr>
          <p:nvPr>
            <p:ph type="ftr" sz="quarter" idx="10"/>
          </p:nvPr>
        </p:nvSpPr>
        <p:spPr bwMode="auto">
          <a:ln/>
        </p:spPr>
        <p:txBody>
          <a:bodyPr/>
          <a:lstStyle>
            <a:lvl1pPr>
              <a:defRPr/>
            </a:lvl1pPr>
          </a:lstStyle>
          <a:p>
            <a:pPr>
              <a:defRPr/>
            </a:pPr>
            <a:r>
              <a:rPr lang="en-US"/>
              <a:t>Nigel Watson / Birmingham Univ.</a:t>
            </a:r>
            <a:endParaRPr/>
          </a:p>
        </p:txBody>
      </p:sp>
      <p:sp>
        <p:nvSpPr>
          <p:cNvPr id="7" name="Rectangle 3"/>
          <p:cNvSpPr>
            <a:spLocks noGrp="1" noChangeArrowheads="1"/>
          </p:cNvSpPr>
          <p:nvPr>
            <p:ph type="sldNum" sz="quarter" idx="11"/>
          </p:nvPr>
        </p:nvSpPr>
        <p:spPr bwMode="auto">
          <a:ln/>
        </p:spPr>
        <p:txBody>
          <a:bodyPr/>
          <a:lstStyle>
            <a:lvl1pPr>
              <a:defRPr/>
            </a:lvl1pPr>
          </a:lstStyle>
          <a:p>
            <a:pPr>
              <a:defRPr/>
            </a:pPr>
            <a:fld id="{9EAFFDB0-4CD2-1C4C-A87D-598D7F5AA77C}" type="slidenum">
              <a:rPr lang="en-US"/>
              <a:t>‹#›</a:t>
            </a:fld>
            <a:endParaRPr lang="en-US"/>
          </a:p>
        </p:txBody>
      </p:sp>
      <p:sp>
        <p:nvSpPr>
          <p:cNvPr id="8" name="Rectangle 16"/>
          <p:cNvSpPr>
            <a:spLocks noGrp="1" noChangeArrowheads="1"/>
          </p:cNvSpPr>
          <p:nvPr>
            <p:ph type="dt" sz="half" idx="12"/>
          </p:nvPr>
        </p:nvSpPr>
        <p:spPr bwMode="auto">
          <a:ln/>
        </p:spPr>
        <p:txBody>
          <a:bodyPr/>
          <a:lstStyle>
            <a:lvl1pPr>
              <a:defRPr/>
            </a:lvl1pPr>
          </a:lstStyle>
          <a:p>
            <a:pPr>
              <a:defRPr/>
            </a:pPr>
            <a:r>
              <a:rPr lang="en-GB"/>
              <a:t>PPTAP / 04-Jun-2021</a:t>
            </a: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PhAnim="0" type="secHead" preserve="1" userDrawn="1">
  <p:cSld name="Section Header">
    <p:spTree>
      <p:nvGrpSpPr>
        <p:cNvPr id="1" name=""/>
        <p:cNvGrpSpPr/>
        <p:nvPr/>
      </p:nvGrpSpPr>
      <p:grpSpPr bwMode="auto">
        <a:xfrm>
          <a:off x="0" y="0"/>
          <a:ext cx="0" cy="0"/>
          <a:chOff x="0" y="0"/>
          <a:chExt cx="0" cy="0"/>
        </a:xfrm>
      </p:grpSpPr>
      <p:sp>
        <p:nvSpPr>
          <p:cNvPr id="4" name="Title 1"/>
          <p:cNvSpPr>
            <a:spLocks noGrp="1"/>
          </p:cNvSpPr>
          <p:nvPr>
            <p:ph type="title"/>
          </p:nvPr>
        </p:nvSpPr>
        <p:spPr bwMode="auto">
          <a:xfrm>
            <a:off x="802570" y="4896556"/>
            <a:ext cx="8636000" cy="1513417"/>
          </a:xfrm>
        </p:spPr>
        <p:txBody>
          <a:bodyPr anchor="t"/>
          <a:lstStyle>
            <a:lvl1pPr algn="l">
              <a:defRPr sz="4450" b="1" cap="all"/>
            </a:lvl1pPr>
          </a:lstStyle>
          <a:p>
            <a:pPr>
              <a:defRPr/>
            </a:pPr>
            <a:r>
              <a:rPr lang="en-US"/>
              <a:t>Click to edit Master title style</a:t>
            </a:r>
            <a:endParaRPr lang="en-GB"/>
          </a:p>
        </p:txBody>
      </p:sp>
      <p:sp>
        <p:nvSpPr>
          <p:cNvPr id="5" name="Text Placeholder 2"/>
          <p:cNvSpPr>
            <a:spLocks noGrp="1"/>
          </p:cNvSpPr>
          <p:nvPr>
            <p:ph type="body" idx="1"/>
          </p:nvPr>
        </p:nvSpPr>
        <p:spPr bwMode="auto">
          <a:xfrm>
            <a:off x="802570" y="3229682"/>
            <a:ext cx="8636000" cy="1666874"/>
          </a:xfrm>
        </p:spPr>
        <p:txBody>
          <a:bodyPr anchor="b"/>
          <a:lstStyle>
            <a:lvl1pPr marL="0" indent="0">
              <a:buNone/>
              <a:defRPr sz="2200"/>
            </a:lvl1pPr>
            <a:lvl2pPr marL="507994" indent="0">
              <a:buNone/>
              <a:defRPr sz="2000"/>
            </a:lvl2pPr>
            <a:lvl3pPr marL="1015989" indent="0">
              <a:buNone/>
              <a:defRPr sz="1800"/>
            </a:lvl3pPr>
            <a:lvl4pPr marL="1523985" indent="0">
              <a:buNone/>
              <a:defRPr sz="1550"/>
            </a:lvl4pPr>
            <a:lvl5pPr marL="2031979" indent="0">
              <a:buNone/>
              <a:defRPr sz="1550"/>
            </a:lvl5pPr>
            <a:lvl6pPr marL="2539975" indent="0">
              <a:buNone/>
              <a:defRPr sz="1550"/>
            </a:lvl6pPr>
            <a:lvl7pPr marL="3047970" indent="0">
              <a:buNone/>
              <a:defRPr sz="1550"/>
            </a:lvl7pPr>
            <a:lvl8pPr marL="3555964" indent="0">
              <a:buNone/>
              <a:defRPr sz="1550"/>
            </a:lvl8pPr>
            <a:lvl9pPr marL="4063959" indent="0">
              <a:buNone/>
              <a:defRPr sz="1550"/>
            </a:lvl9pPr>
          </a:lstStyle>
          <a:p>
            <a:pPr lvl="0">
              <a:defRPr/>
            </a:pPr>
            <a:r>
              <a:rPr lang="en-US"/>
              <a:t>Click to edit Master text styles</a:t>
            </a:r>
            <a:endParaRPr/>
          </a:p>
        </p:txBody>
      </p:sp>
      <p:sp>
        <p:nvSpPr>
          <p:cNvPr id="6" name="Rectangle 2"/>
          <p:cNvSpPr>
            <a:spLocks noGrp="1" noChangeArrowheads="1"/>
          </p:cNvSpPr>
          <p:nvPr>
            <p:ph type="ftr" sz="quarter" idx="10"/>
          </p:nvPr>
        </p:nvSpPr>
        <p:spPr bwMode="auto">
          <a:ln/>
        </p:spPr>
        <p:txBody>
          <a:bodyPr/>
          <a:lstStyle>
            <a:lvl1pPr>
              <a:defRPr/>
            </a:lvl1pPr>
          </a:lstStyle>
          <a:p>
            <a:pPr>
              <a:defRPr/>
            </a:pPr>
            <a:r>
              <a:rPr lang="en-US"/>
              <a:t>Nigel Watson / Birmingham Univ.</a:t>
            </a:r>
            <a:endParaRPr/>
          </a:p>
        </p:txBody>
      </p:sp>
      <p:sp>
        <p:nvSpPr>
          <p:cNvPr id="7" name="Rectangle 3"/>
          <p:cNvSpPr>
            <a:spLocks noGrp="1" noChangeArrowheads="1"/>
          </p:cNvSpPr>
          <p:nvPr>
            <p:ph type="sldNum" sz="quarter" idx="11"/>
          </p:nvPr>
        </p:nvSpPr>
        <p:spPr bwMode="auto">
          <a:ln/>
        </p:spPr>
        <p:txBody>
          <a:bodyPr/>
          <a:lstStyle>
            <a:lvl1pPr>
              <a:defRPr/>
            </a:lvl1pPr>
          </a:lstStyle>
          <a:p>
            <a:pPr>
              <a:defRPr/>
            </a:pPr>
            <a:fld id="{8F9A163A-4AE0-A34F-8F98-CA91F2F14829}" type="slidenum">
              <a:rPr lang="en-US"/>
              <a:t>‹#›</a:t>
            </a:fld>
            <a:endParaRPr lang="en-US"/>
          </a:p>
        </p:txBody>
      </p:sp>
      <p:sp>
        <p:nvSpPr>
          <p:cNvPr id="8" name="Rectangle 16"/>
          <p:cNvSpPr>
            <a:spLocks noGrp="1" noChangeArrowheads="1"/>
          </p:cNvSpPr>
          <p:nvPr>
            <p:ph type="dt" sz="half" idx="12"/>
          </p:nvPr>
        </p:nvSpPr>
        <p:spPr bwMode="auto">
          <a:ln/>
        </p:spPr>
        <p:txBody>
          <a:bodyPr/>
          <a:lstStyle>
            <a:lvl1pPr>
              <a:defRPr/>
            </a:lvl1pPr>
          </a:lstStyle>
          <a:p>
            <a:pPr>
              <a:defRPr/>
            </a:pPr>
            <a:r>
              <a:rPr lang="en-GB"/>
              <a:t>PPTAP / 04-Jun-2021</a:t>
            </a: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PhAnim="0" type="twoObj" preserve="1" userDrawn="1">
  <p:cSld name="Two Content">
    <p:spTree>
      <p:nvGrpSpPr>
        <p:cNvPr id="1" name=""/>
        <p:cNvGrpSpPr/>
        <p:nvPr/>
      </p:nvGrpSpPr>
      <p:grpSpPr bwMode="auto">
        <a:xfrm>
          <a:off x="0" y="0"/>
          <a:ext cx="0" cy="0"/>
          <a:chOff x="0" y="0"/>
          <a:chExt cx="0" cy="0"/>
        </a:xfrm>
      </p:grpSpPr>
      <p:sp>
        <p:nvSpPr>
          <p:cNvPr id="4" name="Title 1"/>
          <p:cNvSpPr>
            <a:spLocks noGrp="1"/>
          </p:cNvSpPr>
          <p:nvPr>
            <p:ph type="title"/>
          </p:nvPr>
        </p:nvSpPr>
        <p:spPr bwMode="auto"/>
        <p:txBody>
          <a:bodyPr/>
          <a:lstStyle/>
          <a:p>
            <a:pPr>
              <a:defRPr/>
            </a:pPr>
            <a:r>
              <a:rPr lang="en-US"/>
              <a:t>Click to edit Master title style</a:t>
            </a:r>
            <a:endParaRPr lang="en-GB"/>
          </a:p>
        </p:txBody>
      </p:sp>
      <p:sp>
        <p:nvSpPr>
          <p:cNvPr id="5" name="Content Placeholder 2"/>
          <p:cNvSpPr>
            <a:spLocks noGrp="1"/>
          </p:cNvSpPr>
          <p:nvPr>
            <p:ph sz="half" idx="1"/>
          </p:nvPr>
        </p:nvSpPr>
        <p:spPr bwMode="auto">
          <a:xfrm>
            <a:off x="508000" y="2201333"/>
            <a:ext cx="4487333" cy="4318000"/>
          </a:xfrm>
        </p:spPr>
        <p:txBody>
          <a:bodyPr/>
          <a:lstStyle>
            <a:lvl1pPr>
              <a:defRPr sz="3100"/>
            </a:lvl1pPr>
            <a:lvl2pPr>
              <a:defRPr sz="2650"/>
            </a:lvl2pPr>
            <a:lvl3pPr>
              <a:defRPr sz="2200"/>
            </a:lvl3pPr>
            <a:lvl4pPr>
              <a:defRPr sz="2000"/>
            </a:lvl4pPr>
            <a:lvl5pPr>
              <a:defRPr sz="2000"/>
            </a:lvl5pPr>
            <a:lvl6pPr>
              <a:defRPr sz="2000"/>
            </a:lvl6pPr>
            <a:lvl7pPr>
              <a:defRPr sz="2000"/>
            </a:lvl7pPr>
            <a:lvl8pPr>
              <a:defRPr sz="2000"/>
            </a:lvl8pPr>
            <a:lvl9pPr>
              <a:defRPr sz="2000"/>
            </a:lvl9pPr>
          </a:lstStyle>
          <a:p>
            <a:pPr lvl="0">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lang="en-GB"/>
          </a:p>
        </p:txBody>
      </p:sp>
      <p:sp>
        <p:nvSpPr>
          <p:cNvPr id="6" name="Content Placeholder 3"/>
          <p:cNvSpPr>
            <a:spLocks noGrp="1"/>
          </p:cNvSpPr>
          <p:nvPr>
            <p:ph sz="half" idx="2"/>
          </p:nvPr>
        </p:nvSpPr>
        <p:spPr bwMode="auto">
          <a:xfrm>
            <a:off x="5164667" y="2201333"/>
            <a:ext cx="4487333" cy="4318000"/>
          </a:xfrm>
        </p:spPr>
        <p:txBody>
          <a:bodyPr/>
          <a:lstStyle>
            <a:lvl1pPr>
              <a:defRPr sz="3100"/>
            </a:lvl1pPr>
            <a:lvl2pPr>
              <a:defRPr sz="2650"/>
            </a:lvl2pPr>
            <a:lvl3pPr>
              <a:defRPr sz="2200"/>
            </a:lvl3pPr>
            <a:lvl4pPr>
              <a:defRPr sz="2000"/>
            </a:lvl4pPr>
            <a:lvl5pPr>
              <a:defRPr sz="2000"/>
            </a:lvl5pPr>
            <a:lvl6pPr>
              <a:defRPr sz="2000"/>
            </a:lvl6pPr>
            <a:lvl7pPr>
              <a:defRPr sz="2000"/>
            </a:lvl7pPr>
            <a:lvl8pPr>
              <a:defRPr sz="2000"/>
            </a:lvl8pPr>
            <a:lvl9pPr>
              <a:defRPr sz="2000"/>
            </a:lvl9pPr>
          </a:lstStyle>
          <a:p>
            <a:pPr lvl="0">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lang="en-GB"/>
          </a:p>
        </p:txBody>
      </p:sp>
      <p:sp>
        <p:nvSpPr>
          <p:cNvPr id="7" name="Rectangle 2"/>
          <p:cNvSpPr>
            <a:spLocks noGrp="1" noChangeArrowheads="1"/>
          </p:cNvSpPr>
          <p:nvPr>
            <p:ph type="ftr" sz="quarter" idx="10"/>
          </p:nvPr>
        </p:nvSpPr>
        <p:spPr bwMode="auto">
          <a:ln/>
        </p:spPr>
        <p:txBody>
          <a:bodyPr/>
          <a:lstStyle>
            <a:lvl1pPr>
              <a:defRPr/>
            </a:lvl1pPr>
          </a:lstStyle>
          <a:p>
            <a:pPr>
              <a:defRPr/>
            </a:pPr>
            <a:r>
              <a:rPr lang="en-US"/>
              <a:t>Nigel Watson / Birmingham Univ.</a:t>
            </a:r>
            <a:endParaRPr/>
          </a:p>
        </p:txBody>
      </p:sp>
      <p:sp>
        <p:nvSpPr>
          <p:cNvPr id="8" name="Rectangle 3"/>
          <p:cNvSpPr>
            <a:spLocks noGrp="1" noChangeArrowheads="1"/>
          </p:cNvSpPr>
          <p:nvPr>
            <p:ph type="sldNum" sz="quarter" idx="11"/>
          </p:nvPr>
        </p:nvSpPr>
        <p:spPr bwMode="auto">
          <a:ln/>
        </p:spPr>
        <p:txBody>
          <a:bodyPr/>
          <a:lstStyle>
            <a:lvl1pPr>
              <a:defRPr/>
            </a:lvl1pPr>
          </a:lstStyle>
          <a:p>
            <a:pPr>
              <a:defRPr/>
            </a:pPr>
            <a:fld id="{418F0AC8-7D77-FF4D-A120-A8E6915B1611}" type="slidenum">
              <a:rPr lang="en-US"/>
              <a:t>‹#›</a:t>
            </a:fld>
            <a:endParaRPr lang="en-US"/>
          </a:p>
        </p:txBody>
      </p:sp>
      <p:sp>
        <p:nvSpPr>
          <p:cNvPr id="9" name="Rectangle 16"/>
          <p:cNvSpPr>
            <a:spLocks noGrp="1" noChangeArrowheads="1"/>
          </p:cNvSpPr>
          <p:nvPr>
            <p:ph type="dt" sz="half" idx="12"/>
          </p:nvPr>
        </p:nvSpPr>
        <p:spPr bwMode="auto">
          <a:ln/>
        </p:spPr>
        <p:txBody>
          <a:bodyPr/>
          <a:lstStyle>
            <a:lvl1pPr>
              <a:defRPr/>
            </a:lvl1pPr>
          </a:lstStyle>
          <a:p>
            <a:pPr>
              <a:defRPr/>
            </a:pPr>
            <a:r>
              <a:rPr lang="en-GB"/>
              <a:t>PPTAP / 04-Jun-2021</a:t>
            </a: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PhAnim="0" type="twoTxTwoObj" preserve="1" userDrawn="1">
  <p:cSld name="Comparison">
    <p:spTree>
      <p:nvGrpSpPr>
        <p:cNvPr id="1" name=""/>
        <p:cNvGrpSpPr/>
        <p:nvPr/>
      </p:nvGrpSpPr>
      <p:grpSpPr bwMode="auto">
        <a:xfrm>
          <a:off x="0" y="0"/>
          <a:ext cx="0" cy="0"/>
          <a:chOff x="0" y="0"/>
          <a:chExt cx="0" cy="0"/>
        </a:xfrm>
      </p:grpSpPr>
      <p:sp>
        <p:nvSpPr>
          <p:cNvPr id="4" name="Title 1"/>
          <p:cNvSpPr>
            <a:spLocks noGrp="1"/>
          </p:cNvSpPr>
          <p:nvPr>
            <p:ph type="title"/>
          </p:nvPr>
        </p:nvSpPr>
        <p:spPr bwMode="auto">
          <a:xfrm>
            <a:off x="508000" y="305153"/>
            <a:ext cx="9144000" cy="1270000"/>
          </a:xfrm>
        </p:spPr>
        <p:txBody>
          <a:bodyPr/>
          <a:lstStyle>
            <a:lvl1pPr>
              <a:defRPr/>
            </a:lvl1pPr>
          </a:lstStyle>
          <a:p>
            <a:pPr>
              <a:defRPr/>
            </a:pPr>
            <a:r>
              <a:rPr lang="en-US"/>
              <a:t>Click to edit Master title style</a:t>
            </a:r>
            <a:endParaRPr lang="en-GB"/>
          </a:p>
        </p:txBody>
      </p:sp>
      <p:sp>
        <p:nvSpPr>
          <p:cNvPr id="5" name="Text Placeholder 2"/>
          <p:cNvSpPr>
            <a:spLocks noGrp="1"/>
          </p:cNvSpPr>
          <p:nvPr>
            <p:ph type="body" idx="1"/>
          </p:nvPr>
        </p:nvSpPr>
        <p:spPr bwMode="auto">
          <a:xfrm>
            <a:off x="508000" y="1705681"/>
            <a:ext cx="4489098" cy="710847"/>
          </a:xfrm>
        </p:spPr>
        <p:txBody>
          <a:bodyPr anchor="b"/>
          <a:lstStyle>
            <a:lvl1pPr marL="0" indent="0">
              <a:buNone/>
              <a:defRPr sz="2650" b="1"/>
            </a:lvl1pPr>
            <a:lvl2pPr marL="507994" indent="0">
              <a:buNone/>
              <a:defRPr sz="2200" b="1"/>
            </a:lvl2pPr>
            <a:lvl3pPr marL="1015989" indent="0">
              <a:buNone/>
              <a:defRPr sz="2000" b="1"/>
            </a:lvl3pPr>
            <a:lvl4pPr marL="1523985" indent="0">
              <a:buNone/>
              <a:defRPr sz="1800" b="1"/>
            </a:lvl4pPr>
            <a:lvl5pPr marL="2031979" indent="0">
              <a:buNone/>
              <a:defRPr sz="1800" b="1"/>
            </a:lvl5pPr>
            <a:lvl6pPr marL="2539975" indent="0">
              <a:buNone/>
              <a:defRPr sz="1800" b="1"/>
            </a:lvl6pPr>
            <a:lvl7pPr marL="3047970" indent="0">
              <a:buNone/>
              <a:defRPr sz="1800" b="1"/>
            </a:lvl7pPr>
            <a:lvl8pPr marL="3555964" indent="0">
              <a:buNone/>
              <a:defRPr sz="1800" b="1"/>
            </a:lvl8pPr>
            <a:lvl9pPr marL="4063959" indent="0">
              <a:buNone/>
              <a:defRPr sz="1800" b="1"/>
            </a:lvl9pPr>
          </a:lstStyle>
          <a:p>
            <a:pPr lvl="0">
              <a:defRPr/>
            </a:pPr>
            <a:r>
              <a:rPr lang="en-US"/>
              <a:t>Click to edit Master text styles</a:t>
            </a:r>
            <a:endParaRPr/>
          </a:p>
        </p:txBody>
      </p:sp>
      <p:sp>
        <p:nvSpPr>
          <p:cNvPr id="6" name="Content Placeholder 3"/>
          <p:cNvSpPr>
            <a:spLocks noGrp="1"/>
          </p:cNvSpPr>
          <p:nvPr>
            <p:ph sz="half" idx="2"/>
          </p:nvPr>
        </p:nvSpPr>
        <p:spPr bwMode="auto">
          <a:xfrm>
            <a:off x="508000" y="2416528"/>
            <a:ext cx="4489098" cy="4390320"/>
          </a:xfrm>
        </p:spPr>
        <p:txBody>
          <a:bodyPr/>
          <a:lstStyle>
            <a:lvl1pPr>
              <a:defRPr sz="265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lang="en-GB"/>
          </a:p>
        </p:txBody>
      </p:sp>
      <p:sp>
        <p:nvSpPr>
          <p:cNvPr id="7" name="Text Placeholder 4"/>
          <p:cNvSpPr>
            <a:spLocks noGrp="1"/>
          </p:cNvSpPr>
          <p:nvPr>
            <p:ph type="body" sz="quarter" idx="3"/>
          </p:nvPr>
        </p:nvSpPr>
        <p:spPr bwMode="auto">
          <a:xfrm>
            <a:off x="5161140" y="1705681"/>
            <a:ext cx="4490861" cy="710847"/>
          </a:xfrm>
        </p:spPr>
        <p:txBody>
          <a:bodyPr anchor="b"/>
          <a:lstStyle>
            <a:lvl1pPr marL="0" indent="0">
              <a:buNone/>
              <a:defRPr sz="2650" b="1"/>
            </a:lvl1pPr>
            <a:lvl2pPr marL="507994" indent="0">
              <a:buNone/>
              <a:defRPr sz="2200" b="1"/>
            </a:lvl2pPr>
            <a:lvl3pPr marL="1015989" indent="0">
              <a:buNone/>
              <a:defRPr sz="2000" b="1"/>
            </a:lvl3pPr>
            <a:lvl4pPr marL="1523985" indent="0">
              <a:buNone/>
              <a:defRPr sz="1800" b="1"/>
            </a:lvl4pPr>
            <a:lvl5pPr marL="2031979" indent="0">
              <a:buNone/>
              <a:defRPr sz="1800" b="1"/>
            </a:lvl5pPr>
            <a:lvl6pPr marL="2539975" indent="0">
              <a:buNone/>
              <a:defRPr sz="1800" b="1"/>
            </a:lvl6pPr>
            <a:lvl7pPr marL="3047970" indent="0">
              <a:buNone/>
              <a:defRPr sz="1800" b="1"/>
            </a:lvl7pPr>
            <a:lvl8pPr marL="3555964" indent="0">
              <a:buNone/>
              <a:defRPr sz="1800" b="1"/>
            </a:lvl8pPr>
            <a:lvl9pPr marL="4063959" indent="0">
              <a:buNone/>
              <a:defRPr sz="1800" b="1"/>
            </a:lvl9pPr>
          </a:lstStyle>
          <a:p>
            <a:pPr lvl="0">
              <a:defRPr/>
            </a:pPr>
            <a:r>
              <a:rPr lang="en-US"/>
              <a:t>Click to edit Master text styles</a:t>
            </a:r>
            <a:endParaRPr/>
          </a:p>
        </p:txBody>
      </p:sp>
      <p:sp>
        <p:nvSpPr>
          <p:cNvPr id="8" name="Content Placeholder 5"/>
          <p:cNvSpPr>
            <a:spLocks noGrp="1"/>
          </p:cNvSpPr>
          <p:nvPr>
            <p:ph sz="quarter" idx="4"/>
          </p:nvPr>
        </p:nvSpPr>
        <p:spPr bwMode="auto">
          <a:xfrm>
            <a:off x="5161140" y="2416528"/>
            <a:ext cx="4490861" cy="4390320"/>
          </a:xfrm>
        </p:spPr>
        <p:txBody>
          <a:bodyPr/>
          <a:lstStyle>
            <a:lvl1pPr>
              <a:defRPr sz="265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lang="en-GB"/>
          </a:p>
        </p:txBody>
      </p:sp>
      <p:sp>
        <p:nvSpPr>
          <p:cNvPr id="9" name="Rectangle 2"/>
          <p:cNvSpPr>
            <a:spLocks noGrp="1" noChangeArrowheads="1"/>
          </p:cNvSpPr>
          <p:nvPr>
            <p:ph type="ftr" sz="quarter" idx="10"/>
          </p:nvPr>
        </p:nvSpPr>
        <p:spPr bwMode="auto">
          <a:ln/>
        </p:spPr>
        <p:txBody>
          <a:bodyPr/>
          <a:lstStyle>
            <a:lvl1pPr>
              <a:defRPr/>
            </a:lvl1pPr>
          </a:lstStyle>
          <a:p>
            <a:pPr>
              <a:defRPr/>
            </a:pPr>
            <a:r>
              <a:rPr lang="en-US"/>
              <a:t>Nigel Watson / Birmingham Univ.</a:t>
            </a:r>
            <a:endParaRPr/>
          </a:p>
        </p:txBody>
      </p:sp>
      <p:sp>
        <p:nvSpPr>
          <p:cNvPr id="10" name="Rectangle 3"/>
          <p:cNvSpPr>
            <a:spLocks noGrp="1" noChangeArrowheads="1"/>
          </p:cNvSpPr>
          <p:nvPr>
            <p:ph type="sldNum" sz="quarter" idx="11"/>
          </p:nvPr>
        </p:nvSpPr>
        <p:spPr bwMode="auto">
          <a:ln/>
        </p:spPr>
        <p:txBody>
          <a:bodyPr/>
          <a:lstStyle>
            <a:lvl1pPr>
              <a:defRPr/>
            </a:lvl1pPr>
          </a:lstStyle>
          <a:p>
            <a:pPr>
              <a:defRPr/>
            </a:pPr>
            <a:fld id="{D5FFECA2-22B9-9644-9A95-9BF612F27363}" type="slidenum">
              <a:rPr lang="en-US"/>
              <a:t>‹#›</a:t>
            </a:fld>
            <a:endParaRPr lang="en-US"/>
          </a:p>
        </p:txBody>
      </p:sp>
      <p:sp>
        <p:nvSpPr>
          <p:cNvPr id="11" name="Rectangle 16"/>
          <p:cNvSpPr>
            <a:spLocks noGrp="1" noChangeArrowheads="1"/>
          </p:cNvSpPr>
          <p:nvPr>
            <p:ph type="dt" sz="half" idx="12"/>
          </p:nvPr>
        </p:nvSpPr>
        <p:spPr bwMode="auto">
          <a:ln/>
        </p:spPr>
        <p:txBody>
          <a:bodyPr/>
          <a:lstStyle>
            <a:lvl1pPr>
              <a:defRPr/>
            </a:lvl1pPr>
          </a:lstStyle>
          <a:p>
            <a:pPr>
              <a:defRPr/>
            </a:pPr>
            <a:r>
              <a:rPr lang="en-GB"/>
              <a:t>PPTAP / 04-Jun-2021</a:t>
            </a:r>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PhAnim="0" type="titleOnly" preserve="1" userDrawn="1">
  <p:cSld name="Title Only">
    <p:spTree>
      <p:nvGrpSpPr>
        <p:cNvPr id="1" name=""/>
        <p:cNvGrpSpPr/>
        <p:nvPr/>
      </p:nvGrpSpPr>
      <p:grpSpPr bwMode="auto">
        <a:xfrm>
          <a:off x="0" y="0"/>
          <a:ext cx="0" cy="0"/>
          <a:chOff x="0" y="0"/>
          <a:chExt cx="0" cy="0"/>
        </a:xfrm>
      </p:grpSpPr>
      <p:sp>
        <p:nvSpPr>
          <p:cNvPr id="4" name="Title 1"/>
          <p:cNvSpPr>
            <a:spLocks noGrp="1"/>
          </p:cNvSpPr>
          <p:nvPr>
            <p:ph type="title"/>
          </p:nvPr>
        </p:nvSpPr>
        <p:spPr bwMode="auto"/>
        <p:txBody>
          <a:bodyPr/>
          <a:lstStyle/>
          <a:p>
            <a:pPr>
              <a:defRPr/>
            </a:pPr>
            <a:r>
              <a:rPr lang="en-US"/>
              <a:t>Click to edit Master title style</a:t>
            </a:r>
            <a:endParaRPr lang="en-GB"/>
          </a:p>
        </p:txBody>
      </p:sp>
      <p:sp>
        <p:nvSpPr>
          <p:cNvPr id="5" name="Rectangle 2"/>
          <p:cNvSpPr>
            <a:spLocks noGrp="1" noChangeArrowheads="1"/>
          </p:cNvSpPr>
          <p:nvPr>
            <p:ph type="ftr" sz="quarter" idx="10"/>
          </p:nvPr>
        </p:nvSpPr>
        <p:spPr bwMode="auto">
          <a:ln/>
        </p:spPr>
        <p:txBody>
          <a:bodyPr/>
          <a:lstStyle>
            <a:lvl1pPr>
              <a:defRPr/>
            </a:lvl1pPr>
          </a:lstStyle>
          <a:p>
            <a:pPr>
              <a:defRPr/>
            </a:pPr>
            <a:r>
              <a:rPr lang="en-US"/>
              <a:t>Nigel Watson / Birmingham Univ.</a:t>
            </a:r>
            <a:endParaRPr/>
          </a:p>
        </p:txBody>
      </p:sp>
      <p:sp>
        <p:nvSpPr>
          <p:cNvPr id="6" name="Rectangle 3"/>
          <p:cNvSpPr>
            <a:spLocks noGrp="1" noChangeArrowheads="1"/>
          </p:cNvSpPr>
          <p:nvPr>
            <p:ph type="sldNum" sz="quarter" idx="11"/>
          </p:nvPr>
        </p:nvSpPr>
        <p:spPr bwMode="auto">
          <a:ln/>
        </p:spPr>
        <p:txBody>
          <a:bodyPr/>
          <a:lstStyle>
            <a:lvl1pPr>
              <a:defRPr/>
            </a:lvl1pPr>
          </a:lstStyle>
          <a:p>
            <a:pPr>
              <a:defRPr/>
            </a:pPr>
            <a:fld id="{9F278AC2-69EF-154D-8DB7-30579BABD91D}" type="slidenum">
              <a:rPr lang="en-US"/>
              <a:t>‹#›</a:t>
            </a:fld>
            <a:endParaRPr lang="en-US"/>
          </a:p>
        </p:txBody>
      </p:sp>
      <p:sp>
        <p:nvSpPr>
          <p:cNvPr id="7" name="Rectangle 16"/>
          <p:cNvSpPr>
            <a:spLocks noGrp="1" noChangeArrowheads="1"/>
          </p:cNvSpPr>
          <p:nvPr>
            <p:ph type="dt" sz="half" idx="12"/>
          </p:nvPr>
        </p:nvSpPr>
        <p:spPr bwMode="auto">
          <a:ln/>
        </p:spPr>
        <p:txBody>
          <a:bodyPr/>
          <a:lstStyle>
            <a:lvl1pPr>
              <a:defRPr/>
            </a:lvl1pPr>
          </a:lstStyle>
          <a:p>
            <a:pPr>
              <a:defRPr/>
            </a:pPr>
            <a:r>
              <a:rPr lang="en-GB"/>
              <a:t>PPTAP / 04-Jun-2021</a:t>
            </a:r>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PhAnim="0" type="blank" preserve="1" userDrawn="1">
  <p:cSld name="Blank">
    <p:spTree>
      <p:nvGrpSpPr>
        <p:cNvPr id="1" name=""/>
        <p:cNvGrpSpPr/>
        <p:nvPr/>
      </p:nvGrpSpPr>
      <p:grpSpPr bwMode="auto">
        <a:xfrm>
          <a:off x="0" y="0"/>
          <a:ext cx="0" cy="0"/>
          <a:chOff x="0" y="0"/>
          <a:chExt cx="0" cy="0"/>
        </a:xfrm>
      </p:grpSpPr>
      <p:sp>
        <p:nvSpPr>
          <p:cNvPr id="4" name="Rectangle 2"/>
          <p:cNvSpPr>
            <a:spLocks noGrp="1" noChangeArrowheads="1"/>
          </p:cNvSpPr>
          <p:nvPr>
            <p:ph type="ftr" sz="quarter" idx="10"/>
          </p:nvPr>
        </p:nvSpPr>
        <p:spPr bwMode="auto">
          <a:ln/>
        </p:spPr>
        <p:txBody>
          <a:bodyPr/>
          <a:lstStyle>
            <a:lvl1pPr>
              <a:defRPr/>
            </a:lvl1pPr>
          </a:lstStyle>
          <a:p>
            <a:pPr>
              <a:defRPr/>
            </a:pPr>
            <a:r>
              <a:rPr lang="en-US"/>
              <a:t>Nigel Watson / Birmingham Univ.</a:t>
            </a:r>
            <a:endParaRPr/>
          </a:p>
        </p:txBody>
      </p:sp>
      <p:sp>
        <p:nvSpPr>
          <p:cNvPr id="5" name="Rectangle 3"/>
          <p:cNvSpPr>
            <a:spLocks noGrp="1" noChangeArrowheads="1"/>
          </p:cNvSpPr>
          <p:nvPr>
            <p:ph type="sldNum" sz="quarter" idx="11"/>
          </p:nvPr>
        </p:nvSpPr>
        <p:spPr bwMode="auto">
          <a:ln/>
        </p:spPr>
        <p:txBody>
          <a:bodyPr/>
          <a:lstStyle>
            <a:lvl1pPr>
              <a:defRPr/>
            </a:lvl1pPr>
          </a:lstStyle>
          <a:p>
            <a:pPr>
              <a:defRPr/>
            </a:pPr>
            <a:fld id="{A7AC6528-28AA-6149-9041-C7C65C307E7C}" type="slidenum">
              <a:rPr lang="en-US"/>
              <a:t>‹#›</a:t>
            </a:fld>
            <a:endParaRPr lang="en-US"/>
          </a:p>
        </p:txBody>
      </p:sp>
      <p:sp>
        <p:nvSpPr>
          <p:cNvPr id="6" name="Rectangle 16"/>
          <p:cNvSpPr>
            <a:spLocks noGrp="1" noChangeArrowheads="1"/>
          </p:cNvSpPr>
          <p:nvPr>
            <p:ph type="dt" sz="half" idx="12"/>
          </p:nvPr>
        </p:nvSpPr>
        <p:spPr bwMode="auto">
          <a:ln/>
        </p:spPr>
        <p:txBody>
          <a:bodyPr/>
          <a:lstStyle>
            <a:lvl1pPr>
              <a:defRPr/>
            </a:lvl1pPr>
          </a:lstStyle>
          <a:p>
            <a:pPr>
              <a:defRPr/>
            </a:pPr>
            <a:r>
              <a:rPr lang="en-GB"/>
              <a:t>PPTAP / 04-Jun-2021</a:t>
            </a:r>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PhAnim="0" type="objTx" preserve="1" userDrawn="1">
  <p:cSld name="Content with Caption">
    <p:spTree>
      <p:nvGrpSpPr>
        <p:cNvPr id="1" name=""/>
        <p:cNvGrpSpPr/>
        <p:nvPr/>
      </p:nvGrpSpPr>
      <p:grpSpPr bwMode="auto">
        <a:xfrm>
          <a:off x="0" y="0"/>
          <a:ext cx="0" cy="0"/>
          <a:chOff x="0" y="0"/>
          <a:chExt cx="0" cy="0"/>
        </a:xfrm>
      </p:grpSpPr>
      <p:sp>
        <p:nvSpPr>
          <p:cNvPr id="4" name="Title 1"/>
          <p:cNvSpPr>
            <a:spLocks noGrp="1"/>
          </p:cNvSpPr>
          <p:nvPr>
            <p:ph type="title"/>
          </p:nvPr>
        </p:nvSpPr>
        <p:spPr bwMode="auto">
          <a:xfrm>
            <a:off x="508001" y="303389"/>
            <a:ext cx="3342570" cy="1291167"/>
          </a:xfrm>
        </p:spPr>
        <p:txBody>
          <a:bodyPr anchor="b"/>
          <a:lstStyle>
            <a:lvl1pPr algn="l">
              <a:defRPr sz="2200" b="1"/>
            </a:lvl1pPr>
          </a:lstStyle>
          <a:p>
            <a:pPr>
              <a:defRPr/>
            </a:pPr>
            <a:r>
              <a:rPr lang="en-US"/>
              <a:t>Click to edit Master title style</a:t>
            </a:r>
            <a:endParaRPr lang="en-GB"/>
          </a:p>
        </p:txBody>
      </p:sp>
      <p:sp>
        <p:nvSpPr>
          <p:cNvPr id="5" name="Content Placeholder 2"/>
          <p:cNvSpPr>
            <a:spLocks noGrp="1"/>
          </p:cNvSpPr>
          <p:nvPr>
            <p:ph idx="1"/>
          </p:nvPr>
        </p:nvSpPr>
        <p:spPr bwMode="auto">
          <a:xfrm>
            <a:off x="3972278" y="303389"/>
            <a:ext cx="5679722" cy="6503459"/>
          </a:xfrm>
        </p:spPr>
        <p:txBody>
          <a:bodyPr/>
          <a:lstStyle>
            <a:lvl1pPr>
              <a:defRPr sz="3550"/>
            </a:lvl1pPr>
            <a:lvl2pPr>
              <a:defRPr sz="3100"/>
            </a:lvl2pPr>
            <a:lvl3pPr>
              <a:defRPr sz="2650"/>
            </a:lvl3pPr>
            <a:lvl4pPr>
              <a:defRPr sz="2200"/>
            </a:lvl4pPr>
            <a:lvl5pPr>
              <a:defRPr sz="2200"/>
            </a:lvl5pPr>
            <a:lvl6pPr>
              <a:defRPr sz="2200"/>
            </a:lvl6pPr>
            <a:lvl7pPr>
              <a:defRPr sz="2200"/>
            </a:lvl7pPr>
            <a:lvl8pPr>
              <a:defRPr sz="2200"/>
            </a:lvl8pPr>
            <a:lvl9pPr>
              <a:defRPr sz="2200"/>
            </a:lvl9pPr>
          </a:lstStyle>
          <a:p>
            <a:pPr lvl="0">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lang="en-GB"/>
          </a:p>
        </p:txBody>
      </p:sp>
      <p:sp>
        <p:nvSpPr>
          <p:cNvPr id="6" name="Text Placeholder 3"/>
          <p:cNvSpPr>
            <a:spLocks noGrp="1"/>
          </p:cNvSpPr>
          <p:nvPr>
            <p:ph type="body" sz="half" idx="2"/>
          </p:nvPr>
        </p:nvSpPr>
        <p:spPr bwMode="auto">
          <a:xfrm>
            <a:off x="508001" y="1594556"/>
            <a:ext cx="3342570" cy="5212292"/>
          </a:xfrm>
        </p:spPr>
        <p:txBody>
          <a:bodyPr/>
          <a:lstStyle>
            <a:lvl1pPr marL="0" indent="0">
              <a:buNone/>
              <a:defRPr sz="1550"/>
            </a:lvl1pPr>
            <a:lvl2pPr marL="507994" indent="0">
              <a:buNone/>
              <a:defRPr sz="1350"/>
            </a:lvl2pPr>
            <a:lvl3pPr marL="1015989" indent="0">
              <a:buNone/>
              <a:defRPr sz="1100"/>
            </a:lvl3pPr>
            <a:lvl4pPr marL="1523985" indent="0">
              <a:buNone/>
              <a:defRPr sz="1000"/>
            </a:lvl4pPr>
            <a:lvl5pPr marL="2031979" indent="0">
              <a:buNone/>
              <a:defRPr sz="1000"/>
            </a:lvl5pPr>
            <a:lvl6pPr marL="2539975" indent="0">
              <a:buNone/>
              <a:defRPr sz="1000"/>
            </a:lvl6pPr>
            <a:lvl7pPr marL="3047970" indent="0">
              <a:buNone/>
              <a:defRPr sz="1000"/>
            </a:lvl7pPr>
            <a:lvl8pPr marL="3555964" indent="0">
              <a:buNone/>
              <a:defRPr sz="1000"/>
            </a:lvl8pPr>
            <a:lvl9pPr marL="4063959" indent="0">
              <a:buNone/>
              <a:defRPr sz="1000"/>
            </a:lvl9pPr>
          </a:lstStyle>
          <a:p>
            <a:pPr lvl="0">
              <a:defRPr/>
            </a:pPr>
            <a:r>
              <a:rPr lang="en-US"/>
              <a:t>Click to edit Master text styles</a:t>
            </a:r>
            <a:endParaRPr/>
          </a:p>
        </p:txBody>
      </p:sp>
      <p:sp>
        <p:nvSpPr>
          <p:cNvPr id="7" name="Rectangle 2"/>
          <p:cNvSpPr>
            <a:spLocks noGrp="1" noChangeArrowheads="1"/>
          </p:cNvSpPr>
          <p:nvPr>
            <p:ph type="ftr" sz="quarter" idx="10"/>
          </p:nvPr>
        </p:nvSpPr>
        <p:spPr bwMode="auto">
          <a:ln/>
        </p:spPr>
        <p:txBody>
          <a:bodyPr/>
          <a:lstStyle>
            <a:lvl1pPr>
              <a:defRPr/>
            </a:lvl1pPr>
          </a:lstStyle>
          <a:p>
            <a:pPr>
              <a:defRPr/>
            </a:pPr>
            <a:r>
              <a:rPr lang="en-US"/>
              <a:t>Nigel Watson / Birmingham Univ.</a:t>
            </a:r>
            <a:endParaRPr/>
          </a:p>
        </p:txBody>
      </p:sp>
      <p:sp>
        <p:nvSpPr>
          <p:cNvPr id="8" name="Rectangle 3"/>
          <p:cNvSpPr>
            <a:spLocks noGrp="1" noChangeArrowheads="1"/>
          </p:cNvSpPr>
          <p:nvPr>
            <p:ph type="sldNum" sz="quarter" idx="11"/>
          </p:nvPr>
        </p:nvSpPr>
        <p:spPr bwMode="auto">
          <a:ln/>
        </p:spPr>
        <p:txBody>
          <a:bodyPr/>
          <a:lstStyle>
            <a:lvl1pPr>
              <a:defRPr/>
            </a:lvl1pPr>
          </a:lstStyle>
          <a:p>
            <a:pPr>
              <a:defRPr/>
            </a:pPr>
            <a:fld id="{E2F7BC2A-D1CD-4C49-91D5-4D68592DDCEE}" type="slidenum">
              <a:rPr lang="en-US"/>
              <a:t>‹#›</a:t>
            </a:fld>
            <a:endParaRPr lang="en-US"/>
          </a:p>
        </p:txBody>
      </p:sp>
      <p:sp>
        <p:nvSpPr>
          <p:cNvPr id="9" name="Rectangle 16"/>
          <p:cNvSpPr>
            <a:spLocks noGrp="1" noChangeArrowheads="1"/>
          </p:cNvSpPr>
          <p:nvPr>
            <p:ph type="dt" sz="half" idx="12"/>
          </p:nvPr>
        </p:nvSpPr>
        <p:spPr bwMode="auto">
          <a:ln/>
        </p:spPr>
        <p:txBody>
          <a:bodyPr/>
          <a:lstStyle>
            <a:lvl1pPr>
              <a:defRPr/>
            </a:lvl1pPr>
          </a:lstStyle>
          <a:p>
            <a:pPr>
              <a:defRPr/>
            </a:pPr>
            <a:r>
              <a:rPr lang="en-GB"/>
              <a:t>PPTAP / 04-Jun-2021</a:t>
            </a:r>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PhAnim="0" type="picTx" preserve="1" userDrawn="1">
  <p:cSld name="Picture with Caption">
    <p:spTree>
      <p:nvGrpSpPr>
        <p:cNvPr id="1" name=""/>
        <p:cNvGrpSpPr/>
        <p:nvPr/>
      </p:nvGrpSpPr>
      <p:grpSpPr bwMode="auto">
        <a:xfrm>
          <a:off x="0" y="0"/>
          <a:ext cx="0" cy="0"/>
          <a:chOff x="0" y="0"/>
          <a:chExt cx="0" cy="0"/>
        </a:xfrm>
      </p:grpSpPr>
      <p:sp>
        <p:nvSpPr>
          <p:cNvPr id="4" name="Title 1"/>
          <p:cNvSpPr>
            <a:spLocks noGrp="1"/>
          </p:cNvSpPr>
          <p:nvPr>
            <p:ph type="title"/>
          </p:nvPr>
        </p:nvSpPr>
        <p:spPr bwMode="auto">
          <a:xfrm>
            <a:off x="1991431" y="5334000"/>
            <a:ext cx="6096000" cy="629709"/>
          </a:xfrm>
        </p:spPr>
        <p:txBody>
          <a:bodyPr anchor="b"/>
          <a:lstStyle>
            <a:lvl1pPr algn="l">
              <a:defRPr sz="2200" b="1"/>
            </a:lvl1pPr>
          </a:lstStyle>
          <a:p>
            <a:pPr>
              <a:defRPr/>
            </a:pPr>
            <a:r>
              <a:rPr lang="en-US"/>
              <a:t>Click to edit Master title style</a:t>
            </a:r>
            <a:endParaRPr lang="en-GB"/>
          </a:p>
        </p:txBody>
      </p:sp>
      <p:sp>
        <p:nvSpPr>
          <p:cNvPr id="5" name="Picture Placeholder 2"/>
          <p:cNvSpPr>
            <a:spLocks noGrp="1"/>
          </p:cNvSpPr>
          <p:nvPr>
            <p:ph type="pic" idx="1"/>
          </p:nvPr>
        </p:nvSpPr>
        <p:spPr bwMode="auto">
          <a:xfrm>
            <a:off x="1991431" y="680861"/>
            <a:ext cx="6096000" cy="4572000"/>
          </a:xfrm>
        </p:spPr>
        <p:txBody>
          <a:bodyPr/>
          <a:lstStyle>
            <a:lvl1pPr marL="0" indent="0">
              <a:buNone/>
              <a:defRPr sz="3550"/>
            </a:lvl1pPr>
            <a:lvl2pPr marL="507994" indent="0">
              <a:buNone/>
              <a:defRPr sz="3100"/>
            </a:lvl2pPr>
            <a:lvl3pPr marL="1015989" indent="0">
              <a:buNone/>
              <a:defRPr sz="2650"/>
            </a:lvl3pPr>
            <a:lvl4pPr marL="1523985" indent="0">
              <a:buNone/>
              <a:defRPr sz="2200"/>
            </a:lvl4pPr>
            <a:lvl5pPr marL="2031979" indent="0">
              <a:buNone/>
              <a:defRPr sz="2200"/>
            </a:lvl5pPr>
            <a:lvl6pPr marL="2539975" indent="0">
              <a:buNone/>
              <a:defRPr sz="2200"/>
            </a:lvl6pPr>
            <a:lvl7pPr marL="3047970" indent="0">
              <a:buNone/>
              <a:defRPr sz="2200"/>
            </a:lvl7pPr>
            <a:lvl8pPr marL="3555964" indent="0">
              <a:buNone/>
              <a:defRPr sz="2200"/>
            </a:lvl8pPr>
            <a:lvl9pPr marL="4063959" indent="0">
              <a:buNone/>
              <a:defRPr sz="2200"/>
            </a:lvl9pPr>
          </a:lstStyle>
          <a:p>
            <a:pPr lvl="0">
              <a:defRPr/>
            </a:pPr>
            <a:endParaRPr lang="en-GB"/>
          </a:p>
        </p:txBody>
      </p:sp>
      <p:sp>
        <p:nvSpPr>
          <p:cNvPr id="6" name="Text Placeholder 3"/>
          <p:cNvSpPr>
            <a:spLocks noGrp="1"/>
          </p:cNvSpPr>
          <p:nvPr>
            <p:ph type="body" sz="half" idx="2"/>
          </p:nvPr>
        </p:nvSpPr>
        <p:spPr bwMode="auto">
          <a:xfrm>
            <a:off x="1991431" y="5963709"/>
            <a:ext cx="6096000" cy="894291"/>
          </a:xfrm>
        </p:spPr>
        <p:txBody>
          <a:bodyPr/>
          <a:lstStyle>
            <a:lvl1pPr marL="0" indent="0">
              <a:buNone/>
              <a:defRPr sz="1550"/>
            </a:lvl1pPr>
            <a:lvl2pPr marL="507994" indent="0">
              <a:buNone/>
              <a:defRPr sz="1350"/>
            </a:lvl2pPr>
            <a:lvl3pPr marL="1015989" indent="0">
              <a:buNone/>
              <a:defRPr sz="1100"/>
            </a:lvl3pPr>
            <a:lvl4pPr marL="1523985" indent="0">
              <a:buNone/>
              <a:defRPr sz="1000"/>
            </a:lvl4pPr>
            <a:lvl5pPr marL="2031979" indent="0">
              <a:buNone/>
              <a:defRPr sz="1000"/>
            </a:lvl5pPr>
            <a:lvl6pPr marL="2539975" indent="0">
              <a:buNone/>
              <a:defRPr sz="1000"/>
            </a:lvl6pPr>
            <a:lvl7pPr marL="3047970" indent="0">
              <a:buNone/>
              <a:defRPr sz="1000"/>
            </a:lvl7pPr>
            <a:lvl8pPr marL="3555964" indent="0">
              <a:buNone/>
              <a:defRPr sz="1000"/>
            </a:lvl8pPr>
            <a:lvl9pPr marL="4063959" indent="0">
              <a:buNone/>
              <a:defRPr sz="1000"/>
            </a:lvl9pPr>
          </a:lstStyle>
          <a:p>
            <a:pPr lvl="0">
              <a:defRPr/>
            </a:pPr>
            <a:r>
              <a:rPr lang="en-US"/>
              <a:t>Click to edit Master text styles</a:t>
            </a:r>
            <a:endParaRPr/>
          </a:p>
        </p:txBody>
      </p:sp>
      <p:sp>
        <p:nvSpPr>
          <p:cNvPr id="7" name="Rectangle 2"/>
          <p:cNvSpPr>
            <a:spLocks noGrp="1" noChangeArrowheads="1"/>
          </p:cNvSpPr>
          <p:nvPr>
            <p:ph type="ftr" sz="quarter" idx="10"/>
          </p:nvPr>
        </p:nvSpPr>
        <p:spPr bwMode="auto">
          <a:ln/>
        </p:spPr>
        <p:txBody>
          <a:bodyPr/>
          <a:lstStyle>
            <a:lvl1pPr>
              <a:defRPr/>
            </a:lvl1pPr>
          </a:lstStyle>
          <a:p>
            <a:pPr>
              <a:defRPr/>
            </a:pPr>
            <a:r>
              <a:rPr lang="en-US"/>
              <a:t>Nigel Watson / Birmingham Univ.</a:t>
            </a:r>
            <a:endParaRPr/>
          </a:p>
        </p:txBody>
      </p:sp>
      <p:sp>
        <p:nvSpPr>
          <p:cNvPr id="8" name="Rectangle 3"/>
          <p:cNvSpPr>
            <a:spLocks noGrp="1" noChangeArrowheads="1"/>
          </p:cNvSpPr>
          <p:nvPr>
            <p:ph type="sldNum" sz="quarter" idx="11"/>
          </p:nvPr>
        </p:nvSpPr>
        <p:spPr bwMode="auto">
          <a:ln/>
        </p:spPr>
        <p:txBody>
          <a:bodyPr/>
          <a:lstStyle>
            <a:lvl1pPr>
              <a:defRPr/>
            </a:lvl1pPr>
          </a:lstStyle>
          <a:p>
            <a:pPr>
              <a:defRPr/>
            </a:pPr>
            <a:fld id="{3CA90B96-FD1D-BB4E-9D13-4232A69A9116}" type="slidenum">
              <a:rPr lang="en-US"/>
              <a:t>‹#›</a:t>
            </a:fld>
            <a:endParaRPr lang="en-US"/>
          </a:p>
        </p:txBody>
      </p:sp>
      <p:sp>
        <p:nvSpPr>
          <p:cNvPr id="9" name="Rectangle 16"/>
          <p:cNvSpPr>
            <a:spLocks noGrp="1" noChangeArrowheads="1"/>
          </p:cNvSpPr>
          <p:nvPr>
            <p:ph type="dt" sz="half" idx="12"/>
          </p:nvPr>
        </p:nvSpPr>
        <p:spPr bwMode="auto">
          <a:ln/>
        </p:spPr>
        <p:txBody>
          <a:bodyPr/>
          <a:lstStyle>
            <a:lvl1pPr>
              <a:defRPr/>
            </a:lvl1pPr>
          </a:lstStyle>
          <a:p>
            <a:pPr>
              <a:defRPr/>
            </a:pPr>
            <a:r>
              <a:rPr lang="en-GB"/>
              <a:t>PPTAP / 04-Jun-2021</a:t>
            </a:r>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PhAnim="0" type="vertTx" preserve="1" userDrawn="1">
  <p:cSld name="Title and Vertical Text">
    <p:spTree>
      <p:nvGrpSpPr>
        <p:cNvPr id="1" name=""/>
        <p:cNvGrpSpPr/>
        <p:nvPr/>
      </p:nvGrpSpPr>
      <p:grpSpPr bwMode="auto">
        <a:xfrm>
          <a:off x="0" y="0"/>
          <a:ext cx="0" cy="0"/>
          <a:chOff x="0" y="0"/>
          <a:chExt cx="0" cy="0"/>
        </a:xfrm>
      </p:grpSpPr>
      <p:sp>
        <p:nvSpPr>
          <p:cNvPr id="4" name="Title 1"/>
          <p:cNvSpPr>
            <a:spLocks noGrp="1"/>
          </p:cNvSpPr>
          <p:nvPr>
            <p:ph type="title"/>
          </p:nvPr>
        </p:nvSpPr>
        <p:spPr bwMode="auto"/>
        <p:txBody>
          <a:bodyPr/>
          <a:lstStyle/>
          <a:p>
            <a:pPr>
              <a:defRPr/>
            </a:pPr>
            <a:r>
              <a:rPr lang="en-US"/>
              <a:t>Click to edit Master title style</a:t>
            </a:r>
            <a:endParaRPr lang="en-GB"/>
          </a:p>
        </p:txBody>
      </p:sp>
      <p:sp>
        <p:nvSpPr>
          <p:cNvPr id="5" name="Vertical Text Placeholder 2"/>
          <p:cNvSpPr>
            <a:spLocks noGrp="1"/>
          </p:cNvSpPr>
          <p:nvPr>
            <p:ph type="body" orient="vert" idx="1"/>
          </p:nvPr>
        </p:nvSpPr>
        <p:spPr bwMode="auto"/>
        <p:txBody>
          <a:bodyPr vert="eaVert"/>
          <a:lstStyle/>
          <a:p>
            <a:pPr lvl="0">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lang="en-GB"/>
          </a:p>
        </p:txBody>
      </p:sp>
      <p:sp>
        <p:nvSpPr>
          <p:cNvPr id="6" name="Rectangle 2"/>
          <p:cNvSpPr>
            <a:spLocks noGrp="1" noChangeArrowheads="1"/>
          </p:cNvSpPr>
          <p:nvPr>
            <p:ph type="ftr" sz="quarter" idx="10"/>
          </p:nvPr>
        </p:nvSpPr>
        <p:spPr bwMode="auto">
          <a:ln/>
        </p:spPr>
        <p:txBody>
          <a:bodyPr/>
          <a:lstStyle>
            <a:lvl1pPr>
              <a:defRPr/>
            </a:lvl1pPr>
          </a:lstStyle>
          <a:p>
            <a:pPr>
              <a:defRPr/>
            </a:pPr>
            <a:r>
              <a:rPr lang="en-US"/>
              <a:t>Nigel Watson / Birmingham Univ.</a:t>
            </a:r>
            <a:endParaRPr/>
          </a:p>
        </p:txBody>
      </p:sp>
      <p:sp>
        <p:nvSpPr>
          <p:cNvPr id="7" name="Rectangle 3"/>
          <p:cNvSpPr>
            <a:spLocks noGrp="1" noChangeArrowheads="1"/>
          </p:cNvSpPr>
          <p:nvPr>
            <p:ph type="sldNum" sz="quarter" idx="11"/>
          </p:nvPr>
        </p:nvSpPr>
        <p:spPr bwMode="auto">
          <a:ln/>
        </p:spPr>
        <p:txBody>
          <a:bodyPr/>
          <a:lstStyle>
            <a:lvl1pPr>
              <a:defRPr/>
            </a:lvl1pPr>
          </a:lstStyle>
          <a:p>
            <a:pPr>
              <a:defRPr/>
            </a:pPr>
            <a:fld id="{6C2C3C73-9F2E-A045-9817-4506F1F7C25F}" type="slidenum">
              <a:rPr lang="en-US"/>
              <a:t>‹#›</a:t>
            </a:fld>
            <a:endParaRPr lang="en-US"/>
          </a:p>
        </p:txBody>
      </p:sp>
      <p:sp>
        <p:nvSpPr>
          <p:cNvPr id="8" name="Rectangle 16"/>
          <p:cNvSpPr>
            <a:spLocks noGrp="1" noChangeArrowheads="1"/>
          </p:cNvSpPr>
          <p:nvPr>
            <p:ph type="dt" sz="half" idx="12"/>
          </p:nvPr>
        </p:nvSpPr>
        <p:spPr bwMode="auto">
          <a:ln/>
        </p:spPr>
        <p:txBody>
          <a:bodyPr/>
          <a:lstStyle>
            <a:lvl1pPr>
              <a:defRPr/>
            </a:lvl1pPr>
          </a:lstStyle>
          <a:p>
            <a:pPr>
              <a:defRPr/>
            </a:pPr>
            <a:r>
              <a:rPr lang="en-GB"/>
              <a:t>PPTAP / 04-Jun-2021</a:t>
            </a: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PhAnim="0" type="tx" userDrawn="1">
  <p:cSld name="Title &amp; Bullets copy">
    <p:spTree>
      <p:nvGrpSpPr>
        <p:cNvPr id="1" name=""/>
        <p:cNvGrpSpPr/>
        <p:nvPr/>
      </p:nvGrpSpPr>
      <p:grpSpPr bwMode="auto">
        <a:xfrm>
          <a:off x="0" y="0"/>
          <a:ext cx="0" cy="0"/>
          <a:chOff x="0" y="0"/>
          <a:chExt cx="0" cy="0"/>
        </a:xfrm>
      </p:grpSpPr>
      <p:pic>
        <p:nvPicPr>
          <p:cNvPr id="4" name="Line Line" descr="Line Line"/>
          <p:cNvPicPr/>
          <p:nvPr/>
        </p:nvPicPr>
        <p:blipFill>
          <a:blip r:embed="rId2"/>
          <a:stretch/>
        </p:blipFill>
        <p:spPr bwMode="auto">
          <a:xfrm>
            <a:off x="380999" y="7264384"/>
            <a:ext cx="9182102" cy="127017"/>
          </a:xfrm>
          <a:prstGeom prst="rect">
            <a:avLst/>
          </a:prstGeom>
          <a:effectLst>
            <a:outerShdw blurRad="50800" dist="63500" dir="2700000" rotWithShape="0">
              <a:srgbClr val="000000">
                <a:alpha val="50000"/>
              </a:srgbClr>
            </a:outerShdw>
          </a:effectLst>
        </p:spPr>
      </p:pic>
      <p:pic>
        <p:nvPicPr>
          <p:cNvPr id="5" name="Line Line" descr="Line Line"/>
          <p:cNvPicPr/>
          <p:nvPr/>
        </p:nvPicPr>
        <p:blipFill>
          <a:blip r:embed="rId3"/>
          <a:stretch/>
        </p:blipFill>
        <p:spPr bwMode="auto">
          <a:xfrm rot="21599998">
            <a:off x="463549" y="1033442"/>
            <a:ext cx="4746971" cy="76204"/>
          </a:xfrm>
          <a:prstGeom prst="rect">
            <a:avLst/>
          </a:prstGeom>
          <a:effectLst>
            <a:outerShdw blurRad="50800" dist="63500" dir="2700000" rotWithShape="0">
              <a:srgbClr val="000000">
                <a:alpha val="50000"/>
              </a:srgbClr>
            </a:outerShdw>
          </a:effectLst>
        </p:spPr>
      </p:pic>
      <p:sp>
        <p:nvSpPr>
          <p:cNvPr id="6" name="Title Text"/>
          <p:cNvSpPr>
            <a:spLocks noGrp="1"/>
          </p:cNvSpPr>
          <p:nvPr>
            <p:ph type="title"/>
          </p:nvPr>
        </p:nvSpPr>
        <p:spPr bwMode="auto">
          <a:xfrm>
            <a:off x="391863" y="-88747"/>
            <a:ext cx="7772401" cy="1092201"/>
          </a:xfrm>
          <a:prstGeom prst="rect">
            <a:avLst/>
          </a:prstGeom>
          <a:effectLst>
            <a:outerShdw blurRad="50800" dist="58159" dir="3600000" rotWithShape="0">
              <a:srgbClr val="000000">
                <a:alpha val="28526"/>
              </a:srgbClr>
            </a:outerShdw>
          </a:effectLst>
        </p:spPr>
        <p:txBody>
          <a:bodyPr lIns="38100" tIns="38100" rIns="38100" bIns="38100" anchor="b"/>
          <a:lstStyle>
            <a:lvl1pPr algn="l" defTabSz="457200">
              <a:defRPr sz="3600">
                <a:latin typeface="Century Gothic"/>
                <a:ea typeface="Century Gothic"/>
                <a:cs typeface="Century Gothic"/>
              </a:defRPr>
            </a:lvl1pPr>
          </a:lstStyle>
          <a:p>
            <a:pPr>
              <a:defRPr/>
            </a:pPr>
            <a:r>
              <a:t>Title Text</a:t>
            </a:r>
          </a:p>
        </p:txBody>
      </p:sp>
      <p:sp>
        <p:nvSpPr>
          <p:cNvPr id="7" name="Body Level One…"/>
          <p:cNvSpPr>
            <a:spLocks noGrp="1"/>
          </p:cNvSpPr>
          <p:nvPr>
            <p:ph type="body" idx="1"/>
          </p:nvPr>
        </p:nvSpPr>
        <p:spPr bwMode="auto">
          <a:xfrm>
            <a:off x="444500" y="1397000"/>
            <a:ext cx="9271000" cy="5130800"/>
          </a:xfrm>
          <a:prstGeom prst="rect">
            <a:avLst/>
          </a:prstGeom>
          <a:effectLst>
            <a:outerShdw blurRad="50800" dist="58159" dir="3600000" rotWithShape="0">
              <a:srgbClr val="000000">
                <a:alpha val="17303"/>
              </a:srgbClr>
            </a:outerShdw>
          </a:effectLst>
        </p:spPr>
        <p:txBody>
          <a:bodyPr lIns="38100" tIns="38100" rIns="38100" bIns="38100" anchor="t"/>
          <a:lstStyle>
            <a:lvl1pPr marL="203200" indent="-203200" algn="just" defTabSz="457200">
              <a:spcBef>
                <a:spcPts val="1600"/>
              </a:spcBef>
              <a:buSzPct val="100000"/>
              <a:defRPr sz="2400">
                <a:latin typeface="Century Gothic"/>
                <a:ea typeface="Century Gothic"/>
                <a:cs typeface="Century Gothic"/>
              </a:defRPr>
            </a:lvl1pPr>
            <a:lvl2pPr marL="546100" indent="-203200" algn="just" defTabSz="457200">
              <a:lnSpc>
                <a:spcPct val="110000"/>
              </a:lnSpc>
              <a:spcBef>
                <a:spcPts val="1600"/>
              </a:spcBef>
              <a:buSzPct val="100000"/>
              <a:defRPr sz="2100">
                <a:latin typeface="Century Gothic"/>
                <a:ea typeface="Century Gothic"/>
                <a:cs typeface="Century Gothic"/>
              </a:defRPr>
            </a:lvl2pPr>
            <a:lvl3pPr marL="889000" indent="-203200" algn="just" defTabSz="457200">
              <a:lnSpc>
                <a:spcPct val="110000"/>
              </a:lnSpc>
              <a:spcBef>
                <a:spcPts val="1600"/>
              </a:spcBef>
              <a:buSzPct val="100000"/>
              <a:defRPr sz="2100">
                <a:latin typeface="Century Gothic"/>
                <a:ea typeface="Century Gothic"/>
                <a:cs typeface="Century Gothic"/>
              </a:defRPr>
            </a:lvl3pPr>
            <a:lvl4pPr marL="1231900" indent="-203200" algn="just" defTabSz="457200">
              <a:lnSpc>
                <a:spcPct val="110000"/>
              </a:lnSpc>
              <a:spcBef>
                <a:spcPts val="1600"/>
              </a:spcBef>
              <a:buSzPct val="100000"/>
              <a:defRPr sz="2100">
                <a:latin typeface="Century Gothic"/>
                <a:ea typeface="Century Gothic"/>
                <a:cs typeface="Century Gothic"/>
              </a:defRPr>
            </a:lvl4pPr>
            <a:lvl5pPr marL="1574800" indent="-203200" algn="just" defTabSz="457200">
              <a:lnSpc>
                <a:spcPct val="110000"/>
              </a:lnSpc>
              <a:spcBef>
                <a:spcPts val="1600"/>
              </a:spcBef>
              <a:buSzPct val="100000"/>
              <a:defRPr sz="2100">
                <a:latin typeface="Century Gothic"/>
                <a:ea typeface="Century Gothic"/>
                <a:cs typeface="Century Gothic"/>
              </a:defRPr>
            </a:lvl5pPr>
          </a:lstStyle>
          <a:p>
            <a:pPr>
              <a:defRPr/>
            </a:pPr>
            <a:r>
              <a:t>Body Level One</a:t>
            </a:r>
          </a:p>
          <a:p>
            <a:pPr lvl="1">
              <a:defRPr/>
            </a:pPr>
            <a:r>
              <a:t>Body Level Two</a:t>
            </a:r>
          </a:p>
          <a:p>
            <a:pPr lvl="2">
              <a:defRPr/>
            </a:pPr>
            <a:r>
              <a:t>Body Level Three</a:t>
            </a:r>
          </a:p>
          <a:p>
            <a:pPr lvl="3">
              <a:defRPr/>
            </a:pPr>
            <a:r>
              <a:t>Body Level Four</a:t>
            </a:r>
          </a:p>
          <a:p>
            <a:pPr lvl="4">
              <a:defRPr/>
            </a:pPr>
            <a:r>
              <a:t>Body Level Five</a:t>
            </a:r>
          </a:p>
        </p:txBody>
      </p:sp>
      <p:sp>
        <p:nvSpPr>
          <p:cNvPr id="8" name="Slide Number"/>
          <p:cNvSpPr>
            <a:spLocks noGrp="1"/>
          </p:cNvSpPr>
          <p:nvPr>
            <p:ph type="sldNum" sz="quarter" idx="2"/>
          </p:nvPr>
        </p:nvSpPr>
        <p:spPr bwMode="auto">
          <a:xfrm>
            <a:off x="9602136" y="7200900"/>
            <a:ext cx="230125" cy="225045"/>
          </a:xfrm>
          <a:prstGeom prst="rect">
            <a:avLst/>
          </a:prstGeom>
        </p:spPr>
        <p:txBody>
          <a:bodyPr lIns="38100" tIns="38100" rIns="38100" bIns="38100"/>
          <a:lstStyle>
            <a:lvl1pPr algn="r" defTabSz="457200">
              <a:defRPr sz="1000">
                <a:latin typeface="Helvetica Neue"/>
                <a:ea typeface="Helvetica Neue"/>
                <a:cs typeface="Helvetica Neue"/>
              </a:defRPr>
            </a:lvl1pPr>
          </a:lstStyle>
          <a:p>
            <a:pPr>
              <a:defRPr/>
            </a:pPr>
            <a:fld id="{86CB4B4D-7CA3-9044-876B-883B54F8677D}" type="slidenum">
              <a:rPr/>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PhAnim="0" type="vertTitleAndTx" preserve="1" userDrawn="1">
  <p:cSld name="Vertical Title and Text">
    <p:spTree>
      <p:nvGrpSpPr>
        <p:cNvPr id="1" name=""/>
        <p:cNvGrpSpPr/>
        <p:nvPr/>
      </p:nvGrpSpPr>
      <p:grpSpPr bwMode="auto">
        <a:xfrm>
          <a:off x="0" y="0"/>
          <a:ext cx="0" cy="0"/>
          <a:chOff x="0" y="0"/>
          <a:chExt cx="0" cy="0"/>
        </a:xfrm>
      </p:grpSpPr>
      <p:sp>
        <p:nvSpPr>
          <p:cNvPr id="4" name="Vertical Title 1"/>
          <p:cNvSpPr>
            <a:spLocks noGrp="1"/>
          </p:cNvSpPr>
          <p:nvPr>
            <p:ph type="title" orient="vert"/>
          </p:nvPr>
        </p:nvSpPr>
        <p:spPr bwMode="auto">
          <a:xfrm>
            <a:off x="7366000" y="508000"/>
            <a:ext cx="2286000" cy="6011332"/>
          </a:xfrm>
        </p:spPr>
        <p:txBody>
          <a:bodyPr vert="eaVert"/>
          <a:lstStyle/>
          <a:p>
            <a:pPr>
              <a:defRPr/>
            </a:pPr>
            <a:r>
              <a:rPr lang="en-US"/>
              <a:t>Click to edit Master title style</a:t>
            </a:r>
            <a:endParaRPr lang="en-GB"/>
          </a:p>
        </p:txBody>
      </p:sp>
      <p:sp>
        <p:nvSpPr>
          <p:cNvPr id="5" name="Vertical Text Placeholder 2"/>
          <p:cNvSpPr>
            <a:spLocks noGrp="1"/>
          </p:cNvSpPr>
          <p:nvPr>
            <p:ph type="body" orient="vert" idx="1"/>
          </p:nvPr>
        </p:nvSpPr>
        <p:spPr bwMode="auto">
          <a:xfrm>
            <a:off x="508000" y="508000"/>
            <a:ext cx="6688667" cy="6011332"/>
          </a:xfrm>
        </p:spPr>
        <p:txBody>
          <a:bodyPr vert="eaVert"/>
          <a:lstStyle/>
          <a:p>
            <a:pPr lvl="0">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lang="en-GB"/>
          </a:p>
        </p:txBody>
      </p:sp>
      <p:sp>
        <p:nvSpPr>
          <p:cNvPr id="6" name="Rectangle 2"/>
          <p:cNvSpPr>
            <a:spLocks noGrp="1" noChangeArrowheads="1"/>
          </p:cNvSpPr>
          <p:nvPr>
            <p:ph type="ftr" sz="quarter" idx="10"/>
          </p:nvPr>
        </p:nvSpPr>
        <p:spPr bwMode="auto">
          <a:ln/>
        </p:spPr>
        <p:txBody>
          <a:bodyPr/>
          <a:lstStyle>
            <a:lvl1pPr>
              <a:defRPr/>
            </a:lvl1pPr>
          </a:lstStyle>
          <a:p>
            <a:pPr>
              <a:defRPr/>
            </a:pPr>
            <a:r>
              <a:rPr lang="en-US"/>
              <a:t>Nigel Watson / Birmingham Univ.</a:t>
            </a:r>
            <a:endParaRPr/>
          </a:p>
        </p:txBody>
      </p:sp>
      <p:sp>
        <p:nvSpPr>
          <p:cNvPr id="7" name="Rectangle 3"/>
          <p:cNvSpPr>
            <a:spLocks noGrp="1" noChangeArrowheads="1"/>
          </p:cNvSpPr>
          <p:nvPr>
            <p:ph type="sldNum" sz="quarter" idx="11"/>
          </p:nvPr>
        </p:nvSpPr>
        <p:spPr bwMode="auto">
          <a:ln/>
        </p:spPr>
        <p:txBody>
          <a:bodyPr/>
          <a:lstStyle>
            <a:lvl1pPr>
              <a:defRPr/>
            </a:lvl1pPr>
          </a:lstStyle>
          <a:p>
            <a:pPr>
              <a:defRPr/>
            </a:pPr>
            <a:fld id="{C8B2CFD5-4C04-094F-A8C6-C7BB280B860C}" type="slidenum">
              <a:rPr lang="en-US"/>
              <a:t>‹#›</a:t>
            </a:fld>
            <a:endParaRPr lang="en-US"/>
          </a:p>
        </p:txBody>
      </p:sp>
      <p:sp>
        <p:nvSpPr>
          <p:cNvPr id="8" name="Rectangle 16"/>
          <p:cNvSpPr>
            <a:spLocks noGrp="1" noChangeArrowheads="1"/>
          </p:cNvSpPr>
          <p:nvPr>
            <p:ph type="dt" sz="half" idx="12"/>
          </p:nvPr>
        </p:nvSpPr>
        <p:spPr bwMode="auto">
          <a:ln/>
        </p:spPr>
        <p:txBody>
          <a:bodyPr/>
          <a:lstStyle>
            <a:lvl1pPr>
              <a:defRPr/>
            </a:lvl1pPr>
          </a:lstStyle>
          <a:p>
            <a:pPr>
              <a:defRPr/>
            </a:pPr>
            <a:r>
              <a:rPr lang="en-GB"/>
              <a:t>PPTAP / 04-Jun-2021</a:t>
            </a:r>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6" name="Title Text"/>
          <p:cNvSpPr txBox="1">
            <a:spLocks noGrp="1"/>
          </p:cNvSpPr>
          <p:nvPr>
            <p:ph type="title"/>
          </p:nvPr>
        </p:nvSpPr>
        <p:spPr>
          <a:xfrm>
            <a:off x="992188" y="1279922"/>
            <a:ext cx="8175625" cy="2579688"/>
          </a:xfrm>
          <a:prstGeom prst="rect">
            <a:avLst/>
          </a:prstGeom>
        </p:spPr>
        <p:txBody>
          <a:bodyPr anchor="b"/>
          <a:lstStyle/>
          <a:p>
            <a:r>
              <a:t>Title Text</a:t>
            </a:r>
          </a:p>
        </p:txBody>
      </p:sp>
      <p:sp>
        <p:nvSpPr>
          <p:cNvPr id="7" name="Body Level One…"/>
          <p:cNvSpPr txBox="1">
            <a:spLocks noGrp="1"/>
          </p:cNvSpPr>
          <p:nvPr>
            <p:ph type="body" sz="quarter" idx="1"/>
          </p:nvPr>
        </p:nvSpPr>
        <p:spPr>
          <a:xfrm>
            <a:off x="992188" y="3938984"/>
            <a:ext cx="8175625" cy="883047"/>
          </a:xfrm>
          <a:prstGeom prst="rect">
            <a:avLst/>
          </a:prstGeom>
        </p:spPr>
        <p:txBody>
          <a:bodyPr anchor="t"/>
          <a:lstStyle>
            <a:lvl1pPr marL="0" indent="0" algn="ctr">
              <a:spcBef>
                <a:spcPts val="0"/>
              </a:spcBef>
              <a:buSzTx/>
              <a:buNone/>
              <a:defRPr sz="2891"/>
            </a:lvl1pPr>
            <a:lvl2pPr marL="0" indent="0" algn="ctr">
              <a:spcBef>
                <a:spcPts val="0"/>
              </a:spcBef>
              <a:buSzTx/>
              <a:buNone/>
              <a:defRPr sz="2891"/>
            </a:lvl2pPr>
            <a:lvl3pPr marL="0" indent="0" algn="ctr">
              <a:spcBef>
                <a:spcPts val="0"/>
              </a:spcBef>
              <a:buSzTx/>
              <a:buNone/>
              <a:defRPr sz="2891"/>
            </a:lvl3pPr>
            <a:lvl4pPr marL="0" indent="0" algn="ctr">
              <a:spcBef>
                <a:spcPts val="0"/>
              </a:spcBef>
              <a:buSzTx/>
              <a:buNone/>
              <a:defRPr sz="2891"/>
            </a:lvl4pPr>
            <a:lvl5pPr marL="0" indent="0" algn="ctr">
              <a:spcBef>
                <a:spcPts val="0"/>
              </a:spcBef>
              <a:buSzTx/>
              <a:buNone/>
              <a:defRPr sz="2891"/>
            </a:lvl5pPr>
          </a:lstStyle>
          <a:p>
            <a:r>
              <a:t>Body Level One</a:t>
            </a:r>
          </a:p>
          <a:p>
            <a:pPr lvl="1"/>
            <a:r>
              <a:t>Body Level Two</a:t>
            </a:r>
          </a:p>
          <a:p>
            <a:pPr lvl="2"/>
            <a:r>
              <a:t>Body Level Three</a:t>
            </a:r>
          </a:p>
          <a:p>
            <a:pPr lvl="3"/>
            <a:r>
              <a:t>Body Level Four</a:t>
            </a:r>
          </a:p>
          <a:p>
            <a:pPr lvl="4"/>
            <a:r>
              <a:t>Body Level Five</a:t>
            </a:r>
          </a:p>
        </p:txBody>
      </p:sp>
      <p:sp>
        <p:nvSpPr>
          <p:cNvPr id="8" name="Slide Number"/>
          <p:cNvSpPr txBox="1">
            <a:spLocks noGrp="1"/>
          </p:cNvSpPr>
          <p:nvPr>
            <p:ph type="sldNum" sz="quarter" idx="2"/>
          </p:nvPr>
        </p:nvSpPr>
        <p:spPr>
          <a:prstGeom prst="rect">
            <a:avLst/>
          </a:prstGeom>
        </p:spPr>
        <p:txBody>
          <a:bodyPr/>
          <a:lstStyle>
            <a:lvl1pPr>
              <a:defRPr>
                <a:latin typeface="Helvetica Neue Thin"/>
                <a:ea typeface="Helvetica Neue Thin"/>
                <a:cs typeface="Helvetica Neue Thin"/>
                <a:sym typeface="Helvetica Neue Thin"/>
              </a:defRPr>
            </a:lvl1pPr>
          </a:lstStyle>
          <a:p>
            <a:fld id="{86CB4B4D-7CA3-9044-876B-883B54F8677D}" type="slidenum">
              <a:t>‹#›</a:t>
            </a:fld>
            <a:endParaRPr/>
          </a:p>
        </p:txBody>
      </p:sp>
    </p:spTree>
    <p:extLst>
      <p:ext uri="{BB962C8B-B14F-4D97-AF65-F5344CB8AC3E}">
        <p14:creationId xmlns:p14="http://schemas.microsoft.com/office/powerpoint/2010/main" val="3278319191"/>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10" name="Image"/>
          <p:cNvSpPr>
            <a:spLocks noGrp="1"/>
          </p:cNvSpPr>
          <p:nvPr>
            <p:ph type="pic" idx="21"/>
          </p:nvPr>
        </p:nvSpPr>
        <p:spPr>
          <a:xfrm>
            <a:off x="1267257" y="225859"/>
            <a:ext cx="7620002" cy="5082648"/>
          </a:xfrm>
          <a:prstGeom prst="rect">
            <a:avLst/>
          </a:prstGeom>
        </p:spPr>
        <p:txBody>
          <a:bodyPr lIns="91439" tIns="45719" rIns="91439" bIns="45719" anchor="t">
            <a:noAutofit/>
          </a:bodyPr>
          <a:lstStyle/>
          <a:p>
            <a:endParaRPr/>
          </a:p>
        </p:txBody>
      </p:sp>
      <p:sp>
        <p:nvSpPr>
          <p:cNvPr id="11" name="Title Text"/>
          <p:cNvSpPr txBox="1">
            <a:spLocks noGrp="1"/>
          </p:cNvSpPr>
          <p:nvPr>
            <p:ph type="title"/>
          </p:nvPr>
        </p:nvSpPr>
        <p:spPr>
          <a:xfrm>
            <a:off x="992188" y="5248672"/>
            <a:ext cx="8175625" cy="1111250"/>
          </a:xfrm>
          <a:prstGeom prst="rect">
            <a:avLst/>
          </a:prstGeom>
        </p:spPr>
        <p:txBody>
          <a:bodyPr anchor="b"/>
          <a:lstStyle/>
          <a:p>
            <a:r>
              <a:t>Title Text</a:t>
            </a:r>
          </a:p>
        </p:txBody>
      </p:sp>
      <p:sp>
        <p:nvSpPr>
          <p:cNvPr id="12" name="Body Level One…"/>
          <p:cNvSpPr txBox="1">
            <a:spLocks noGrp="1"/>
          </p:cNvSpPr>
          <p:nvPr>
            <p:ph type="body" sz="quarter" idx="1"/>
          </p:nvPr>
        </p:nvSpPr>
        <p:spPr>
          <a:xfrm>
            <a:off x="992188" y="6369844"/>
            <a:ext cx="8175625" cy="883047"/>
          </a:xfrm>
          <a:prstGeom prst="rect">
            <a:avLst/>
          </a:prstGeom>
        </p:spPr>
        <p:txBody>
          <a:bodyPr anchor="t"/>
          <a:lstStyle>
            <a:lvl1pPr marL="0" indent="0" algn="ctr">
              <a:spcBef>
                <a:spcPts val="0"/>
              </a:spcBef>
              <a:buSzTx/>
              <a:buNone/>
              <a:defRPr sz="2891"/>
            </a:lvl1pPr>
            <a:lvl2pPr marL="0" indent="0" algn="ctr">
              <a:spcBef>
                <a:spcPts val="0"/>
              </a:spcBef>
              <a:buSzTx/>
              <a:buNone/>
              <a:defRPr sz="2891"/>
            </a:lvl2pPr>
            <a:lvl3pPr marL="0" indent="0" algn="ctr">
              <a:spcBef>
                <a:spcPts val="0"/>
              </a:spcBef>
              <a:buSzTx/>
              <a:buNone/>
              <a:defRPr sz="2891"/>
            </a:lvl3pPr>
            <a:lvl4pPr marL="0" indent="0" algn="ctr">
              <a:spcBef>
                <a:spcPts val="0"/>
              </a:spcBef>
              <a:buSzTx/>
              <a:buNone/>
              <a:defRPr sz="2891"/>
            </a:lvl4pPr>
            <a:lvl5pPr marL="0" indent="0" algn="ctr">
              <a:spcBef>
                <a:spcPts val="0"/>
              </a:spcBef>
              <a:buSzTx/>
              <a:buNone/>
              <a:defRPr sz="2891"/>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113866017"/>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15" name="Title Text"/>
          <p:cNvSpPr txBox="1">
            <a:spLocks noGrp="1"/>
          </p:cNvSpPr>
          <p:nvPr>
            <p:ph type="title"/>
          </p:nvPr>
        </p:nvSpPr>
        <p:spPr>
          <a:xfrm>
            <a:off x="992188" y="2520156"/>
            <a:ext cx="8175625" cy="2579688"/>
          </a:xfrm>
          <a:prstGeom prst="rect">
            <a:avLst/>
          </a:prstGeom>
        </p:spPr>
        <p:txBody>
          <a:bodyPr/>
          <a:lstStyle/>
          <a:p>
            <a:r>
              <a:t>Title Text</a:t>
            </a:r>
          </a:p>
        </p:txBody>
      </p:sp>
      <p:sp>
        <p:nvSpPr>
          <p:cNvPr id="1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325896314"/>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18" name="Image"/>
          <p:cNvSpPr>
            <a:spLocks noGrp="1"/>
          </p:cNvSpPr>
          <p:nvPr>
            <p:ph type="pic" idx="21"/>
          </p:nvPr>
        </p:nvSpPr>
        <p:spPr>
          <a:xfrm>
            <a:off x="1768574" y="479558"/>
            <a:ext cx="9688711" cy="6459141"/>
          </a:xfrm>
          <a:prstGeom prst="rect">
            <a:avLst/>
          </a:prstGeom>
        </p:spPr>
        <p:txBody>
          <a:bodyPr lIns="91439" tIns="45719" rIns="91439" bIns="45719" anchor="t">
            <a:noAutofit/>
          </a:bodyPr>
          <a:lstStyle/>
          <a:p>
            <a:endParaRPr/>
          </a:p>
        </p:txBody>
      </p:sp>
      <p:sp>
        <p:nvSpPr>
          <p:cNvPr id="19" name="Title Text"/>
          <p:cNvSpPr txBox="1">
            <a:spLocks noGrp="1"/>
          </p:cNvSpPr>
          <p:nvPr>
            <p:ph type="title"/>
          </p:nvPr>
        </p:nvSpPr>
        <p:spPr>
          <a:xfrm>
            <a:off x="744140" y="496094"/>
            <a:ext cx="4167188" cy="3115469"/>
          </a:xfrm>
          <a:prstGeom prst="rect">
            <a:avLst/>
          </a:prstGeom>
        </p:spPr>
        <p:txBody>
          <a:bodyPr anchor="b"/>
          <a:lstStyle>
            <a:lvl1pPr>
              <a:defRPr sz="4688"/>
            </a:lvl1pPr>
          </a:lstStyle>
          <a:p>
            <a:r>
              <a:t>Title Text</a:t>
            </a:r>
          </a:p>
        </p:txBody>
      </p:sp>
      <p:sp>
        <p:nvSpPr>
          <p:cNvPr id="20" name="Body Level One…"/>
          <p:cNvSpPr txBox="1">
            <a:spLocks noGrp="1"/>
          </p:cNvSpPr>
          <p:nvPr>
            <p:ph type="body" sz="quarter" idx="1"/>
          </p:nvPr>
        </p:nvSpPr>
        <p:spPr>
          <a:xfrm>
            <a:off x="744140" y="3690937"/>
            <a:ext cx="4167188" cy="3214688"/>
          </a:xfrm>
          <a:prstGeom prst="rect">
            <a:avLst/>
          </a:prstGeom>
        </p:spPr>
        <p:txBody>
          <a:bodyPr anchor="t"/>
          <a:lstStyle>
            <a:lvl1pPr marL="0" indent="0" algn="ctr">
              <a:spcBef>
                <a:spcPts val="0"/>
              </a:spcBef>
              <a:buSzTx/>
              <a:buNone/>
              <a:defRPr sz="2891"/>
            </a:lvl1pPr>
            <a:lvl2pPr marL="0" indent="0" algn="ctr">
              <a:spcBef>
                <a:spcPts val="0"/>
              </a:spcBef>
              <a:buSzTx/>
              <a:buNone/>
              <a:defRPr sz="2891"/>
            </a:lvl2pPr>
            <a:lvl3pPr marL="0" indent="0" algn="ctr">
              <a:spcBef>
                <a:spcPts val="0"/>
              </a:spcBef>
              <a:buSzTx/>
              <a:buNone/>
              <a:defRPr sz="2891"/>
            </a:lvl3pPr>
            <a:lvl4pPr marL="0" indent="0" algn="ctr">
              <a:spcBef>
                <a:spcPts val="0"/>
              </a:spcBef>
              <a:buSzTx/>
              <a:buNone/>
              <a:defRPr sz="2891"/>
            </a:lvl4pPr>
            <a:lvl5pPr marL="0" indent="0" algn="ctr">
              <a:spcBef>
                <a:spcPts val="0"/>
              </a:spcBef>
              <a:buSzTx/>
              <a:buNone/>
              <a:defRPr sz="2891"/>
            </a:lvl5pPr>
          </a:lstStyle>
          <a:p>
            <a:r>
              <a:t>Body Level One</a:t>
            </a:r>
          </a:p>
          <a:p>
            <a:pPr lvl="1"/>
            <a:r>
              <a:t>Body Level Two</a:t>
            </a:r>
          </a:p>
          <a:p>
            <a:pPr lvl="2"/>
            <a:r>
              <a:t>Body Level Three</a:t>
            </a:r>
          </a:p>
          <a:p>
            <a:pPr lvl="3"/>
            <a:r>
              <a:t>Body Level Four</a:t>
            </a:r>
          </a:p>
          <a:p>
            <a:pPr lvl="4"/>
            <a:r>
              <a:t>Body Level Five</a:t>
            </a:r>
          </a:p>
        </p:txBody>
      </p:sp>
      <p:sp>
        <p:nvSpPr>
          <p:cNvPr id="2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256993446"/>
      </p:ext>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23" name="Title Text"/>
          <p:cNvSpPr txBox="1">
            <a:spLocks noGrp="1"/>
          </p:cNvSpPr>
          <p:nvPr>
            <p:ph type="title"/>
          </p:nvPr>
        </p:nvSpPr>
        <p:spPr>
          <a:prstGeom prst="rect">
            <a:avLst/>
          </a:prstGeom>
        </p:spPr>
        <p:txBody>
          <a:bodyPr/>
          <a:lstStyle/>
          <a:p>
            <a:r>
              <a:t>Title Text</a:t>
            </a:r>
          </a:p>
        </p:txBody>
      </p:sp>
      <p:sp>
        <p:nvSpPr>
          <p:cNvPr id="2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43557134"/>
      </p:ext>
    </p:extLst>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26" name="Title Text"/>
          <p:cNvSpPr txBox="1">
            <a:spLocks noGrp="1"/>
          </p:cNvSpPr>
          <p:nvPr>
            <p:ph type="title"/>
          </p:nvPr>
        </p:nvSpPr>
        <p:spPr>
          <a:prstGeom prst="rect">
            <a:avLst/>
          </a:prstGeom>
        </p:spPr>
        <p:txBody>
          <a:bodyPr/>
          <a:lstStyle/>
          <a:p>
            <a:r>
              <a:t>Title Text</a:t>
            </a:r>
          </a:p>
        </p:txBody>
      </p:sp>
      <p:sp>
        <p:nvSpPr>
          <p:cNvPr id="27"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33485388"/>
      </p:ext>
    </p:extLst>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30" name="Image"/>
          <p:cNvSpPr>
            <a:spLocks noGrp="1"/>
          </p:cNvSpPr>
          <p:nvPr>
            <p:ph type="pic" idx="21"/>
          </p:nvPr>
        </p:nvSpPr>
        <p:spPr>
          <a:xfrm>
            <a:off x="3192363" y="2020755"/>
            <a:ext cx="7366992" cy="4911329"/>
          </a:xfrm>
          <a:prstGeom prst="rect">
            <a:avLst/>
          </a:prstGeom>
        </p:spPr>
        <p:txBody>
          <a:bodyPr lIns="91439" tIns="45719" rIns="91439" bIns="45719" anchor="t">
            <a:noAutofit/>
          </a:bodyPr>
          <a:lstStyle/>
          <a:p>
            <a:endParaRPr/>
          </a:p>
        </p:txBody>
      </p:sp>
      <p:sp>
        <p:nvSpPr>
          <p:cNvPr id="31" name="Title Text"/>
          <p:cNvSpPr txBox="1">
            <a:spLocks noGrp="1"/>
          </p:cNvSpPr>
          <p:nvPr>
            <p:ph type="title"/>
          </p:nvPr>
        </p:nvSpPr>
        <p:spPr>
          <a:prstGeom prst="rect">
            <a:avLst/>
          </a:prstGeom>
        </p:spPr>
        <p:txBody>
          <a:bodyPr/>
          <a:lstStyle/>
          <a:p>
            <a:r>
              <a:t>Title Text</a:t>
            </a:r>
          </a:p>
        </p:txBody>
      </p:sp>
      <p:sp>
        <p:nvSpPr>
          <p:cNvPr id="32" name="Body Level One…"/>
          <p:cNvSpPr txBox="1">
            <a:spLocks noGrp="1"/>
          </p:cNvSpPr>
          <p:nvPr>
            <p:ph type="body" sz="half" idx="1"/>
          </p:nvPr>
        </p:nvSpPr>
        <p:spPr>
          <a:xfrm>
            <a:off x="744140" y="2024063"/>
            <a:ext cx="4167188" cy="4911328"/>
          </a:xfrm>
          <a:prstGeom prst="rect">
            <a:avLst/>
          </a:prstGeom>
        </p:spPr>
        <p:txBody>
          <a:bodyPr/>
          <a:lstStyle>
            <a:lvl1pPr marL="267908" indent="-267908">
              <a:spcBef>
                <a:spcPts val="2500"/>
              </a:spcBef>
              <a:defRPr sz="2188"/>
            </a:lvl1pPr>
            <a:lvl2pPr marL="535816" indent="-267908">
              <a:spcBef>
                <a:spcPts val="2500"/>
              </a:spcBef>
              <a:defRPr sz="2188"/>
            </a:lvl2pPr>
            <a:lvl3pPr marL="803723" indent="-267908">
              <a:spcBef>
                <a:spcPts val="2500"/>
              </a:spcBef>
              <a:defRPr sz="2188"/>
            </a:lvl3pPr>
            <a:lvl4pPr marL="1071631" indent="-267908">
              <a:spcBef>
                <a:spcPts val="2500"/>
              </a:spcBef>
              <a:defRPr sz="2188"/>
            </a:lvl4pPr>
            <a:lvl5pPr marL="1339539" indent="-267908">
              <a:spcBef>
                <a:spcPts val="2500"/>
              </a:spcBef>
              <a:defRPr sz="2188"/>
            </a:lvl5pPr>
          </a:lstStyle>
          <a:p>
            <a:r>
              <a:t>Body Level One</a:t>
            </a:r>
          </a:p>
          <a:p>
            <a:pPr lvl="1"/>
            <a:r>
              <a:t>Body Level Two</a:t>
            </a:r>
          </a:p>
          <a:p>
            <a:pPr lvl="2"/>
            <a:r>
              <a:t>Body Level Three</a:t>
            </a:r>
          </a:p>
          <a:p>
            <a:pPr lvl="3"/>
            <a:r>
              <a:t>Body Level Four</a:t>
            </a:r>
          </a:p>
          <a:p>
            <a:pPr lvl="4"/>
            <a:r>
              <a:t>Body Level Five</a:t>
            </a:r>
          </a:p>
        </p:txBody>
      </p:sp>
      <p:sp>
        <p:nvSpPr>
          <p:cNvPr id="33" name="Slide Number"/>
          <p:cNvSpPr txBox="1">
            <a:spLocks noGrp="1"/>
          </p:cNvSpPr>
          <p:nvPr>
            <p:ph type="sldNum" sz="quarter" idx="2"/>
          </p:nvPr>
        </p:nvSpPr>
        <p:spPr>
          <a:xfrm>
            <a:off x="4918657" y="7262812"/>
            <a:ext cx="317396" cy="294953"/>
          </a:xfrm>
          <a:prstGeom prst="rect">
            <a:avLst/>
          </a:prstGeom>
        </p:spPr>
        <p:txBody>
          <a:bodyPr/>
          <a:lstStyle>
            <a:lvl1pPr>
              <a:defRPr>
                <a:latin typeface="Helvetica Light"/>
                <a:ea typeface="Helvetica Light"/>
                <a:cs typeface="Helvetica Light"/>
                <a:sym typeface="Helvetica Light"/>
              </a:defRPr>
            </a:lvl1pPr>
          </a:lstStyle>
          <a:p>
            <a:fld id="{86CB4B4D-7CA3-9044-876B-883B54F8677D}" type="slidenum">
              <a:t>‹#›</a:t>
            </a:fld>
            <a:endParaRPr/>
          </a:p>
        </p:txBody>
      </p:sp>
    </p:spTree>
    <p:extLst>
      <p:ext uri="{BB962C8B-B14F-4D97-AF65-F5344CB8AC3E}">
        <p14:creationId xmlns:p14="http://schemas.microsoft.com/office/powerpoint/2010/main" val="1345432947"/>
      </p:ext>
    </p:extLst>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35" name="Body Level One…"/>
          <p:cNvSpPr txBox="1">
            <a:spLocks noGrp="1"/>
          </p:cNvSpPr>
          <p:nvPr>
            <p:ph type="body" idx="1"/>
          </p:nvPr>
        </p:nvSpPr>
        <p:spPr>
          <a:xfrm>
            <a:off x="744141" y="992188"/>
            <a:ext cx="8671719" cy="5635625"/>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626101433"/>
      </p:ext>
    </p:extLst>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38" name="Image"/>
          <p:cNvSpPr>
            <a:spLocks noGrp="1"/>
          </p:cNvSpPr>
          <p:nvPr>
            <p:ph type="pic" sz="quarter" idx="21"/>
          </p:nvPr>
        </p:nvSpPr>
        <p:spPr>
          <a:xfrm>
            <a:off x="5218906" y="3929063"/>
            <a:ext cx="4730272" cy="3155156"/>
          </a:xfrm>
          <a:prstGeom prst="rect">
            <a:avLst/>
          </a:prstGeom>
        </p:spPr>
        <p:txBody>
          <a:bodyPr lIns="91439" tIns="45719" rIns="91439" bIns="45719" anchor="t">
            <a:noAutofit/>
          </a:bodyPr>
          <a:lstStyle/>
          <a:p>
            <a:endParaRPr/>
          </a:p>
        </p:txBody>
      </p:sp>
      <p:sp>
        <p:nvSpPr>
          <p:cNvPr id="39" name="Image"/>
          <p:cNvSpPr>
            <a:spLocks noGrp="1"/>
          </p:cNvSpPr>
          <p:nvPr>
            <p:ph type="pic" sz="quarter" idx="22"/>
          </p:nvPr>
        </p:nvSpPr>
        <p:spPr>
          <a:xfrm>
            <a:off x="5080000" y="694532"/>
            <a:ext cx="4583906" cy="3055938"/>
          </a:xfrm>
          <a:prstGeom prst="rect">
            <a:avLst/>
          </a:prstGeom>
        </p:spPr>
        <p:txBody>
          <a:bodyPr lIns="91439" tIns="45719" rIns="91439" bIns="45719" anchor="t">
            <a:noAutofit/>
          </a:bodyPr>
          <a:lstStyle/>
          <a:p>
            <a:endParaRPr/>
          </a:p>
        </p:txBody>
      </p:sp>
      <p:sp>
        <p:nvSpPr>
          <p:cNvPr id="40" name="Image"/>
          <p:cNvSpPr>
            <a:spLocks noGrp="1"/>
          </p:cNvSpPr>
          <p:nvPr>
            <p:ph type="pic" idx="23"/>
          </p:nvPr>
        </p:nvSpPr>
        <p:spPr>
          <a:xfrm>
            <a:off x="-1855391" y="694531"/>
            <a:ext cx="9361289" cy="6240859"/>
          </a:xfrm>
          <a:prstGeom prst="rect">
            <a:avLst/>
          </a:prstGeom>
        </p:spPr>
        <p:txBody>
          <a:bodyPr lIns="91439" tIns="45719" rIns="91439" bIns="45719" anchor="t">
            <a:noAutofit/>
          </a:bodyPr>
          <a:lstStyle/>
          <a:p>
            <a:endParaRPr/>
          </a:p>
        </p:txBody>
      </p:sp>
      <p:sp>
        <p:nvSpPr>
          <p:cNvPr id="4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735395582"/>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PhAnim="0" type="tx" userDrawn="1">
  <p:cSld name="Title - Center copy">
    <p:spTree>
      <p:nvGrpSpPr>
        <p:cNvPr id="1" name=""/>
        <p:cNvGrpSpPr/>
        <p:nvPr/>
      </p:nvGrpSpPr>
      <p:grpSpPr bwMode="auto">
        <a:xfrm>
          <a:off x="0" y="0"/>
          <a:ext cx="0" cy="0"/>
          <a:chOff x="0" y="0"/>
          <a:chExt cx="0" cy="0"/>
        </a:xfrm>
      </p:grpSpPr>
      <p:sp>
        <p:nvSpPr>
          <p:cNvPr id="4" name="Title Text"/>
          <p:cNvSpPr>
            <a:spLocks noGrp="1"/>
          </p:cNvSpPr>
          <p:nvPr>
            <p:ph type="title"/>
          </p:nvPr>
        </p:nvSpPr>
        <p:spPr bwMode="auto">
          <a:xfrm>
            <a:off x="444500" y="2895600"/>
            <a:ext cx="9271000" cy="1828800"/>
          </a:xfrm>
          <a:prstGeom prst="rect">
            <a:avLst/>
          </a:prstGeom>
          <a:ln w="9525">
            <a:round/>
          </a:ln>
          <a:effectLst>
            <a:outerShdw blurRad="63500" dist="86594" dir="2700000" rotWithShape="0">
              <a:srgbClr val="000000">
                <a:alpha val="38219"/>
              </a:srgbClr>
            </a:outerShdw>
          </a:effectLst>
        </p:spPr>
        <p:txBody>
          <a:bodyPr lIns="38100" tIns="38100" rIns="38100" bIns="38100">
            <a:noAutofit/>
          </a:bodyPr>
          <a:lstStyle>
            <a:lvl1pPr algn="l" defTabSz="457200">
              <a:defRPr sz="4800">
                <a:latin typeface="Century Gothic"/>
                <a:ea typeface="Century Gothic"/>
                <a:cs typeface="Century Gothic"/>
              </a:defRPr>
            </a:lvl1pPr>
          </a:lstStyle>
          <a:p>
            <a:pPr>
              <a:defRPr/>
            </a:pPr>
            <a:r>
              <a:t>Title Text</a:t>
            </a:r>
          </a:p>
        </p:txBody>
      </p:sp>
      <p:sp>
        <p:nvSpPr>
          <p:cNvPr id="5" name="Slide Number"/>
          <p:cNvSpPr>
            <a:spLocks noGrp="1"/>
          </p:cNvSpPr>
          <p:nvPr>
            <p:ph type="sldNum" sz="quarter" idx="2"/>
          </p:nvPr>
        </p:nvSpPr>
        <p:spPr bwMode="auto">
          <a:xfrm>
            <a:off x="9588500" y="7200900"/>
            <a:ext cx="230124" cy="225045"/>
          </a:xfrm>
          <a:prstGeom prst="rect">
            <a:avLst/>
          </a:prstGeom>
        </p:spPr>
        <p:txBody>
          <a:bodyPr lIns="38100" tIns="38100" rIns="38100" bIns="38100"/>
          <a:lstStyle>
            <a:lvl1pPr algn="l" defTabSz="457200">
              <a:defRPr sz="1000">
                <a:latin typeface="Helvetica Neue"/>
                <a:ea typeface="Helvetica Neue"/>
                <a:cs typeface="Helvetica Neue"/>
              </a:defRPr>
            </a:lvl1pPr>
          </a:lstStyle>
          <a:p>
            <a:pPr>
              <a:defRPr/>
            </a:pPr>
            <a:fld id="{86CB4B4D-7CA3-9044-876B-883B54F8677D}" type="slidenum">
              <a:rPr/>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43" name="–Johnny Appleseed"/>
          <p:cNvSpPr txBox="1">
            <a:spLocks noGrp="1"/>
          </p:cNvSpPr>
          <p:nvPr>
            <p:ph type="body" sz="quarter" idx="21"/>
          </p:nvPr>
        </p:nvSpPr>
        <p:spPr>
          <a:xfrm>
            <a:off x="992188" y="4970859"/>
            <a:ext cx="8175625" cy="391133"/>
          </a:xfrm>
          <a:prstGeom prst="rect">
            <a:avLst/>
          </a:prstGeom>
        </p:spPr>
        <p:txBody>
          <a:bodyPr anchor="t">
            <a:spAutoFit/>
          </a:bodyPr>
          <a:lstStyle>
            <a:lvl1pPr marL="0" indent="0" algn="ctr">
              <a:spcBef>
                <a:spcPts val="0"/>
              </a:spcBef>
              <a:buSzTx/>
              <a:buNone/>
              <a:defRPr sz="1875" i="1"/>
            </a:lvl1pPr>
          </a:lstStyle>
          <a:p>
            <a:r>
              <a:t>–Johnny Appleseed</a:t>
            </a:r>
          </a:p>
        </p:txBody>
      </p:sp>
      <p:sp>
        <p:nvSpPr>
          <p:cNvPr id="44" name="“Type a quote here.”"/>
          <p:cNvSpPr txBox="1">
            <a:spLocks noGrp="1"/>
          </p:cNvSpPr>
          <p:nvPr>
            <p:ph type="body" sz="quarter" idx="22"/>
          </p:nvPr>
        </p:nvSpPr>
        <p:spPr>
          <a:xfrm>
            <a:off x="992188" y="3316228"/>
            <a:ext cx="8175625" cy="511294"/>
          </a:xfrm>
          <a:prstGeom prst="rect">
            <a:avLst/>
          </a:prstGeom>
        </p:spPr>
        <p:txBody>
          <a:bodyPr>
            <a:spAutoFit/>
          </a:bodyPr>
          <a:lstStyle>
            <a:lvl1pPr marL="0" indent="0" algn="ctr">
              <a:spcBef>
                <a:spcPts val="0"/>
              </a:spcBef>
              <a:buSzTx/>
              <a:buNone/>
              <a:defRPr sz="2656">
                <a:latin typeface="+mn-lt"/>
                <a:ea typeface="+mn-ea"/>
                <a:cs typeface="+mn-cs"/>
                <a:sym typeface="Helvetica Neue Medium"/>
              </a:defRPr>
            </a:lvl1pPr>
          </a:lstStyle>
          <a:p>
            <a:r>
              <a:t>“Type a quote here.” </a:t>
            </a:r>
          </a:p>
        </p:txBody>
      </p:sp>
      <p:sp>
        <p:nvSpPr>
          <p:cNvPr id="4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7188232"/>
      </p:ext>
    </p:extLst>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47" name="Image"/>
          <p:cNvSpPr>
            <a:spLocks noGrp="1"/>
          </p:cNvSpPr>
          <p:nvPr>
            <p:ph type="pic" idx="21"/>
          </p:nvPr>
        </p:nvSpPr>
        <p:spPr>
          <a:xfrm>
            <a:off x="-742073" y="0"/>
            <a:ext cx="11644145" cy="7768828"/>
          </a:xfrm>
          <a:prstGeom prst="rect">
            <a:avLst/>
          </a:prstGeom>
        </p:spPr>
        <p:txBody>
          <a:bodyPr lIns="91439" tIns="45719" rIns="91439" bIns="45719" anchor="t">
            <a:noAutofit/>
          </a:bodyPr>
          <a:lstStyle/>
          <a:p>
            <a:endParaRPr/>
          </a:p>
        </p:txBody>
      </p:sp>
      <p:sp>
        <p:nvSpPr>
          <p:cNvPr id="4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2248523"/>
      </p:ext>
    </p:extLst>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5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592644212"/>
      </p:ext>
    </p:extLst>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type="tx">
  <p:cSld name="1_Title &amp; Subtitle">
    <p:spTree>
      <p:nvGrpSpPr>
        <p:cNvPr id="1" name=""/>
        <p:cNvGrpSpPr/>
        <p:nvPr/>
      </p:nvGrpSpPr>
      <p:grpSpPr>
        <a:xfrm>
          <a:off x="0" y="0"/>
          <a:ext cx="0" cy="0"/>
          <a:chOff x="0" y="0"/>
          <a:chExt cx="0" cy="0"/>
        </a:xfrm>
      </p:grpSpPr>
      <p:sp>
        <p:nvSpPr>
          <p:cNvPr id="52" name="Title Text"/>
          <p:cNvSpPr txBox="1">
            <a:spLocks noGrp="1"/>
          </p:cNvSpPr>
          <p:nvPr>
            <p:ph type="title"/>
          </p:nvPr>
        </p:nvSpPr>
        <p:spPr>
          <a:xfrm>
            <a:off x="992188" y="1279922"/>
            <a:ext cx="8175625" cy="2579688"/>
          </a:xfrm>
          <a:prstGeom prst="rect">
            <a:avLst/>
          </a:prstGeom>
        </p:spPr>
        <p:txBody>
          <a:bodyPr anchor="b"/>
          <a:lstStyle>
            <a:lvl1pPr>
              <a:defRPr sz="6563">
                <a:latin typeface="Times New Roman"/>
                <a:ea typeface="Times New Roman"/>
                <a:cs typeface="Times New Roman"/>
                <a:sym typeface="Times New Roman"/>
              </a:defRPr>
            </a:lvl1pPr>
          </a:lstStyle>
          <a:p>
            <a:r>
              <a:t>Title Text</a:t>
            </a:r>
          </a:p>
        </p:txBody>
      </p:sp>
      <p:sp>
        <p:nvSpPr>
          <p:cNvPr id="53" name="Body Level One…"/>
          <p:cNvSpPr txBox="1">
            <a:spLocks noGrp="1"/>
          </p:cNvSpPr>
          <p:nvPr>
            <p:ph type="body" sz="quarter" idx="1"/>
          </p:nvPr>
        </p:nvSpPr>
        <p:spPr>
          <a:xfrm>
            <a:off x="992188" y="3929062"/>
            <a:ext cx="8175625" cy="883047"/>
          </a:xfrm>
          <a:prstGeom prst="rect">
            <a:avLst/>
          </a:prstGeom>
        </p:spPr>
        <p:txBody>
          <a:bodyPr anchor="t"/>
          <a:lstStyle>
            <a:lvl1pPr marL="0" indent="0" algn="ctr">
              <a:spcBef>
                <a:spcPts val="0"/>
              </a:spcBef>
              <a:buSzTx/>
              <a:buNone/>
              <a:defRPr sz="2813" i="1">
                <a:latin typeface="Times New Roman"/>
                <a:ea typeface="Times New Roman"/>
                <a:cs typeface="Times New Roman"/>
                <a:sym typeface="Times New Roman"/>
              </a:defRPr>
            </a:lvl1pPr>
            <a:lvl2pPr marL="0" indent="0" algn="ctr">
              <a:spcBef>
                <a:spcPts val="0"/>
              </a:spcBef>
              <a:buSzTx/>
              <a:buNone/>
              <a:defRPr sz="2813" i="1">
                <a:latin typeface="Times New Roman"/>
                <a:ea typeface="Times New Roman"/>
                <a:cs typeface="Times New Roman"/>
                <a:sym typeface="Times New Roman"/>
              </a:defRPr>
            </a:lvl2pPr>
            <a:lvl3pPr marL="0" indent="0" algn="ctr">
              <a:spcBef>
                <a:spcPts val="0"/>
              </a:spcBef>
              <a:buSzTx/>
              <a:buNone/>
              <a:defRPr sz="2813" i="1">
                <a:latin typeface="Times New Roman"/>
                <a:ea typeface="Times New Roman"/>
                <a:cs typeface="Times New Roman"/>
                <a:sym typeface="Times New Roman"/>
              </a:defRPr>
            </a:lvl3pPr>
            <a:lvl4pPr marL="0" indent="0" algn="ctr">
              <a:spcBef>
                <a:spcPts val="0"/>
              </a:spcBef>
              <a:buSzTx/>
              <a:buNone/>
              <a:defRPr sz="2813" i="1">
                <a:latin typeface="Times New Roman"/>
                <a:ea typeface="Times New Roman"/>
                <a:cs typeface="Times New Roman"/>
                <a:sym typeface="Times New Roman"/>
              </a:defRPr>
            </a:lvl4pPr>
            <a:lvl5pPr marL="0" indent="0" algn="ctr">
              <a:spcBef>
                <a:spcPts val="0"/>
              </a:spcBef>
              <a:buSzTx/>
              <a:buNone/>
              <a:defRPr sz="2813" i="1">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54" name="Slide Number"/>
          <p:cNvSpPr txBox="1">
            <a:spLocks noGrp="1"/>
          </p:cNvSpPr>
          <p:nvPr>
            <p:ph type="sldNum" sz="quarter" idx="2"/>
          </p:nvPr>
        </p:nvSpPr>
        <p:spPr>
          <a:xfrm>
            <a:off x="4914739" y="7233047"/>
            <a:ext cx="320601" cy="318933"/>
          </a:xfrm>
          <a:prstGeom prst="rect">
            <a:avLst/>
          </a:prstGeom>
        </p:spPr>
        <p:txBody>
          <a:bodyPr/>
          <a:lstStyle>
            <a:lvl1pPr>
              <a:defRPr sz="1406">
                <a:latin typeface="Gill Sans"/>
                <a:ea typeface="Gill Sans"/>
                <a:cs typeface="Gill Sans"/>
                <a:sym typeface="Gill Sans"/>
              </a:defRPr>
            </a:lvl1pPr>
          </a:lstStyle>
          <a:p>
            <a:fld id="{86CB4B4D-7CA3-9044-876B-883B54F8677D}" type="slidenum">
              <a:t>‹#›</a:t>
            </a:fld>
            <a:endParaRPr/>
          </a:p>
        </p:txBody>
      </p:sp>
    </p:spTree>
    <p:extLst>
      <p:ext uri="{BB962C8B-B14F-4D97-AF65-F5344CB8AC3E}">
        <p14:creationId xmlns:p14="http://schemas.microsoft.com/office/powerpoint/2010/main" val="3113213612"/>
      </p:ext>
    </p:extLst>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type="tx">
  <p:cSld name="1_Title &amp; Bullets">
    <p:spTree>
      <p:nvGrpSpPr>
        <p:cNvPr id="1" name=""/>
        <p:cNvGrpSpPr/>
        <p:nvPr/>
      </p:nvGrpSpPr>
      <p:grpSpPr>
        <a:xfrm>
          <a:off x="0" y="0"/>
          <a:ext cx="0" cy="0"/>
          <a:chOff x="0" y="0"/>
          <a:chExt cx="0" cy="0"/>
        </a:xfrm>
      </p:grpSpPr>
      <p:sp>
        <p:nvSpPr>
          <p:cNvPr id="56" name="Title Text"/>
          <p:cNvSpPr txBox="1">
            <a:spLocks noGrp="1"/>
          </p:cNvSpPr>
          <p:nvPr>
            <p:ph type="title"/>
          </p:nvPr>
        </p:nvSpPr>
        <p:spPr>
          <a:xfrm>
            <a:off x="992188" y="198437"/>
            <a:ext cx="8175625" cy="982266"/>
          </a:xfrm>
          <a:prstGeom prst="rect">
            <a:avLst/>
          </a:prstGeom>
          <a:solidFill>
            <a:srgbClr val="D6D6D6"/>
          </a:solidFill>
          <a:ln>
            <a:solidFill>
              <a:srgbClr val="929292"/>
            </a:solidFill>
          </a:ln>
        </p:spPr>
        <p:txBody>
          <a:bodyPr>
            <a:noAutofit/>
          </a:bodyPr>
          <a:lstStyle>
            <a:lvl1pPr>
              <a:defRPr sz="6563">
                <a:latin typeface="Times New Roman"/>
                <a:ea typeface="Times New Roman"/>
                <a:cs typeface="Times New Roman"/>
                <a:sym typeface="Times New Roman"/>
              </a:defRPr>
            </a:lvl1pPr>
          </a:lstStyle>
          <a:p>
            <a:r>
              <a:t>Title Text</a:t>
            </a:r>
          </a:p>
        </p:txBody>
      </p:sp>
      <p:sp>
        <p:nvSpPr>
          <p:cNvPr id="57" name="Body Level One…"/>
          <p:cNvSpPr txBox="1">
            <a:spLocks noGrp="1"/>
          </p:cNvSpPr>
          <p:nvPr>
            <p:ph type="body" idx="1"/>
          </p:nvPr>
        </p:nvSpPr>
        <p:spPr>
          <a:xfrm>
            <a:off x="575469" y="1567656"/>
            <a:ext cx="9316641" cy="5189141"/>
          </a:xfrm>
          <a:prstGeom prst="rect">
            <a:avLst/>
          </a:prstGeom>
        </p:spPr>
        <p:txBody>
          <a:bodyPr anchor="t">
            <a:noAutofit/>
          </a:bodyPr>
          <a:lstStyle>
            <a:lvl1pPr marL="694576" indent="-446513">
              <a:spcBef>
                <a:spcPts val="1875"/>
              </a:spcBef>
              <a:buSzPct val="100000"/>
              <a:defRPr sz="3281">
                <a:latin typeface="Times New Roman"/>
                <a:ea typeface="Times New Roman"/>
                <a:cs typeface="Times New Roman"/>
                <a:sym typeface="Times New Roman"/>
              </a:defRPr>
            </a:lvl1pPr>
            <a:lvl2pPr marL="1041864" indent="-446513">
              <a:spcBef>
                <a:spcPts val="1875"/>
              </a:spcBef>
              <a:buSzPct val="100000"/>
              <a:buChar char="-"/>
              <a:defRPr sz="2813">
                <a:latin typeface="Times New Roman"/>
                <a:ea typeface="Times New Roman"/>
                <a:cs typeface="Times New Roman"/>
                <a:sym typeface="Times New Roman"/>
              </a:defRPr>
            </a:lvl2pPr>
            <a:lvl3pPr marL="1389151" indent="-446513">
              <a:spcBef>
                <a:spcPts val="1875"/>
              </a:spcBef>
              <a:buSzPct val="100000"/>
              <a:buChar char="-"/>
              <a:defRPr sz="2188">
                <a:latin typeface="Times New Roman"/>
                <a:ea typeface="Times New Roman"/>
                <a:cs typeface="Times New Roman"/>
                <a:sym typeface="Times New Roman"/>
              </a:defRPr>
            </a:lvl3pPr>
            <a:lvl4pPr marL="1736439" indent="-446513">
              <a:spcBef>
                <a:spcPts val="1875"/>
              </a:spcBef>
              <a:buSzPct val="100000"/>
              <a:buChar char="-"/>
              <a:defRPr sz="1875">
                <a:latin typeface="Times New Roman"/>
                <a:ea typeface="Times New Roman"/>
                <a:cs typeface="Times New Roman"/>
                <a:sym typeface="Times New Roman"/>
              </a:defRPr>
            </a:lvl4pPr>
            <a:lvl5pPr marL="2083727" indent="-446513">
              <a:spcBef>
                <a:spcPts val="1875"/>
              </a:spcBef>
              <a:buSzPct val="100000"/>
              <a:buChar char="-"/>
              <a:defRPr sz="1875">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58" name="Slide Number"/>
          <p:cNvSpPr txBox="1">
            <a:spLocks noGrp="1"/>
          </p:cNvSpPr>
          <p:nvPr>
            <p:ph type="sldNum" sz="quarter" idx="2"/>
          </p:nvPr>
        </p:nvSpPr>
        <p:spPr>
          <a:xfrm>
            <a:off x="9826067" y="-21277"/>
            <a:ext cx="320601" cy="318933"/>
          </a:xfrm>
          <a:prstGeom prst="rect">
            <a:avLst/>
          </a:prstGeom>
        </p:spPr>
        <p:txBody>
          <a:bodyPr anchor="b"/>
          <a:lstStyle>
            <a:lvl1pPr>
              <a:defRPr sz="1406">
                <a:latin typeface="Gill Sans"/>
                <a:ea typeface="Gill Sans"/>
                <a:cs typeface="Gill Sans"/>
                <a:sym typeface="Gill Sans"/>
              </a:defRPr>
            </a:lvl1pPr>
          </a:lstStyle>
          <a:p>
            <a:fld id="{86CB4B4D-7CA3-9044-876B-883B54F8677D}" type="slidenum">
              <a:t>‹#›</a:t>
            </a:fld>
            <a:endParaRPr/>
          </a:p>
        </p:txBody>
      </p:sp>
    </p:spTree>
    <p:extLst>
      <p:ext uri="{BB962C8B-B14F-4D97-AF65-F5344CB8AC3E}">
        <p14:creationId xmlns:p14="http://schemas.microsoft.com/office/powerpoint/2010/main" val="2603224433"/>
      </p:ext>
    </p:extLst>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type="tx">
  <p:cSld name="2_Title &amp; Bullets">
    <p:spTree>
      <p:nvGrpSpPr>
        <p:cNvPr id="1" name=""/>
        <p:cNvGrpSpPr/>
        <p:nvPr/>
      </p:nvGrpSpPr>
      <p:grpSpPr>
        <a:xfrm>
          <a:off x="0" y="0"/>
          <a:ext cx="0" cy="0"/>
          <a:chOff x="0" y="0"/>
          <a:chExt cx="0" cy="0"/>
        </a:xfrm>
      </p:grpSpPr>
      <p:sp>
        <p:nvSpPr>
          <p:cNvPr id="60" name="Title Text"/>
          <p:cNvSpPr txBox="1">
            <a:spLocks noGrp="1"/>
          </p:cNvSpPr>
          <p:nvPr>
            <p:ph type="title"/>
          </p:nvPr>
        </p:nvSpPr>
        <p:spPr>
          <a:xfrm>
            <a:off x="992188" y="198437"/>
            <a:ext cx="8175625" cy="982266"/>
          </a:xfrm>
          <a:prstGeom prst="rect">
            <a:avLst/>
          </a:prstGeom>
          <a:solidFill>
            <a:srgbClr val="D6D6D6"/>
          </a:solidFill>
          <a:ln>
            <a:solidFill>
              <a:srgbClr val="929292"/>
            </a:solidFill>
          </a:ln>
        </p:spPr>
        <p:txBody>
          <a:bodyPr>
            <a:noAutofit/>
          </a:bodyPr>
          <a:lstStyle>
            <a:lvl1pPr>
              <a:defRPr sz="6563">
                <a:latin typeface="Times New Roman"/>
                <a:ea typeface="Times New Roman"/>
                <a:cs typeface="Times New Roman"/>
                <a:sym typeface="Times New Roman"/>
              </a:defRPr>
            </a:lvl1pPr>
          </a:lstStyle>
          <a:p>
            <a:r>
              <a:t>Title Text</a:t>
            </a:r>
          </a:p>
        </p:txBody>
      </p:sp>
      <p:sp>
        <p:nvSpPr>
          <p:cNvPr id="61" name="Body Level One…"/>
          <p:cNvSpPr txBox="1">
            <a:spLocks noGrp="1"/>
          </p:cNvSpPr>
          <p:nvPr>
            <p:ph type="body" idx="1"/>
          </p:nvPr>
        </p:nvSpPr>
        <p:spPr>
          <a:xfrm>
            <a:off x="575469" y="1567656"/>
            <a:ext cx="9316641" cy="5189141"/>
          </a:xfrm>
          <a:prstGeom prst="rect">
            <a:avLst/>
          </a:prstGeom>
        </p:spPr>
        <p:txBody>
          <a:bodyPr anchor="t">
            <a:noAutofit/>
          </a:bodyPr>
          <a:lstStyle>
            <a:lvl1pPr marL="694576" indent="-446513">
              <a:spcBef>
                <a:spcPts val="1875"/>
              </a:spcBef>
              <a:buSzPct val="100000"/>
              <a:defRPr sz="3281">
                <a:latin typeface="Times New Roman"/>
                <a:ea typeface="Times New Roman"/>
                <a:cs typeface="Times New Roman"/>
                <a:sym typeface="Times New Roman"/>
              </a:defRPr>
            </a:lvl1pPr>
            <a:lvl2pPr marL="1041864" indent="-446513">
              <a:spcBef>
                <a:spcPts val="1875"/>
              </a:spcBef>
              <a:buSzPct val="100000"/>
              <a:buChar char="-"/>
              <a:defRPr sz="2813">
                <a:latin typeface="Times New Roman"/>
                <a:ea typeface="Times New Roman"/>
                <a:cs typeface="Times New Roman"/>
                <a:sym typeface="Times New Roman"/>
              </a:defRPr>
            </a:lvl2pPr>
            <a:lvl3pPr marL="1389151" indent="-446513">
              <a:spcBef>
                <a:spcPts val="1875"/>
              </a:spcBef>
              <a:buSzPct val="100000"/>
              <a:buChar char="-"/>
              <a:defRPr sz="2188">
                <a:latin typeface="Times New Roman"/>
                <a:ea typeface="Times New Roman"/>
                <a:cs typeface="Times New Roman"/>
                <a:sym typeface="Times New Roman"/>
              </a:defRPr>
            </a:lvl3pPr>
            <a:lvl4pPr marL="1736439" indent="-446513">
              <a:spcBef>
                <a:spcPts val="1875"/>
              </a:spcBef>
              <a:buSzPct val="100000"/>
              <a:buChar char="-"/>
              <a:defRPr sz="1875">
                <a:latin typeface="Times New Roman"/>
                <a:ea typeface="Times New Roman"/>
                <a:cs typeface="Times New Roman"/>
                <a:sym typeface="Times New Roman"/>
              </a:defRPr>
            </a:lvl4pPr>
            <a:lvl5pPr marL="2083727" indent="-446513">
              <a:spcBef>
                <a:spcPts val="1875"/>
              </a:spcBef>
              <a:buSzPct val="100000"/>
              <a:buChar char="-"/>
              <a:defRPr sz="1875">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62" name="Slide Number"/>
          <p:cNvSpPr txBox="1">
            <a:spLocks noGrp="1"/>
          </p:cNvSpPr>
          <p:nvPr>
            <p:ph type="sldNum" sz="quarter" idx="2"/>
          </p:nvPr>
        </p:nvSpPr>
        <p:spPr>
          <a:xfrm>
            <a:off x="9826067" y="9922"/>
            <a:ext cx="320601" cy="318933"/>
          </a:xfrm>
          <a:prstGeom prst="rect">
            <a:avLst/>
          </a:prstGeom>
        </p:spPr>
        <p:txBody>
          <a:bodyPr/>
          <a:lstStyle>
            <a:lvl1pPr>
              <a:defRPr sz="1406">
                <a:latin typeface="Gill Sans"/>
                <a:ea typeface="Gill Sans"/>
                <a:cs typeface="Gill Sans"/>
                <a:sym typeface="Gill Sans"/>
              </a:defRPr>
            </a:lvl1pPr>
          </a:lstStyle>
          <a:p>
            <a:fld id="{86CB4B4D-7CA3-9044-876B-883B54F8677D}" type="slidenum">
              <a:t>‹#›</a:t>
            </a:fld>
            <a:endParaRPr/>
          </a:p>
        </p:txBody>
      </p:sp>
    </p:spTree>
    <p:extLst>
      <p:ext uri="{BB962C8B-B14F-4D97-AF65-F5344CB8AC3E}">
        <p14:creationId xmlns:p14="http://schemas.microsoft.com/office/powerpoint/2010/main" val="808334180"/>
      </p:ext>
    </p:extLst>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type="tx">
  <p:cSld name="2_Title &amp; Subtitle">
    <p:spTree>
      <p:nvGrpSpPr>
        <p:cNvPr id="1" name=""/>
        <p:cNvGrpSpPr/>
        <p:nvPr/>
      </p:nvGrpSpPr>
      <p:grpSpPr>
        <a:xfrm>
          <a:off x="0" y="0"/>
          <a:ext cx="0" cy="0"/>
          <a:chOff x="0" y="0"/>
          <a:chExt cx="0" cy="0"/>
        </a:xfrm>
      </p:grpSpPr>
      <p:sp>
        <p:nvSpPr>
          <p:cNvPr id="64" name="Title Text"/>
          <p:cNvSpPr txBox="1">
            <a:spLocks noGrp="1"/>
          </p:cNvSpPr>
          <p:nvPr>
            <p:ph type="title"/>
          </p:nvPr>
        </p:nvSpPr>
        <p:spPr>
          <a:xfrm>
            <a:off x="992188" y="1279922"/>
            <a:ext cx="8175625" cy="2579688"/>
          </a:xfrm>
          <a:prstGeom prst="rect">
            <a:avLst/>
          </a:prstGeom>
        </p:spPr>
        <p:txBody>
          <a:bodyPr anchor="b">
            <a:noAutofit/>
          </a:bodyPr>
          <a:lstStyle>
            <a:lvl1pPr>
              <a:defRPr sz="6563">
                <a:latin typeface="Times New Roman"/>
                <a:ea typeface="Times New Roman"/>
                <a:cs typeface="Times New Roman"/>
                <a:sym typeface="Times New Roman"/>
              </a:defRPr>
            </a:lvl1pPr>
          </a:lstStyle>
          <a:p>
            <a:r>
              <a:t>Title Text</a:t>
            </a:r>
          </a:p>
        </p:txBody>
      </p:sp>
      <p:sp>
        <p:nvSpPr>
          <p:cNvPr id="65" name="Body Level One…"/>
          <p:cNvSpPr txBox="1">
            <a:spLocks noGrp="1"/>
          </p:cNvSpPr>
          <p:nvPr>
            <p:ph type="body" sz="quarter" idx="1"/>
          </p:nvPr>
        </p:nvSpPr>
        <p:spPr>
          <a:xfrm>
            <a:off x="992188" y="3929062"/>
            <a:ext cx="8175625" cy="883047"/>
          </a:xfrm>
          <a:prstGeom prst="rect">
            <a:avLst/>
          </a:prstGeom>
        </p:spPr>
        <p:txBody>
          <a:bodyPr anchor="t">
            <a:noAutofit/>
          </a:bodyPr>
          <a:lstStyle>
            <a:lvl1pPr marL="0" indent="0" algn="ctr">
              <a:spcBef>
                <a:spcPts val="0"/>
              </a:spcBef>
              <a:buSzTx/>
              <a:buNone/>
              <a:defRPr sz="2813" i="1">
                <a:latin typeface="Times New Roman"/>
                <a:ea typeface="Times New Roman"/>
                <a:cs typeface="Times New Roman"/>
                <a:sym typeface="Times New Roman"/>
              </a:defRPr>
            </a:lvl1pPr>
            <a:lvl2pPr marL="0" indent="0" algn="ctr">
              <a:spcBef>
                <a:spcPts val="0"/>
              </a:spcBef>
              <a:buSzTx/>
              <a:buNone/>
              <a:defRPr sz="2813" i="1">
                <a:latin typeface="Times New Roman"/>
                <a:ea typeface="Times New Roman"/>
                <a:cs typeface="Times New Roman"/>
                <a:sym typeface="Times New Roman"/>
              </a:defRPr>
            </a:lvl2pPr>
            <a:lvl3pPr marL="0" indent="0" algn="ctr">
              <a:spcBef>
                <a:spcPts val="0"/>
              </a:spcBef>
              <a:buSzTx/>
              <a:buNone/>
              <a:defRPr sz="2813">
                <a:latin typeface="Gill Sans"/>
                <a:ea typeface="Gill Sans"/>
                <a:cs typeface="Gill Sans"/>
                <a:sym typeface="Gill Sans"/>
              </a:defRPr>
            </a:lvl3pPr>
            <a:lvl4pPr marL="0" indent="0" algn="ctr">
              <a:spcBef>
                <a:spcPts val="0"/>
              </a:spcBef>
              <a:buSzTx/>
              <a:buNone/>
              <a:defRPr sz="2813">
                <a:latin typeface="Gill Sans"/>
                <a:ea typeface="Gill Sans"/>
                <a:cs typeface="Gill Sans"/>
                <a:sym typeface="Gill Sans"/>
              </a:defRPr>
            </a:lvl4pPr>
            <a:lvl5pPr marL="0" indent="0" algn="ctr">
              <a:spcBef>
                <a:spcPts val="0"/>
              </a:spcBef>
              <a:buSzTx/>
              <a:buNone/>
              <a:defRPr sz="2813">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66" name="Slide Number"/>
          <p:cNvSpPr txBox="1">
            <a:spLocks noGrp="1"/>
          </p:cNvSpPr>
          <p:nvPr>
            <p:ph type="sldNum" sz="quarter" idx="2"/>
          </p:nvPr>
        </p:nvSpPr>
        <p:spPr>
          <a:xfrm>
            <a:off x="4914739" y="7233047"/>
            <a:ext cx="320601" cy="318933"/>
          </a:xfrm>
          <a:prstGeom prst="rect">
            <a:avLst/>
          </a:prstGeom>
        </p:spPr>
        <p:txBody>
          <a:bodyPr/>
          <a:lstStyle>
            <a:lvl1pPr>
              <a:defRPr sz="1406">
                <a:latin typeface="Gill Sans"/>
                <a:ea typeface="Gill Sans"/>
                <a:cs typeface="Gill Sans"/>
                <a:sym typeface="Gill Sans"/>
              </a:defRPr>
            </a:lvl1pPr>
          </a:lstStyle>
          <a:p>
            <a:fld id="{86CB4B4D-7CA3-9044-876B-883B54F8677D}" type="slidenum">
              <a:t>‹#›</a:t>
            </a:fld>
            <a:endParaRPr/>
          </a:p>
        </p:txBody>
      </p:sp>
    </p:spTree>
    <p:extLst>
      <p:ext uri="{BB962C8B-B14F-4D97-AF65-F5344CB8AC3E}">
        <p14:creationId xmlns:p14="http://schemas.microsoft.com/office/powerpoint/2010/main" val="2669884081"/>
      </p:ext>
    </p:extLst>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cSld name="Title &amp; Subtitle copy">
    <p:spTree>
      <p:nvGrpSpPr>
        <p:cNvPr id="1" name=""/>
        <p:cNvGrpSpPr/>
        <p:nvPr/>
      </p:nvGrpSpPr>
      <p:grpSpPr>
        <a:xfrm>
          <a:off x="0" y="0"/>
          <a:ext cx="0" cy="0"/>
          <a:chOff x="0" y="0"/>
          <a:chExt cx="0" cy="0"/>
        </a:xfrm>
      </p:grpSpPr>
      <p:sp>
        <p:nvSpPr>
          <p:cNvPr id="11" name="Line"/>
          <p:cNvSpPr/>
          <p:nvPr/>
        </p:nvSpPr>
        <p:spPr>
          <a:xfrm>
            <a:off x="508000" y="3708400"/>
            <a:ext cx="9144000" cy="127"/>
          </a:xfrm>
          <a:prstGeom prst="line">
            <a:avLst/>
          </a:prstGeom>
          <a:ln w="12700">
            <a:solidFill>
              <a:srgbClr val="9A9A9A"/>
            </a:solidFill>
            <a:miter lim="400000"/>
          </a:ln>
        </p:spPr>
        <p:txBody>
          <a:bodyPr lIns="50800" tIns="50800" rIns="50800" bIns="50800" anchor="ctr"/>
          <a:lstStyle/>
          <a:p>
            <a:pPr algn="l">
              <a:defRPr sz="1200">
                <a:latin typeface="Helvetica"/>
                <a:ea typeface="Helvetica"/>
                <a:cs typeface="Helvetica"/>
                <a:sym typeface="Helvetica"/>
              </a:defRPr>
            </a:pPr>
            <a:endParaRPr/>
          </a:p>
        </p:txBody>
      </p:sp>
      <p:pic>
        <p:nvPicPr>
          <p:cNvPr id="12" name="Line Line" descr="Line Line"/>
          <p:cNvPicPr>
            <a:picLocks/>
          </p:cNvPicPr>
          <p:nvPr/>
        </p:nvPicPr>
        <p:blipFill>
          <a:blip r:embed="rId2">
            <a:extLst/>
          </a:blip>
          <a:stretch>
            <a:fillRect/>
          </a:stretch>
        </p:blipFill>
        <p:spPr>
          <a:xfrm>
            <a:off x="444429" y="3644829"/>
            <a:ext cx="9271142" cy="139770"/>
          </a:xfrm>
          <a:prstGeom prst="rect">
            <a:avLst/>
          </a:prstGeom>
          <a:effectLst>
            <a:outerShdw blurRad="76200" dist="76200" dir="3600000" rotWithShape="0">
              <a:srgbClr val="000000">
                <a:alpha val="70000"/>
              </a:srgbClr>
            </a:outerShdw>
          </a:effectLst>
        </p:spPr>
      </p:pic>
      <p:sp>
        <p:nvSpPr>
          <p:cNvPr id="13" name="Title Text"/>
          <p:cNvSpPr txBox="1">
            <a:spLocks noGrp="1"/>
          </p:cNvSpPr>
          <p:nvPr>
            <p:ph type="title"/>
          </p:nvPr>
        </p:nvSpPr>
        <p:spPr>
          <a:xfrm>
            <a:off x="444500" y="1035050"/>
            <a:ext cx="9271000" cy="2476500"/>
          </a:xfrm>
          <a:prstGeom prst="rect">
            <a:avLst/>
          </a:prstGeom>
          <a:effectLst>
            <a:outerShdw blurRad="63500" dist="86594" dir="2700000" rotWithShape="0">
              <a:srgbClr val="000000">
                <a:alpha val="23054"/>
              </a:srgbClr>
            </a:outerShdw>
          </a:effectLst>
        </p:spPr>
        <p:txBody>
          <a:bodyPr lIns="38100" tIns="38100" rIns="38100" bIns="38100" anchor="b">
            <a:noAutofit/>
          </a:bodyPr>
          <a:lstStyle>
            <a:lvl1pPr algn="l" defTabSz="457200">
              <a:defRPr sz="4800">
                <a:latin typeface="Century Gothic"/>
                <a:ea typeface="Century Gothic"/>
                <a:cs typeface="Century Gothic"/>
                <a:sym typeface="Century Gothic"/>
              </a:defRPr>
            </a:lvl1pPr>
          </a:lstStyle>
          <a:p>
            <a:r>
              <a:t>Title Text</a:t>
            </a:r>
          </a:p>
        </p:txBody>
      </p:sp>
      <p:sp>
        <p:nvSpPr>
          <p:cNvPr id="14" name="Body Level One…"/>
          <p:cNvSpPr txBox="1">
            <a:spLocks noGrp="1"/>
          </p:cNvSpPr>
          <p:nvPr>
            <p:ph type="body" sz="quarter" idx="1"/>
          </p:nvPr>
        </p:nvSpPr>
        <p:spPr>
          <a:xfrm>
            <a:off x="444500" y="3924300"/>
            <a:ext cx="9271000" cy="1574800"/>
          </a:xfrm>
          <a:prstGeom prst="rect">
            <a:avLst/>
          </a:prstGeom>
          <a:effectLst>
            <a:outerShdw blurRad="63500" dist="67502" dir="2700000" rotWithShape="0">
              <a:srgbClr val="000000">
                <a:alpha val="23054"/>
              </a:srgbClr>
            </a:outerShdw>
          </a:effectLst>
        </p:spPr>
        <p:txBody>
          <a:bodyPr lIns="38100" tIns="38100" rIns="38100" bIns="38100" anchor="t">
            <a:noAutofit/>
          </a:bodyPr>
          <a:lstStyle>
            <a:lvl1pPr marL="0" indent="0" defTabSz="457200">
              <a:spcBef>
                <a:spcPts val="0"/>
              </a:spcBef>
              <a:buSzTx/>
              <a:buNone/>
              <a:defRPr sz="3200">
                <a:latin typeface="Century Gothic"/>
                <a:ea typeface="Century Gothic"/>
                <a:cs typeface="Century Gothic"/>
                <a:sym typeface="Century Gothic"/>
              </a:defRPr>
            </a:lvl1pPr>
            <a:lvl2pPr marL="0" indent="0" defTabSz="457200">
              <a:spcBef>
                <a:spcPts val="0"/>
              </a:spcBef>
              <a:buSzTx/>
              <a:buNone/>
              <a:defRPr sz="2600">
                <a:latin typeface="Century Gothic"/>
                <a:ea typeface="Century Gothic"/>
                <a:cs typeface="Century Gothic"/>
                <a:sym typeface="Century Gothic"/>
              </a:defRPr>
            </a:lvl2pPr>
            <a:lvl3pPr marL="0" indent="0" defTabSz="457200">
              <a:spcBef>
                <a:spcPts val="0"/>
              </a:spcBef>
              <a:buSzTx/>
              <a:buNone/>
              <a:defRPr sz="2000">
                <a:latin typeface="Century Gothic"/>
                <a:ea typeface="Century Gothic"/>
                <a:cs typeface="Century Gothic"/>
                <a:sym typeface="Century Gothic"/>
              </a:defRPr>
            </a:lvl3pPr>
            <a:lvl4pPr marL="0" indent="0" defTabSz="457200">
              <a:spcBef>
                <a:spcPts val="0"/>
              </a:spcBef>
              <a:buSzTx/>
              <a:buNone/>
              <a:defRPr sz="2000">
                <a:latin typeface="Century Gothic"/>
                <a:ea typeface="Century Gothic"/>
                <a:cs typeface="Century Gothic"/>
                <a:sym typeface="Century Gothic"/>
              </a:defRPr>
            </a:lvl4pPr>
            <a:lvl5pPr marL="0" indent="0" defTabSz="457200">
              <a:spcBef>
                <a:spcPts val="0"/>
              </a:spcBef>
              <a:buSzTx/>
              <a:buNone/>
              <a:defRPr sz="2000">
                <a:solidFill>
                  <a:srgbClr val="747474"/>
                </a:solidFill>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15" name="Slide Number"/>
          <p:cNvSpPr txBox="1">
            <a:spLocks noGrp="1"/>
          </p:cNvSpPr>
          <p:nvPr>
            <p:ph type="sldNum" sz="quarter" idx="2"/>
          </p:nvPr>
        </p:nvSpPr>
        <p:spPr>
          <a:xfrm>
            <a:off x="9588500" y="7200900"/>
            <a:ext cx="230124" cy="225045"/>
          </a:xfrm>
          <a:prstGeom prst="rect">
            <a:avLst/>
          </a:prstGeom>
        </p:spPr>
        <p:txBody>
          <a:bodyPr lIns="38100" tIns="38100" rIns="38100" bIns="38100"/>
          <a:lstStyle>
            <a:lvl1pPr algn="l" defTabSz="457200">
              <a:defRPr sz="1000">
                <a:latin typeface="Helvetica Neue"/>
                <a:ea typeface="Helvetica Neue"/>
                <a:cs typeface="Helvetica Neue"/>
                <a:sym typeface="Helvetica Neue"/>
              </a:defRPr>
            </a:lvl1pPr>
          </a:lstStyle>
          <a:p>
            <a:fld id="{86CB4B4D-7CA3-9044-876B-883B54F8677D}" type="slidenum">
              <a:t>‹#›</a:t>
            </a:fld>
            <a:endParaRPr/>
          </a:p>
        </p:txBody>
      </p:sp>
      <p:pic>
        <p:nvPicPr>
          <p:cNvPr id="16" name="ATLAS-Logo-Square-Blue-RGB.png" descr="ATLAS-Logo-Square-Blue-RGB.png"/>
          <p:cNvPicPr>
            <a:picLocks noChangeAspect="1"/>
          </p:cNvPicPr>
          <p:nvPr/>
        </p:nvPicPr>
        <p:blipFill>
          <a:blip r:embed="rId3">
            <a:extLst/>
          </a:blip>
          <a:stretch>
            <a:fillRect/>
          </a:stretch>
        </p:blipFill>
        <p:spPr>
          <a:xfrm>
            <a:off x="8789466" y="72835"/>
            <a:ext cx="1241252" cy="1241252"/>
          </a:xfrm>
          <a:prstGeom prst="rect">
            <a:avLst/>
          </a:prstGeom>
          <a:ln w="12700">
            <a:miter lim="400000"/>
          </a:ln>
        </p:spPr>
      </p:pic>
      <p:pic>
        <p:nvPicPr>
          <p:cNvPr id="17" name="Sussex_logo.jpg" descr="Sussex_logo.jpg"/>
          <p:cNvPicPr>
            <a:picLocks noChangeAspect="1"/>
          </p:cNvPicPr>
          <p:nvPr/>
        </p:nvPicPr>
        <p:blipFill>
          <a:blip r:embed="rId4">
            <a:extLst/>
          </a:blip>
          <a:srcRect l="19892" t="18426" r="19892" b="18426"/>
          <a:stretch>
            <a:fillRect/>
          </a:stretch>
        </p:blipFill>
        <p:spPr>
          <a:xfrm>
            <a:off x="50959" y="-88383"/>
            <a:ext cx="1498282" cy="1563837"/>
          </a:xfrm>
          <a:prstGeom prst="rect">
            <a:avLst/>
          </a:prstGeom>
          <a:ln w="12700">
            <a:miter lim="400000"/>
          </a:ln>
        </p:spPr>
      </p:pic>
    </p:spTree>
    <p:extLst>
      <p:ext uri="{BB962C8B-B14F-4D97-AF65-F5344CB8AC3E}">
        <p14:creationId xmlns:p14="http://schemas.microsoft.com/office/powerpoint/2010/main" val="3418725299"/>
      </p:ext>
    </p:extLst>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type="tx">
  <p:cSld name="Title &amp; Bullets copy">
    <p:spTree>
      <p:nvGrpSpPr>
        <p:cNvPr id="1" name=""/>
        <p:cNvGrpSpPr/>
        <p:nvPr/>
      </p:nvGrpSpPr>
      <p:grpSpPr>
        <a:xfrm>
          <a:off x="0" y="0"/>
          <a:ext cx="0" cy="0"/>
          <a:chOff x="0" y="0"/>
          <a:chExt cx="0" cy="0"/>
        </a:xfrm>
      </p:grpSpPr>
      <p:pic>
        <p:nvPicPr>
          <p:cNvPr id="24" name="Line Line" descr="Line Line"/>
          <p:cNvPicPr>
            <a:picLocks/>
          </p:cNvPicPr>
          <p:nvPr/>
        </p:nvPicPr>
        <p:blipFill>
          <a:blip r:embed="rId2">
            <a:extLst/>
          </a:blip>
          <a:stretch>
            <a:fillRect/>
          </a:stretch>
        </p:blipFill>
        <p:spPr>
          <a:xfrm>
            <a:off x="380999" y="7264384"/>
            <a:ext cx="9182102" cy="127017"/>
          </a:xfrm>
          <a:prstGeom prst="rect">
            <a:avLst/>
          </a:prstGeom>
          <a:effectLst>
            <a:outerShdw blurRad="50800" dist="63500" dir="2700000" rotWithShape="0">
              <a:srgbClr val="000000">
                <a:alpha val="50000"/>
              </a:srgbClr>
            </a:outerShdw>
          </a:effectLst>
        </p:spPr>
      </p:pic>
      <p:pic>
        <p:nvPicPr>
          <p:cNvPr id="25" name="Line Line" descr="Line Line"/>
          <p:cNvPicPr>
            <a:picLocks/>
          </p:cNvPicPr>
          <p:nvPr/>
        </p:nvPicPr>
        <p:blipFill>
          <a:blip r:embed="rId3">
            <a:extLst/>
          </a:blip>
          <a:stretch>
            <a:fillRect/>
          </a:stretch>
        </p:blipFill>
        <p:spPr>
          <a:xfrm rot="21599998">
            <a:off x="463549" y="1033442"/>
            <a:ext cx="4746971" cy="76204"/>
          </a:xfrm>
          <a:prstGeom prst="rect">
            <a:avLst/>
          </a:prstGeom>
          <a:effectLst>
            <a:outerShdw blurRad="50800" dist="63500" dir="2700000" rotWithShape="0">
              <a:srgbClr val="000000">
                <a:alpha val="50000"/>
              </a:srgbClr>
            </a:outerShdw>
          </a:effectLst>
        </p:spPr>
      </p:pic>
      <p:sp>
        <p:nvSpPr>
          <p:cNvPr id="26" name="Title Text"/>
          <p:cNvSpPr txBox="1">
            <a:spLocks noGrp="1"/>
          </p:cNvSpPr>
          <p:nvPr>
            <p:ph type="title"/>
          </p:nvPr>
        </p:nvSpPr>
        <p:spPr>
          <a:xfrm>
            <a:off x="391863" y="-88747"/>
            <a:ext cx="7772401" cy="1092201"/>
          </a:xfrm>
          <a:prstGeom prst="rect">
            <a:avLst/>
          </a:prstGeom>
          <a:effectLst>
            <a:outerShdw blurRad="50800" dist="58159" dir="3600000" rotWithShape="0">
              <a:srgbClr val="000000">
                <a:alpha val="28526"/>
              </a:srgbClr>
            </a:outerShdw>
          </a:effectLst>
        </p:spPr>
        <p:txBody>
          <a:bodyPr lIns="38100" tIns="38100" rIns="38100" bIns="38100" anchor="b"/>
          <a:lstStyle>
            <a:lvl1pPr algn="l" defTabSz="457200">
              <a:defRPr sz="3600">
                <a:latin typeface="Century Gothic"/>
                <a:ea typeface="Century Gothic"/>
                <a:cs typeface="Century Gothic"/>
                <a:sym typeface="Century Gothic"/>
              </a:defRPr>
            </a:lvl1pPr>
          </a:lstStyle>
          <a:p>
            <a:r>
              <a:t>Title Text</a:t>
            </a:r>
          </a:p>
        </p:txBody>
      </p:sp>
      <p:sp>
        <p:nvSpPr>
          <p:cNvPr id="27" name="Body Level One…"/>
          <p:cNvSpPr txBox="1">
            <a:spLocks noGrp="1"/>
          </p:cNvSpPr>
          <p:nvPr>
            <p:ph type="body" idx="1"/>
          </p:nvPr>
        </p:nvSpPr>
        <p:spPr>
          <a:xfrm>
            <a:off x="444500" y="1397000"/>
            <a:ext cx="9271000" cy="5130800"/>
          </a:xfrm>
          <a:prstGeom prst="rect">
            <a:avLst/>
          </a:prstGeom>
          <a:effectLst>
            <a:outerShdw blurRad="50800" dist="58159" dir="3600000" rotWithShape="0">
              <a:srgbClr val="000000">
                <a:alpha val="17303"/>
              </a:srgbClr>
            </a:outerShdw>
          </a:effectLst>
        </p:spPr>
        <p:txBody>
          <a:bodyPr lIns="38100" tIns="38100" rIns="38100" bIns="38100" anchor="t"/>
          <a:lstStyle>
            <a:lvl1pPr marL="203200" indent="-203200" algn="just" defTabSz="457200">
              <a:spcBef>
                <a:spcPts val="1600"/>
              </a:spcBef>
              <a:buSzPct val="100000"/>
              <a:defRPr sz="2400">
                <a:latin typeface="Century Gothic"/>
                <a:ea typeface="Century Gothic"/>
                <a:cs typeface="Century Gothic"/>
                <a:sym typeface="Century Gothic"/>
              </a:defRPr>
            </a:lvl1pPr>
            <a:lvl2pPr marL="546100" indent="-203200" algn="just" defTabSz="457200">
              <a:lnSpc>
                <a:spcPct val="110000"/>
              </a:lnSpc>
              <a:spcBef>
                <a:spcPts val="1600"/>
              </a:spcBef>
              <a:buSzPct val="100000"/>
              <a:defRPr sz="2100">
                <a:latin typeface="Century Gothic"/>
                <a:ea typeface="Century Gothic"/>
                <a:cs typeface="Century Gothic"/>
                <a:sym typeface="Century Gothic"/>
              </a:defRPr>
            </a:lvl2pPr>
            <a:lvl3pPr marL="889000" indent="-203200" algn="just" defTabSz="457200">
              <a:lnSpc>
                <a:spcPct val="110000"/>
              </a:lnSpc>
              <a:spcBef>
                <a:spcPts val="1600"/>
              </a:spcBef>
              <a:buSzPct val="100000"/>
              <a:defRPr sz="2100">
                <a:latin typeface="Century Gothic"/>
                <a:ea typeface="Century Gothic"/>
                <a:cs typeface="Century Gothic"/>
                <a:sym typeface="Century Gothic"/>
              </a:defRPr>
            </a:lvl3pPr>
            <a:lvl4pPr marL="1231900" indent="-203200" algn="just" defTabSz="457200">
              <a:lnSpc>
                <a:spcPct val="110000"/>
              </a:lnSpc>
              <a:spcBef>
                <a:spcPts val="1600"/>
              </a:spcBef>
              <a:buSzPct val="100000"/>
              <a:defRPr sz="2100">
                <a:latin typeface="Century Gothic"/>
                <a:ea typeface="Century Gothic"/>
                <a:cs typeface="Century Gothic"/>
                <a:sym typeface="Century Gothic"/>
              </a:defRPr>
            </a:lvl4pPr>
            <a:lvl5pPr marL="1574800" indent="-203200" algn="just" defTabSz="457200">
              <a:lnSpc>
                <a:spcPct val="110000"/>
              </a:lnSpc>
              <a:spcBef>
                <a:spcPts val="1600"/>
              </a:spcBef>
              <a:buSzPct val="100000"/>
              <a:defRPr sz="2100">
                <a:latin typeface="Century Gothic"/>
                <a:ea typeface="Century Gothic"/>
                <a:cs typeface="Century Gothic"/>
                <a:sym typeface="Century Gothic"/>
              </a:defRPr>
            </a:lvl5pPr>
          </a:lstStyle>
          <a:p>
            <a:r>
              <a:t>Body Level One</a:t>
            </a:r>
          </a:p>
          <a:p>
            <a:pPr lvl="1"/>
            <a:r>
              <a:t>Body Level Two</a:t>
            </a:r>
          </a:p>
          <a:p>
            <a:pPr lvl="2"/>
            <a:r>
              <a:t>Body Level Three</a:t>
            </a:r>
          </a:p>
          <a:p>
            <a:pPr lvl="3"/>
            <a:r>
              <a:t>Body Level Four</a:t>
            </a:r>
          </a:p>
          <a:p>
            <a:pPr lvl="4"/>
            <a:r>
              <a:t>Body Level Five</a:t>
            </a:r>
          </a:p>
        </p:txBody>
      </p:sp>
      <p:sp>
        <p:nvSpPr>
          <p:cNvPr id="28" name="Slide Number"/>
          <p:cNvSpPr txBox="1">
            <a:spLocks noGrp="1"/>
          </p:cNvSpPr>
          <p:nvPr>
            <p:ph type="sldNum" sz="quarter" idx="2"/>
          </p:nvPr>
        </p:nvSpPr>
        <p:spPr>
          <a:xfrm>
            <a:off x="9602136" y="7200900"/>
            <a:ext cx="230125" cy="225045"/>
          </a:xfrm>
          <a:prstGeom prst="rect">
            <a:avLst/>
          </a:prstGeom>
        </p:spPr>
        <p:txBody>
          <a:bodyPr lIns="38100" tIns="38100" rIns="38100" bIns="38100"/>
          <a:lstStyle>
            <a:lvl1pPr algn="r" defTabSz="457200">
              <a:defRPr sz="1000">
                <a:latin typeface="Helvetica Neue"/>
                <a:ea typeface="Helvetica Neue"/>
                <a:cs typeface="Helvetica Neue"/>
                <a:sym typeface="Helvetica Neue"/>
              </a:defRPr>
            </a:lvl1pPr>
          </a:lstStyle>
          <a:p>
            <a:fld id="{86CB4B4D-7CA3-9044-876B-883B54F8677D}" type="slidenum">
              <a:t>‹#›</a:t>
            </a:fld>
            <a:endParaRPr/>
          </a:p>
        </p:txBody>
      </p:sp>
      <p:pic>
        <p:nvPicPr>
          <p:cNvPr id="29" name="kisspng-university-of-sussex-logo-master-s-degree-academic-leeds-beckett-university-5b52d2b1005944.2272200815321545450014.png" descr="kisspng-university-of-sussex-logo-master-s-degree-academic-leeds-beckett-university-5b52d2b1005944.2272200815321545450014.png"/>
          <p:cNvPicPr>
            <a:picLocks noChangeAspect="1"/>
          </p:cNvPicPr>
          <p:nvPr/>
        </p:nvPicPr>
        <p:blipFill>
          <a:blip r:embed="rId4">
            <a:extLst/>
          </a:blip>
          <a:stretch>
            <a:fillRect/>
          </a:stretch>
        </p:blipFill>
        <p:spPr>
          <a:xfrm>
            <a:off x="9229718" y="155374"/>
            <a:ext cx="686317" cy="603958"/>
          </a:xfrm>
          <a:prstGeom prst="rect">
            <a:avLst/>
          </a:prstGeom>
          <a:ln w="12700">
            <a:miter lim="400000"/>
          </a:ln>
        </p:spPr>
      </p:pic>
    </p:spTree>
    <p:extLst>
      <p:ext uri="{BB962C8B-B14F-4D97-AF65-F5344CB8AC3E}">
        <p14:creationId xmlns:p14="http://schemas.microsoft.com/office/powerpoint/2010/main" val="2052751292"/>
      </p:ext>
    </p:extLst>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type="tx">
  <p:cSld name="Title - Center copy">
    <p:spTree>
      <p:nvGrpSpPr>
        <p:cNvPr id="1" name=""/>
        <p:cNvGrpSpPr/>
        <p:nvPr/>
      </p:nvGrpSpPr>
      <p:grpSpPr>
        <a:xfrm>
          <a:off x="0" y="0"/>
          <a:ext cx="0" cy="0"/>
          <a:chOff x="0" y="0"/>
          <a:chExt cx="0" cy="0"/>
        </a:xfrm>
      </p:grpSpPr>
      <p:sp>
        <p:nvSpPr>
          <p:cNvPr id="36" name="Title Text"/>
          <p:cNvSpPr txBox="1">
            <a:spLocks noGrp="1"/>
          </p:cNvSpPr>
          <p:nvPr>
            <p:ph type="title"/>
          </p:nvPr>
        </p:nvSpPr>
        <p:spPr>
          <a:xfrm>
            <a:off x="444500" y="2895600"/>
            <a:ext cx="9271000" cy="1828800"/>
          </a:xfrm>
          <a:prstGeom prst="rect">
            <a:avLst/>
          </a:prstGeom>
          <a:ln w="9525">
            <a:round/>
          </a:ln>
          <a:effectLst>
            <a:outerShdw blurRad="63500" dist="86594" dir="2700000" rotWithShape="0">
              <a:srgbClr val="000000">
                <a:alpha val="38219"/>
              </a:srgbClr>
            </a:outerShdw>
          </a:effectLst>
        </p:spPr>
        <p:txBody>
          <a:bodyPr lIns="38100" tIns="38100" rIns="38100" bIns="38100">
            <a:noAutofit/>
          </a:bodyPr>
          <a:lstStyle>
            <a:lvl1pPr algn="l" defTabSz="457200">
              <a:defRPr sz="4800">
                <a:effectLst>
                  <a:outerShdw blurRad="127000" dist="63500" dir="2700000" rotWithShape="0">
                    <a:srgbClr val="000000">
                      <a:alpha val="75000"/>
                    </a:srgbClr>
                  </a:outerShdw>
                </a:effectLst>
                <a:latin typeface="Century Gothic"/>
                <a:ea typeface="Century Gothic"/>
                <a:cs typeface="Century Gothic"/>
                <a:sym typeface="Century Gothic"/>
              </a:defRPr>
            </a:lvl1pPr>
          </a:lstStyle>
          <a:p>
            <a:r>
              <a:t>Title Text</a:t>
            </a:r>
          </a:p>
        </p:txBody>
      </p:sp>
      <p:sp>
        <p:nvSpPr>
          <p:cNvPr id="37" name="Slide Number"/>
          <p:cNvSpPr txBox="1">
            <a:spLocks noGrp="1"/>
          </p:cNvSpPr>
          <p:nvPr>
            <p:ph type="sldNum" sz="quarter" idx="2"/>
          </p:nvPr>
        </p:nvSpPr>
        <p:spPr>
          <a:xfrm>
            <a:off x="9588500" y="7200900"/>
            <a:ext cx="230124" cy="225045"/>
          </a:xfrm>
          <a:prstGeom prst="rect">
            <a:avLst/>
          </a:prstGeom>
        </p:spPr>
        <p:txBody>
          <a:bodyPr lIns="38100" tIns="38100" rIns="38100" bIns="38100"/>
          <a:lstStyle>
            <a:lvl1pPr algn="l" defTabSz="457200">
              <a:defRPr sz="1000">
                <a:latin typeface="Helvetica Neue"/>
                <a:ea typeface="Helvetica Neue"/>
                <a:cs typeface="Helvetica Neue"/>
                <a:sym typeface="Helvetica Neue"/>
              </a:defRPr>
            </a:lvl1pPr>
          </a:lstStyle>
          <a:p>
            <a:fld id="{86CB4B4D-7CA3-9044-876B-883B54F8677D}" type="slidenum">
              <a:t>‹#›</a:t>
            </a:fld>
            <a:endParaRPr/>
          </a:p>
        </p:txBody>
      </p:sp>
    </p:spTree>
    <p:extLst>
      <p:ext uri="{BB962C8B-B14F-4D97-AF65-F5344CB8AC3E}">
        <p14:creationId xmlns:p14="http://schemas.microsoft.com/office/powerpoint/2010/main" val="2661685452"/>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PhAnim="0" type="tx" userDrawn="1">
  <p:cSld name="Blank">
    <p:spTree>
      <p:nvGrpSpPr>
        <p:cNvPr id="1" name=""/>
        <p:cNvGrpSpPr/>
        <p:nvPr/>
      </p:nvGrpSpPr>
      <p:grpSpPr bwMode="auto">
        <a:xfrm>
          <a:off x="0" y="0"/>
          <a:ext cx="0" cy="0"/>
          <a:chOff x="0" y="0"/>
          <a:chExt cx="0" cy="0"/>
        </a:xfrm>
      </p:grpSpPr>
      <p:sp>
        <p:nvSpPr>
          <p:cNvPr id="4" name="Slide Number"/>
          <p:cNvSpPr>
            <a:spLocks noGrp="1"/>
          </p:cNvSpPr>
          <p:nvPr>
            <p:ph type="sldNum" sz="quarter" idx="2"/>
          </p:nvPr>
        </p:nvSpPr>
        <p:spPr bwMode="auto">
          <a:prstGeom prst="rect">
            <a:avLst/>
          </a:prstGeom>
        </p:spPr>
        <p:txBody>
          <a:bodyPr/>
          <a:lstStyle/>
          <a:p>
            <a:pPr>
              <a:defRPr/>
            </a:pPr>
            <a:fld id="{86CB4B4D-7CA3-9044-876B-883B54F8677D}" type="slidenum">
              <a:rPr/>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4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764307453"/>
      </p:ext>
    </p:extLst>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type="tx">
  <p:cSld name="1_Title &amp; Bullets copy">
    <p:spTree>
      <p:nvGrpSpPr>
        <p:cNvPr id="1" name=""/>
        <p:cNvGrpSpPr/>
        <p:nvPr/>
      </p:nvGrpSpPr>
      <p:grpSpPr>
        <a:xfrm>
          <a:off x="0" y="0"/>
          <a:ext cx="0" cy="0"/>
          <a:chOff x="0" y="0"/>
          <a:chExt cx="0" cy="0"/>
        </a:xfrm>
      </p:grpSpPr>
      <p:pic>
        <p:nvPicPr>
          <p:cNvPr id="51" name="Line Line" descr="Line Line"/>
          <p:cNvPicPr>
            <a:picLocks/>
          </p:cNvPicPr>
          <p:nvPr/>
        </p:nvPicPr>
        <p:blipFill>
          <a:blip r:embed="rId2">
            <a:extLst/>
          </a:blip>
          <a:stretch>
            <a:fillRect/>
          </a:stretch>
        </p:blipFill>
        <p:spPr>
          <a:xfrm>
            <a:off x="380999" y="7264384"/>
            <a:ext cx="9182102" cy="127017"/>
          </a:xfrm>
          <a:prstGeom prst="rect">
            <a:avLst/>
          </a:prstGeom>
          <a:effectLst>
            <a:outerShdw blurRad="50800" dist="63500" dir="2700000" rotWithShape="0">
              <a:srgbClr val="000000">
                <a:alpha val="50000"/>
              </a:srgbClr>
            </a:outerShdw>
          </a:effectLst>
        </p:spPr>
      </p:pic>
      <p:pic>
        <p:nvPicPr>
          <p:cNvPr id="52" name="Line Line" descr="Line Line"/>
          <p:cNvPicPr>
            <a:picLocks/>
          </p:cNvPicPr>
          <p:nvPr/>
        </p:nvPicPr>
        <p:blipFill>
          <a:blip r:embed="rId3">
            <a:extLst/>
          </a:blip>
          <a:stretch>
            <a:fillRect/>
          </a:stretch>
        </p:blipFill>
        <p:spPr>
          <a:xfrm rot="21599998">
            <a:off x="463549" y="1033442"/>
            <a:ext cx="4746971" cy="76204"/>
          </a:xfrm>
          <a:prstGeom prst="rect">
            <a:avLst/>
          </a:prstGeom>
          <a:effectLst>
            <a:outerShdw blurRad="50800" dist="63500" dir="2700000" rotWithShape="0">
              <a:srgbClr val="000000">
                <a:alpha val="50000"/>
              </a:srgbClr>
            </a:outerShdw>
          </a:effectLst>
        </p:spPr>
      </p:pic>
      <p:sp>
        <p:nvSpPr>
          <p:cNvPr id="53" name="Title Text"/>
          <p:cNvSpPr txBox="1">
            <a:spLocks noGrp="1"/>
          </p:cNvSpPr>
          <p:nvPr>
            <p:ph type="title"/>
          </p:nvPr>
        </p:nvSpPr>
        <p:spPr>
          <a:xfrm>
            <a:off x="391863" y="-88747"/>
            <a:ext cx="7772401" cy="1092201"/>
          </a:xfrm>
          <a:prstGeom prst="rect">
            <a:avLst/>
          </a:prstGeom>
          <a:effectLst>
            <a:outerShdw blurRad="50800" dist="58159" dir="3600000" rotWithShape="0">
              <a:srgbClr val="000000">
                <a:alpha val="28526"/>
              </a:srgbClr>
            </a:outerShdw>
          </a:effectLst>
        </p:spPr>
        <p:txBody>
          <a:bodyPr lIns="38100" tIns="38100" rIns="38100" bIns="38100" anchor="b"/>
          <a:lstStyle>
            <a:lvl1pPr algn="l" defTabSz="457200">
              <a:defRPr sz="3600">
                <a:latin typeface="Century Gothic"/>
                <a:ea typeface="Century Gothic"/>
                <a:cs typeface="Century Gothic"/>
                <a:sym typeface="Century Gothic"/>
              </a:defRPr>
            </a:lvl1pPr>
          </a:lstStyle>
          <a:p>
            <a:r>
              <a:t>Title Text</a:t>
            </a:r>
          </a:p>
        </p:txBody>
      </p:sp>
      <p:sp>
        <p:nvSpPr>
          <p:cNvPr id="54" name="Body Level One…"/>
          <p:cNvSpPr txBox="1">
            <a:spLocks noGrp="1"/>
          </p:cNvSpPr>
          <p:nvPr>
            <p:ph type="body" idx="1"/>
          </p:nvPr>
        </p:nvSpPr>
        <p:spPr>
          <a:xfrm>
            <a:off x="444500" y="1397000"/>
            <a:ext cx="9271000" cy="5130800"/>
          </a:xfrm>
          <a:prstGeom prst="rect">
            <a:avLst/>
          </a:prstGeom>
          <a:effectLst>
            <a:outerShdw blurRad="50800" dist="58159" dir="3600000" rotWithShape="0">
              <a:srgbClr val="000000">
                <a:alpha val="17303"/>
              </a:srgbClr>
            </a:outerShdw>
          </a:effectLst>
        </p:spPr>
        <p:txBody>
          <a:bodyPr lIns="38100" tIns="38100" rIns="38100" bIns="38100" anchor="t"/>
          <a:lstStyle>
            <a:lvl1pPr marL="203200" indent="-203200" algn="just" defTabSz="457200">
              <a:spcBef>
                <a:spcPts val="1600"/>
              </a:spcBef>
              <a:buSzPct val="100000"/>
              <a:defRPr sz="2400">
                <a:latin typeface="Century Gothic"/>
                <a:ea typeface="Century Gothic"/>
                <a:cs typeface="Century Gothic"/>
                <a:sym typeface="Century Gothic"/>
              </a:defRPr>
            </a:lvl1pPr>
            <a:lvl2pPr marL="546100" indent="-203200" algn="just" defTabSz="457200">
              <a:lnSpc>
                <a:spcPct val="110000"/>
              </a:lnSpc>
              <a:spcBef>
                <a:spcPts val="1600"/>
              </a:spcBef>
              <a:buSzPct val="100000"/>
              <a:defRPr sz="2100">
                <a:latin typeface="Century Gothic"/>
                <a:ea typeface="Century Gothic"/>
                <a:cs typeface="Century Gothic"/>
                <a:sym typeface="Century Gothic"/>
              </a:defRPr>
            </a:lvl2pPr>
            <a:lvl3pPr marL="889000" indent="-203200" algn="just" defTabSz="457200">
              <a:lnSpc>
                <a:spcPct val="110000"/>
              </a:lnSpc>
              <a:spcBef>
                <a:spcPts val="1600"/>
              </a:spcBef>
              <a:buSzPct val="100000"/>
              <a:defRPr sz="2100">
                <a:latin typeface="Century Gothic"/>
                <a:ea typeface="Century Gothic"/>
                <a:cs typeface="Century Gothic"/>
                <a:sym typeface="Century Gothic"/>
              </a:defRPr>
            </a:lvl3pPr>
            <a:lvl4pPr marL="1231900" indent="-203200" algn="just" defTabSz="457200">
              <a:lnSpc>
                <a:spcPct val="110000"/>
              </a:lnSpc>
              <a:spcBef>
                <a:spcPts val="1600"/>
              </a:spcBef>
              <a:buSzPct val="100000"/>
              <a:defRPr sz="2100">
                <a:latin typeface="Century Gothic"/>
                <a:ea typeface="Century Gothic"/>
                <a:cs typeface="Century Gothic"/>
                <a:sym typeface="Century Gothic"/>
              </a:defRPr>
            </a:lvl4pPr>
            <a:lvl5pPr marL="1574800" indent="-203200" algn="just" defTabSz="457200">
              <a:lnSpc>
                <a:spcPct val="110000"/>
              </a:lnSpc>
              <a:spcBef>
                <a:spcPts val="1600"/>
              </a:spcBef>
              <a:buSzPct val="100000"/>
              <a:defRPr sz="2100">
                <a:latin typeface="Century Gothic"/>
                <a:ea typeface="Century Gothic"/>
                <a:cs typeface="Century Gothic"/>
                <a:sym typeface="Century Gothic"/>
              </a:defRPr>
            </a:lvl5pPr>
          </a:lstStyle>
          <a:p>
            <a:r>
              <a:t>Body Level One</a:t>
            </a:r>
          </a:p>
          <a:p>
            <a:pPr lvl="1"/>
            <a:r>
              <a:t>Body Level Two</a:t>
            </a:r>
          </a:p>
          <a:p>
            <a:pPr lvl="2"/>
            <a:r>
              <a:t>Body Level Three</a:t>
            </a:r>
          </a:p>
          <a:p>
            <a:pPr lvl="3"/>
            <a:r>
              <a:t>Body Level Four</a:t>
            </a:r>
          </a:p>
          <a:p>
            <a:pPr lvl="4"/>
            <a:r>
              <a:t>Body Level Five</a:t>
            </a:r>
          </a:p>
        </p:txBody>
      </p:sp>
      <p:sp>
        <p:nvSpPr>
          <p:cNvPr id="55" name="Slide Number"/>
          <p:cNvSpPr txBox="1">
            <a:spLocks noGrp="1"/>
          </p:cNvSpPr>
          <p:nvPr>
            <p:ph type="sldNum" sz="quarter" idx="2"/>
          </p:nvPr>
        </p:nvSpPr>
        <p:spPr>
          <a:xfrm>
            <a:off x="9602136" y="7200900"/>
            <a:ext cx="230125" cy="225045"/>
          </a:xfrm>
          <a:prstGeom prst="rect">
            <a:avLst/>
          </a:prstGeom>
        </p:spPr>
        <p:txBody>
          <a:bodyPr lIns="38100" tIns="38100" rIns="38100" bIns="38100"/>
          <a:lstStyle>
            <a:lvl1pPr algn="r" defTabSz="457200">
              <a:defRPr sz="1000">
                <a:latin typeface="Helvetica Neue"/>
                <a:ea typeface="Helvetica Neue"/>
                <a:cs typeface="Helvetica Neue"/>
                <a:sym typeface="Helvetica Neue"/>
              </a:defRPr>
            </a:lvl1pPr>
          </a:lstStyle>
          <a:p>
            <a:fld id="{86CB4B4D-7CA3-9044-876B-883B54F8677D}" type="slidenum">
              <a:t>‹#›</a:t>
            </a:fld>
            <a:endParaRPr/>
          </a:p>
        </p:txBody>
      </p:sp>
      <p:pic>
        <p:nvPicPr>
          <p:cNvPr id="56" name="kisspng-university-of-sussex-logo-master-s-degree-academic-leeds-beckett-university-5b52d2b1005944.2272200815321545450014.png" descr="kisspng-university-of-sussex-logo-master-s-degree-academic-leeds-beckett-university-5b52d2b1005944.2272200815321545450014.png"/>
          <p:cNvPicPr>
            <a:picLocks noChangeAspect="1"/>
          </p:cNvPicPr>
          <p:nvPr/>
        </p:nvPicPr>
        <p:blipFill>
          <a:blip r:embed="rId4">
            <a:extLst/>
          </a:blip>
          <a:stretch>
            <a:fillRect/>
          </a:stretch>
        </p:blipFill>
        <p:spPr>
          <a:xfrm>
            <a:off x="9229718" y="155374"/>
            <a:ext cx="686317" cy="603958"/>
          </a:xfrm>
          <a:prstGeom prst="rect">
            <a:avLst/>
          </a:prstGeom>
          <a:ln w="12700">
            <a:miter lim="400000"/>
          </a:ln>
        </p:spPr>
      </p:pic>
    </p:spTree>
    <p:extLst>
      <p:ext uri="{BB962C8B-B14F-4D97-AF65-F5344CB8AC3E}">
        <p14:creationId xmlns:p14="http://schemas.microsoft.com/office/powerpoint/2010/main" val="746103529"/>
      </p:ext>
    </p:extLst>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PhAnim="0" preserve="1" userDrawn="1">
  <p:cSld name="1_Title and Content">
    <p:spTree>
      <p:nvGrpSpPr>
        <p:cNvPr id="1" name=""/>
        <p:cNvGrpSpPr/>
        <p:nvPr/>
      </p:nvGrpSpPr>
      <p:grpSpPr bwMode="auto">
        <a:xfrm>
          <a:off x="0" y="0"/>
          <a:ext cx="0" cy="0"/>
          <a:chOff x="0" y="0"/>
          <a:chExt cx="0" cy="0"/>
        </a:xfrm>
      </p:grpSpPr>
      <p:sp>
        <p:nvSpPr>
          <p:cNvPr id="4" name="Slide Number Placeholder 5"/>
          <p:cNvSpPr>
            <a:spLocks noGrp="1"/>
          </p:cNvSpPr>
          <p:nvPr>
            <p:ph type="sldNum" sz="quarter" idx="4"/>
          </p:nvPr>
        </p:nvSpPr>
        <p:spPr bwMode="auto">
          <a:xfrm>
            <a:off x="7884159" y="7265396"/>
            <a:ext cx="2286000" cy="405694"/>
          </a:xfrm>
          <a:prstGeom prst="rect">
            <a:avLst/>
          </a:prstGeom>
        </p:spPr>
        <p:txBody>
          <a:bodyPr vert="horz" lIns="91440" tIns="45720" rIns="91440" bIns="45720" rtlCol="0" anchor="ctr"/>
          <a:lstStyle>
            <a:lvl1pPr algn="r">
              <a:defRPr sz="1000" b="0" i="0">
                <a:solidFill>
                  <a:schemeClr val="bg1"/>
                </a:solidFill>
                <a:latin typeface="Avenir Book"/>
                <a:ea typeface="Avenir Book"/>
                <a:cs typeface="Avenir Book"/>
              </a:defRPr>
            </a:lvl1pPr>
          </a:lstStyle>
          <a:p>
            <a:pPr>
              <a:defRPr/>
            </a:pPr>
            <a:fld id="{DEF62AA5-A9F9-344C-9738-C68EB5A8EDFF}" type="slidenum">
              <a:rPr lang="en-US">
                <a:solidFill>
                  <a:prstClr val="white"/>
                </a:solidFill>
              </a:rPr>
              <a:t>‹#›</a:t>
            </a:fld>
            <a:endParaRPr lang="en-US">
              <a:solidFill>
                <a:prstClr val="white"/>
              </a:solidFill>
            </a:endParaRPr>
          </a:p>
        </p:txBody>
      </p:sp>
      <p:sp>
        <p:nvSpPr>
          <p:cNvPr id="5" name="Date Placeholder 19"/>
          <p:cNvSpPr>
            <a:spLocks noGrp="1"/>
          </p:cNvSpPr>
          <p:nvPr>
            <p:ph type="dt" sz="half" idx="2"/>
          </p:nvPr>
        </p:nvSpPr>
        <p:spPr bwMode="auto">
          <a:xfrm>
            <a:off x="17780" y="7252787"/>
            <a:ext cx="2286000" cy="405694"/>
          </a:xfrm>
          <a:prstGeom prst="rect">
            <a:avLst/>
          </a:prstGeom>
        </p:spPr>
        <p:txBody>
          <a:bodyPr vert="horz" lIns="91440" tIns="45720" rIns="91440" bIns="45720" rtlCol="0" anchor="ctr"/>
          <a:lstStyle>
            <a:lvl1pPr algn="l">
              <a:defRPr sz="1000">
                <a:solidFill>
                  <a:schemeClr val="bg1"/>
                </a:solidFill>
              </a:defRPr>
            </a:lvl1pPr>
          </a:lstStyle>
          <a:p>
            <a:pPr>
              <a:defRPr/>
            </a:pPr>
            <a:r>
              <a:rPr lang="en-GB">
                <a:solidFill>
                  <a:prstClr val="white"/>
                </a:solidFill>
                <a:latin typeface="Arial"/>
              </a:rPr>
              <a:t>PPTAP / 04-Jun-2021</a:t>
            </a:r>
            <a:endParaRPr lang="en-US">
              <a:solidFill>
                <a:prstClr val="white"/>
              </a:solidFill>
              <a:latin typeface="Arial"/>
            </a:endParaRPr>
          </a:p>
        </p:txBody>
      </p:sp>
      <p:sp>
        <p:nvSpPr>
          <p:cNvPr id="6" name="Footer Placeholder 4"/>
          <p:cNvSpPr>
            <a:spLocks noGrp="1"/>
          </p:cNvSpPr>
          <p:nvPr>
            <p:ph type="ftr" sz="quarter" idx="3"/>
          </p:nvPr>
        </p:nvSpPr>
        <p:spPr bwMode="auto">
          <a:xfrm>
            <a:off x="3271727" y="7265916"/>
            <a:ext cx="3616547" cy="405694"/>
          </a:xfrm>
          <a:prstGeom prst="rect">
            <a:avLst/>
          </a:prstGeom>
        </p:spPr>
        <p:txBody>
          <a:bodyPr vert="horz" lIns="91440" tIns="45720" rIns="91440" bIns="45720" rtlCol="0" anchor="ctr" anchorCtr="0"/>
          <a:lstStyle>
            <a:lvl1pPr algn="ctr">
              <a:defRPr sz="1000" b="0" i="0">
                <a:solidFill>
                  <a:schemeClr val="bg1"/>
                </a:solidFill>
                <a:latin typeface="Avenir Book"/>
                <a:ea typeface="Avenir Book"/>
                <a:cs typeface="Avenir Book"/>
              </a:defRPr>
            </a:lvl1pPr>
          </a:lstStyle>
          <a:p>
            <a:pPr>
              <a:defRPr/>
            </a:pPr>
            <a:r>
              <a:rPr lang="en-US">
                <a:solidFill>
                  <a:prstClr val="white"/>
                </a:solidFill>
              </a:rPr>
              <a:t>Nigel Watson / Birmingham Univ.</a:t>
            </a:r>
            <a:endParaRPr/>
          </a:p>
        </p:txBody>
      </p:sp>
      <p:sp>
        <p:nvSpPr>
          <p:cNvPr id="7" name="Content Placeholder 3"/>
          <p:cNvSpPr>
            <a:spLocks noGrp="1"/>
          </p:cNvSpPr>
          <p:nvPr>
            <p:ph sz="quarter" idx="10"/>
          </p:nvPr>
        </p:nvSpPr>
        <p:spPr bwMode="auto">
          <a:xfrm>
            <a:off x="698500" y="1886806"/>
            <a:ext cx="8763000" cy="4702679"/>
          </a:xfrm>
          <a:prstGeom prst="rect">
            <a:avLst/>
          </a:prstGeom>
        </p:spPr>
        <p:txBody>
          <a:bodyPr/>
          <a:lstStyle>
            <a:lvl2pPr marL="698493" indent="-317497">
              <a:buClr>
                <a:srgbClr val="00B0F0"/>
              </a:buClr>
              <a:buFont typeface="LucidaGrande"/>
              <a:buChar char="►"/>
              <a:defRPr/>
            </a:lvl2pPr>
            <a:lvl3pPr marL="1079489" indent="-317497">
              <a:buClr>
                <a:schemeClr val="accent6"/>
              </a:buClr>
              <a:buFont typeface="Wingdings"/>
              <a:buChar char="§"/>
              <a:defRPr/>
            </a:lvl3pPr>
          </a:lstStyle>
          <a:p>
            <a:pPr lvl="0">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a:p>
        </p:txBody>
      </p:sp>
      <p:sp>
        <p:nvSpPr>
          <p:cNvPr id="8" name="Title 1"/>
          <p:cNvSpPr>
            <a:spLocks noGrp="1"/>
          </p:cNvSpPr>
          <p:nvPr>
            <p:ph type="title" hasCustomPrompt="1"/>
          </p:nvPr>
        </p:nvSpPr>
        <p:spPr bwMode="auto">
          <a:xfrm>
            <a:off x="898769" y="196750"/>
            <a:ext cx="8375488" cy="636891"/>
          </a:xfrm>
        </p:spPr>
        <p:txBody>
          <a:bodyPr/>
          <a:lstStyle>
            <a:lvl1pPr>
              <a:defRPr sz="4000"/>
            </a:lvl1pPr>
          </a:lstStyle>
          <a:p>
            <a:pPr>
              <a:defRPr/>
            </a:pPr>
            <a:r>
              <a:rPr lang="en-US"/>
              <a:t>Title</a:t>
            </a:r>
            <a:endParaRPr/>
          </a:p>
        </p:txBody>
      </p:sp>
    </p:spTree>
    <p:extLst>
      <p:ext uri="{BB962C8B-B14F-4D97-AF65-F5344CB8AC3E}">
        <p14:creationId xmlns:p14="http://schemas.microsoft.com/office/powerpoint/2010/main" val="221316912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PhAnim="0" userDrawn="1">
  <p:cSld name="3_Title and Content">
    <p:spTree>
      <p:nvGrpSpPr>
        <p:cNvPr id="1" name=""/>
        <p:cNvGrpSpPr/>
        <p:nvPr/>
      </p:nvGrpSpPr>
      <p:grpSpPr bwMode="auto">
        <a:xfrm>
          <a:off x="0" y="0"/>
          <a:ext cx="0" cy="0"/>
          <a:chOff x="0" y="0"/>
          <a:chExt cx="0" cy="0"/>
        </a:xfrm>
      </p:grpSpPr>
      <p:sp>
        <p:nvSpPr>
          <p:cNvPr id="4" name="Footer Placeholder 3"/>
          <p:cNvSpPr>
            <a:spLocks noGrp="1"/>
          </p:cNvSpPr>
          <p:nvPr>
            <p:ph type="ftr" sz="quarter" idx="10"/>
          </p:nvPr>
        </p:nvSpPr>
        <p:spPr bwMode="auto">
          <a:xfrm>
            <a:off x="3271727" y="7278942"/>
            <a:ext cx="3616547" cy="405694"/>
          </a:xfrm>
          <a:prstGeom prst="rect">
            <a:avLst/>
          </a:prstGeom>
        </p:spPr>
        <p:txBody>
          <a:bodyPr/>
          <a:lstStyle/>
          <a:p>
            <a:pPr>
              <a:defRPr/>
            </a:pPr>
            <a:r>
              <a:rPr lang="en-US">
                <a:solidFill>
                  <a:prstClr val="white"/>
                </a:solidFill>
              </a:rPr>
              <a:t>Nigel Watson / Birmingham Univ.</a:t>
            </a:r>
            <a:endParaRPr/>
          </a:p>
        </p:txBody>
      </p:sp>
      <p:sp>
        <p:nvSpPr>
          <p:cNvPr id="5" name="Slide Number Placeholder 4"/>
          <p:cNvSpPr>
            <a:spLocks noGrp="1"/>
          </p:cNvSpPr>
          <p:nvPr>
            <p:ph type="sldNum" sz="quarter" idx="11"/>
          </p:nvPr>
        </p:nvSpPr>
        <p:spPr bwMode="auto">
          <a:xfrm>
            <a:off x="7884159" y="7265396"/>
            <a:ext cx="2286000" cy="405694"/>
          </a:xfrm>
        </p:spPr>
        <p:txBody>
          <a:bodyPr/>
          <a:lstStyle/>
          <a:p>
            <a:pPr>
              <a:defRPr/>
            </a:pPr>
            <a:fld id="{DEF62AA5-A9F9-344C-9738-C68EB5A8EDFF}" type="slidenum">
              <a:rPr lang="en-US">
                <a:solidFill>
                  <a:prstClr val="white"/>
                </a:solidFill>
              </a:rPr>
              <a:t>‹#›</a:t>
            </a:fld>
            <a:endParaRPr lang="en-US">
              <a:solidFill>
                <a:prstClr val="white"/>
              </a:solidFill>
            </a:endParaRPr>
          </a:p>
        </p:txBody>
      </p:sp>
      <p:sp>
        <p:nvSpPr>
          <p:cNvPr id="6" name="Date Placeholder 5"/>
          <p:cNvSpPr>
            <a:spLocks noGrp="1"/>
          </p:cNvSpPr>
          <p:nvPr>
            <p:ph type="dt" sz="half" idx="12"/>
          </p:nvPr>
        </p:nvSpPr>
        <p:spPr bwMode="auto">
          <a:xfrm>
            <a:off x="17780" y="7265813"/>
            <a:ext cx="2286000" cy="405694"/>
          </a:xfrm>
          <a:prstGeom prst="rect">
            <a:avLst/>
          </a:prstGeom>
        </p:spPr>
        <p:txBody>
          <a:bodyPr/>
          <a:lstStyle/>
          <a:p>
            <a:pPr>
              <a:defRPr/>
            </a:pPr>
            <a:r>
              <a:rPr lang="en-GB">
                <a:solidFill>
                  <a:prstClr val="white"/>
                </a:solidFill>
                <a:latin typeface="Arial"/>
              </a:rPr>
              <a:t>PPTAP / 04-Jun-2021</a:t>
            </a:r>
            <a:endParaRPr lang="en-US">
              <a:solidFill>
                <a:prstClr val="white"/>
              </a:solidFill>
              <a:latin typeface="Arial"/>
            </a:endParaRPr>
          </a:p>
        </p:txBody>
      </p:sp>
      <p:sp>
        <p:nvSpPr>
          <p:cNvPr id="7" name="Title 1"/>
          <p:cNvSpPr>
            <a:spLocks noGrp="1"/>
          </p:cNvSpPr>
          <p:nvPr>
            <p:ph type="title" hasCustomPrompt="1"/>
          </p:nvPr>
        </p:nvSpPr>
        <p:spPr bwMode="auto">
          <a:xfrm>
            <a:off x="898769" y="196750"/>
            <a:ext cx="8375488" cy="636891"/>
          </a:xfrm>
        </p:spPr>
        <p:txBody>
          <a:bodyPr/>
          <a:lstStyle>
            <a:lvl1pPr>
              <a:defRPr sz="4000"/>
            </a:lvl1pPr>
          </a:lstStyle>
          <a:p>
            <a:pPr>
              <a:defRPr/>
            </a:pPr>
            <a:r>
              <a:rPr lang="en-US"/>
              <a:t>Title</a:t>
            </a:r>
            <a:endParaRPr/>
          </a:p>
        </p:txBody>
      </p:sp>
      <p:sp>
        <p:nvSpPr>
          <p:cNvPr id="8" name="Content Placeholder 3"/>
          <p:cNvSpPr>
            <a:spLocks noGrp="1"/>
          </p:cNvSpPr>
          <p:nvPr>
            <p:ph sz="quarter" idx="13"/>
          </p:nvPr>
        </p:nvSpPr>
        <p:spPr bwMode="auto">
          <a:xfrm>
            <a:off x="698500" y="1886806"/>
            <a:ext cx="8763000" cy="4702679"/>
          </a:xfrm>
          <a:prstGeom prst="rect">
            <a:avLst/>
          </a:prstGeom>
        </p:spPr>
        <p:txBody>
          <a:bodyPr/>
          <a:lstStyle>
            <a:lvl2pPr marL="698493" indent="-317497">
              <a:buClr>
                <a:srgbClr val="00B0F0"/>
              </a:buClr>
              <a:buFont typeface="LucidaGrande"/>
              <a:buChar char="►"/>
              <a:defRPr/>
            </a:lvl2pPr>
            <a:lvl3pPr marL="1079489" indent="-317497">
              <a:buClr>
                <a:schemeClr val="accent6"/>
              </a:buClr>
              <a:buFont typeface="Wingdings"/>
              <a:buChar char="§"/>
              <a:defRPr/>
            </a:lvl3pPr>
          </a:lstStyle>
          <a:p>
            <a:pPr lvl="0">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a:p>
        </p:txBody>
      </p:sp>
    </p:spTree>
    <p:extLst>
      <p:ext uri="{BB962C8B-B14F-4D97-AF65-F5344CB8AC3E}">
        <p14:creationId xmlns:p14="http://schemas.microsoft.com/office/powerpoint/2010/main" val="45065242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PhAnim="0" preserve="1" userDrawn="1">
  <p:cSld name="2_Title and Content">
    <p:spTree>
      <p:nvGrpSpPr>
        <p:cNvPr id="1" name=""/>
        <p:cNvGrpSpPr/>
        <p:nvPr/>
      </p:nvGrpSpPr>
      <p:grpSpPr bwMode="auto">
        <a:xfrm>
          <a:off x="0" y="0"/>
          <a:ext cx="0" cy="0"/>
          <a:chOff x="0" y="0"/>
          <a:chExt cx="0" cy="0"/>
        </a:xfrm>
      </p:grpSpPr>
      <p:sp>
        <p:nvSpPr>
          <p:cNvPr id="4" name="Slide Number Placeholder 5"/>
          <p:cNvSpPr>
            <a:spLocks noGrp="1"/>
          </p:cNvSpPr>
          <p:nvPr>
            <p:ph type="sldNum" sz="quarter" idx="4"/>
          </p:nvPr>
        </p:nvSpPr>
        <p:spPr bwMode="auto">
          <a:xfrm>
            <a:off x="7884159" y="7265396"/>
            <a:ext cx="2286000" cy="405694"/>
          </a:xfrm>
          <a:prstGeom prst="rect">
            <a:avLst/>
          </a:prstGeom>
        </p:spPr>
        <p:txBody>
          <a:bodyPr vert="horz" lIns="91440" tIns="45720" rIns="91440" bIns="45720" rtlCol="0" anchor="ctr"/>
          <a:lstStyle>
            <a:lvl1pPr algn="r">
              <a:defRPr sz="1000" b="0" i="0">
                <a:solidFill>
                  <a:schemeClr val="bg1"/>
                </a:solidFill>
                <a:latin typeface="Avenir Book"/>
                <a:ea typeface="Avenir Book"/>
                <a:cs typeface="Avenir Book"/>
              </a:defRPr>
            </a:lvl1pPr>
          </a:lstStyle>
          <a:p>
            <a:pPr>
              <a:defRPr/>
            </a:pPr>
            <a:fld id="{DEF62AA5-A9F9-344C-9738-C68EB5A8EDFF}" type="slidenum">
              <a:rPr lang="en-US">
                <a:solidFill>
                  <a:prstClr val="white"/>
                </a:solidFill>
              </a:rPr>
              <a:t>‹#›</a:t>
            </a:fld>
            <a:endParaRPr lang="en-US">
              <a:solidFill>
                <a:prstClr val="white"/>
              </a:solidFill>
            </a:endParaRPr>
          </a:p>
        </p:txBody>
      </p:sp>
      <p:sp>
        <p:nvSpPr>
          <p:cNvPr id="5" name="Date Placeholder 19"/>
          <p:cNvSpPr>
            <a:spLocks noGrp="1"/>
          </p:cNvSpPr>
          <p:nvPr>
            <p:ph type="dt" sz="half" idx="2"/>
          </p:nvPr>
        </p:nvSpPr>
        <p:spPr bwMode="auto">
          <a:xfrm>
            <a:off x="17780" y="7265813"/>
            <a:ext cx="2286000" cy="405694"/>
          </a:xfrm>
          <a:prstGeom prst="rect">
            <a:avLst/>
          </a:prstGeom>
        </p:spPr>
        <p:txBody>
          <a:bodyPr vert="horz" lIns="91440" tIns="45720" rIns="91440" bIns="45720" rtlCol="0" anchor="ctr"/>
          <a:lstStyle>
            <a:lvl1pPr algn="l">
              <a:defRPr sz="1000">
                <a:solidFill>
                  <a:schemeClr val="bg1"/>
                </a:solidFill>
              </a:defRPr>
            </a:lvl1pPr>
          </a:lstStyle>
          <a:p>
            <a:pPr>
              <a:defRPr/>
            </a:pPr>
            <a:r>
              <a:rPr lang="en-GB">
                <a:solidFill>
                  <a:prstClr val="white"/>
                </a:solidFill>
                <a:latin typeface="Arial"/>
              </a:rPr>
              <a:t>PPTAP / 04-Jun-2021</a:t>
            </a:r>
            <a:endParaRPr lang="en-US">
              <a:solidFill>
                <a:prstClr val="white"/>
              </a:solidFill>
              <a:latin typeface="Arial"/>
            </a:endParaRPr>
          </a:p>
        </p:txBody>
      </p:sp>
      <p:sp>
        <p:nvSpPr>
          <p:cNvPr id="6" name="Footer Placeholder 4"/>
          <p:cNvSpPr>
            <a:spLocks noGrp="1"/>
          </p:cNvSpPr>
          <p:nvPr>
            <p:ph type="ftr" sz="quarter" idx="3"/>
          </p:nvPr>
        </p:nvSpPr>
        <p:spPr bwMode="auto">
          <a:xfrm>
            <a:off x="3271727" y="7278942"/>
            <a:ext cx="3616547" cy="405694"/>
          </a:xfrm>
          <a:prstGeom prst="rect">
            <a:avLst/>
          </a:prstGeom>
        </p:spPr>
        <p:txBody>
          <a:bodyPr vert="horz" lIns="91440" tIns="45720" rIns="91440" bIns="45720" rtlCol="0" anchor="ctr" anchorCtr="0"/>
          <a:lstStyle>
            <a:lvl1pPr algn="ctr">
              <a:defRPr sz="1000" b="0" i="0">
                <a:solidFill>
                  <a:schemeClr val="bg1"/>
                </a:solidFill>
                <a:latin typeface="Avenir Book"/>
                <a:ea typeface="Avenir Book"/>
                <a:cs typeface="Avenir Book"/>
              </a:defRPr>
            </a:lvl1pPr>
          </a:lstStyle>
          <a:p>
            <a:pPr>
              <a:defRPr/>
            </a:pPr>
            <a:r>
              <a:rPr lang="en-US">
                <a:solidFill>
                  <a:prstClr val="white"/>
                </a:solidFill>
              </a:rPr>
              <a:t>Nigel Watson / Birmingham Univ.</a:t>
            </a:r>
            <a:endParaRPr/>
          </a:p>
        </p:txBody>
      </p:sp>
      <p:sp>
        <p:nvSpPr>
          <p:cNvPr id="7" name="Content Placeholder 3"/>
          <p:cNvSpPr>
            <a:spLocks noGrp="1"/>
          </p:cNvSpPr>
          <p:nvPr>
            <p:ph sz="quarter" idx="14"/>
          </p:nvPr>
        </p:nvSpPr>
        <p:spPr bwMode="auto">
          <a:xfrm>
            <a:off x="698499" y="1453210"/>
            <a:ext cx="4192077" cy="2524689"/>
          </a:xfrm>
          <a:prstGeom prst="rect">
            <a:avLst/>
          </a:prstGeom>
        </p:spPr>
        <p:txBody>
          <a:bodyPr/>
          <a:lstStyle>
            <a:lvl2pPr marL="698493" indent="-317497">
              <a:buClr>
                <a:srgbClr val="00B0F0"/>
              </a:buClr>
              <a:buFont typeface="LucidaGrande"/>
              <a:buChar char="►"/>
              <a:defRPr/>
            </a:lvl2pPr>
            <a:lvl3pPr marL="1079489" indent="-317497">
              <a:buClr>
                <a:schemeClr val="accent6"/>
              </a:buClr>
              <a:buFont typeface="Wingdings"/>
              <a:buChar char="§"/>
              <a:defRPr/>
            </a:lvl3pPr>
          </a:lstStyle>
          <a:p>
            <a:pPr lvl="0">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a:p>
        </p:txBody>
      </p:sp>
      <p:sp>
        <p:nvSpPr>
          <p:cNvPr id="8" name="Content Placeholder 3"/>
          <p:cNvSpPr>
            <a:spLocks noGrp="1"/>
          </p:cNvSpPr>
          <p:nvPr>
            <p:ph sz="quarter" idx="15"/>
          </p:nvPr>
        </p:nvSpPr>
        <p:spPr bwMode="auto">
          <a:xfrm>
            <a:off x="698499" y="4290466"/>
            <a:ext cx="4192077" cy="2524689"/>
          </a:xfrm>
          <a:prstGeom prst="rect">
            <a:avLst/>
          </a:prstGeom>
        </p:spPr>
        <p:txBody>
          <a:bodyPr/>
          <a:lstStyle>
            <a:lvl2pPr marL="698493" indent="-317497">
              <a:buClr>
                <a:srgbClr val="00B0F0"/>
              </a:buClr>
              <a:buFont typeface="LucidaGrande"/>
              <a:buChar char="►"/>
              <a:defRPr/>
            </a:lvl2pPr>
            <a:lvl3pPr marL="1079489" indent="-317497">
              <a:buClr>
                <a:schemeClr val="accent6"/>
              </a:buClr>
              <a:buFont typeface="Wingdings"/>
              <a:buChar char="§"/>
              <a:defRPr/>
            </a:lvl3pPr>
          </a:lstStyle>
          <a:p>
            <a:pPr lvl="0">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a:p>
        </p:txBody>
      </p:sp>
      <p:sp>
        <p:nvSpPr>
          <p:cNvPr id="9" name="Content Placeholder 3"/>
          <p:cNvSpPr>
            <a:spLocks noGrp="1"/>
          </p:cNvSpPr>
          <p:nvPr>
            <p:ph sz="quarter" idx="16"/>
          </p:nvPr>
        </p:nvSpPr>
        <p:spPr bwMode="auto">
          <a:xfrm>
            <a:off x="5421018" y="1453210"/>
            <a:ext cx="4192077" cy="2524689"/>
          </a:xfrm>
          <a:prstGeom prst="rect">
            <a:avLst/>
          </a:prstGeom>
        </p:spPr>
        <p:txBody>
          <a:bodyPr/>
          <a:lstStyle>
            <a:lvl2pPr marL="698493" indent="-317497">
              <a:buClr>
                <a:srgbClr val="00B0F0"/>
              </a:buClr>
              <a:buFont typeface="LucidaGrande"/>
              <a:buChar char="►"/>
              <a:defRPr/>
            </a:lvl2pPr>
            <a:lvl3pPr marL="1079489" indent="-317497">
              <a:buClr>
                <a:schemeClr val="accent6"/>
              </a:buClr>
              <a:buFont typeface="Wingdings"/>
              <a:buChar char="§"/>
              <a:defRPr/>
            </a:lvl3pPr>
          </a:lstStyle>
          <a:p>
            <a:pPr lvl="0">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a:p>
        </p:txBody>
      </p:sp>
      <p:sp>
        <p:nvSpPr>
          <p:cNvPr id="10" name="Content Placeholder 3"/>
          <p:cNvSpPr>
            <a:spLocks noGrp="1"/>
          </p:cNvSpPr>
          <p:nvPr>
            <p:ph sz="quarter" idx="17"/>
          </p:nvPr>
        </p:nvSpPr>
        <p:spPr bwMode="auto">
          <a:xfrm>
            <a:off x="5421018" y="4290466"/>
            <a:ext cx="4192077" cy="2524689"/>
          </a:xfrm>
          <a:prstGeom prst="rect">
            <a:avLst/>
          </a:prstGeom>
        </p:spPr>
        <p:txBody>
          <a:bodyPr/>
          <a:lstStyle>
            <a:lvl2pPr marL="698493" indent="-317497">
              <a:buClr>
                <a:srgbClr val="00B0F0"/>
              </a:buClr>
              <a:buFont typeface="LucidaGrande"/>
              <a:buChar char="►"/>
              <a:defRPr/>
            </a:lvl2pPr>
            <a:lvl3pPr marL="1079489" indent="-317497">
              <a:buClr>
                <a:schemeClr val="accent6"/>
              </a:buClr>
              <a:buFont typeface="Wingdings"/>
              <a:buChar char="§"/>
              <a:defRPr/>
            </a:lvl3pPr>
          </a:lstStyle>
          <a:p>
            <a:pPr lvl="0">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a:p>
        </p:txBody>
      </p:sp>
      <p:sp>
        <p:nvSpPr>
          <p:cNvPr id="11" name="Title 1"/>
          <p:cNvSpPr>
            <a:spLocks noGrp="1"/>
          </p:cNvSpPr>
          <p:nvPr>
            <p:ph type="title" hasCustomPrompt="1"/>
          </p:nvPr>
        </p:nvSpPr>
        <p:spPr bwMode="auto">
          <a:xfrm>
            <a:off x="898769" y="196750"/>
            <a:ext cx="8375488" cy="636891"/>
          </a:xfrm>
        </p:spPr>
        <p:txBody>
          <a:bodyPr/>
          <a:lstStyle>
            <a:lvl1pPr>
              <a:defRPr sz="4000"/>
            </a:lvl1pPr>
          </a:lstStyle>
          <a:p>
            <a:pPr>
              <a:defRPr/>
            </a:pPr>
            <a:r>
              <a:rPr lang="en-US"/>
              <a:t>Title</a:t>
            </a:r>
            <a:endParaRPr/>
          </a:p>
        </p:txBody>
      </p:sp>
    </p:spTree>
    <p:extLst>
      <p:ext uri="{BB962C8B-B14F-4D97-AF65-F5344CB8AC3E}">
        <p14:creationId xmlns:p14="http://schemas.microsoft.com/office/powerpoint/2010/main" val="235060726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PhAnim="0" preserve="1" userDrawn="1">
  <p:cSld name="Title and Content">
    <p:spTree>
      <p:nvGrpSpPr>
        <p:cNvPr id="1" name=""/>
        <p:cNvGrpSpPr/>
        <p:nvPr/>
      </p:nvGrpSpPr>
      <p:grpSpPr bwMode="auto">
        <a:xfrm>
          <a:off x="0" y="0"/>
          <a:ext cx="0" cy="0"/>
          <a:chOff x="0" y="0"/>
          <a:chExt cx="0" cy="0"/>
        </a:xfrm>
      </p:grpSpPr>
      <p:sp>
        <p:nvSpPr>
          <p:cNvPr id="4" name="Slide Number Placeholder 5"/>
          <p:cNvSpPr>
            <a:spLocks noGrp="1"/>
          </p:cNvSpPr>
          <p:nvPr>
            <p:ph type="sldNum" sz="quarter" idx="4"/>
          </p:nvPr>
        </p:nvSpPr>
        <p:spPr bwMode="auto">
          <a:xfrm>
            <a:off x="7884159" y="7265396"/>
            <a:ext cx="2286000" cy="405694"/>
          </a:xfrm>
          <a:prstGeom prst="rect">
            <a:avLst/>
          </a:prstGeom>
        </p:spPr>
        <p:txBody>
          <a:bodyPr vert="horz" lIns="91440" tIns="45720" rIns="91440" bIns="45720" rtlCol="0" anchor="ctr"/>
          <a:lstStyle>
            <a:lvl1pPr algn="r">
              <a:defRPr sz="1000" b="0" i="0">
                <a:solidFill>
                  <a:schemeClr val="bg1"/>
                </a:solidFill>
                <a:latin typeface="Avenir Book"/>
                <a:ea typeface="Avenir Book"/>
                <a:cs typeface="Avenir Book"/>
              </a:defRPr>
            </a:lvl1pPr>
          </a:lstStyle>
          <a:p>
            <a:pPr>
              <a:defRPr/>
            </a:pPr>
            <a:fld id="{DEF62AA5-A9F9-344C-9738-C68EB5A8EDFF}" type="slidenum">
              <a:rPr lang="en-US">
                <a:solidFill>
                  <a:prstClr val="white"/>
                </a:solidFill>
              </a:rPr>
              <a:t>‹#›</a:t>
            </a:fld>
            <a:endParaRPr lang="en-US">
              <a:solidFill>
                <a:prstClr val="white"/>
              </a:solidFill>
            </a:endParaRPr>
          </a:p>
        </p:txBody>
      </p:sp>
      <p:sp>
        <p:nvSpPr>
          <p:cNvPr id="5" name="Date Placeholder 19"/>
          <p:cNvSpPr>
            <a:spLocks noGrp="1"/>
          </p:cNvSpPr>
          <p:nvPr>
            <p:ph type="dt" sz="half" idx="2"/>
          </p:nvPr>
        </p:nvSpPr>
        <p:spPr bwMode="auto">
          <a:xfrm>
            <a:off x="17780" y="7265813"/>
            <a:ext cx="2286000" cy="405694"/>
          </a:xfrm>
          <a:prstGeom prst="rect">
            <a:avLst/>
          </a:prstGeom>
        </p:spPr>
        <p:txBody>
          <a:bodyPr vert="horz" lIns="91440" tIns="45720" rIns="91440" bIns="45720" rtlCol="0" anchor="ctr"/>
          <a:lstStyle>
            <a:lvl1pPr algn="l">
              <a:defRPr sz="1000">
                <a:solidFill>
                  <a:schemeClr val="bg1"/>
                </a:solidFill>
              </a:defRPr>
            </a:lvl1pPr>
          </a:lstStyle>
          <a:p>
            <a:pPr>
              <a:defRPr/>
            </a:pPr>
            <a:r>
              <a:rPr lang="en-GB">
                <a:solidFill>
                  <a:prstClr val="white"/>
                </a:solidFill>
                <a:latin typeface="Arial"/>
              </a:rPr>
              <a:t>PPTAP / 04-Jun-2021</a:t>
            </a:r>
            <a:endParaRPr lang="en-US">
              <a:solidFill>
                <a:prstClr val="white"/>
              </a:solidFill>
              <a:latin typeface="Arial"/>
            </a:endParaRPr>
          </a:p>
        </p:txBody>
      </p:sp>
      <p:sp>
        <p:nvSpPr>
          <p:cNvPr id="6" name="Footer Placeholder 4"/>
          <p:cNvSpPr>
            <a:spLocks noGrp="1"/>
          </p:cNvSpPr>
          <p:nvPr>
            <p:ph type="ftr" sz="quarter" idx="3"/>
          </p:nvPr>
        </p:nvSpPr>
        <p:spPr bwMode="auto">
          <a:xfrm>
            <a:off x="3271727" y="7278942"/>
            <a:ext cx="3616547" cy="405694"/>
          </a:xfrm>
          <a:prstGeom prst="rect">
            <a:avLst/>
          </a:prstGeom>
        </p:spPr>
        <p:txBody>
          <a:bodyPr vert="horz" lIns="91440" tIns="45720" rIns="91440" bIns="45720" rtlCol="0" anchor="ctr" anchorCtr="0"/>
          <a:lstStyle>
            <a:lvl1pPr algn="ctr">
              <a:defRPr sz="1000" b="0" i="0">
                <a:solidFill>
                  <a:schemeClr val="bg1"/>
                </a:solidFill>
                <a:latin typeface="Avenir Book"/>
                <a:ea typeface="Avenir Book"/>
                <a:cs typeface="Avenir Book"/>
              </a:defRPr>
            </a:lvl1pPr>
          </a:lstStyle>
          <a:p>
            <a:pPr>
              <a:defRPr/>
            </a:pPr>
            <a:r>
              <a:rPr lang="en-US">
                <a:solidFill>
                  <a:prstClr val="white"/>
                </a:solidFill>
              </a:rPr>
              <a:t>Nigel Watson / Birmingham Univ.</a:t>
            </a:r>
            <a:endParaRPr/>
          </a:p>
        </p:txBody>
      </p:sp>
      <p:sp>
        <p:nvSpPr>
          <p:cNvPr id="7" name="Content Placeholder 3"/>
          <p:cNvSpPr>
            <a:spLocks noGrp="1"/>
          </p:cNvSpPr>
          <p:nvPr>
            <p:ph sz="quarter" idx="14"/>
          </p:nvPr>
        </p:nvSpPr>
        <p:spPr bwMode="auto">
          <a:xfrm>
            <a:off x="5268143" y="1435352"/>
            <a:ext cx="4300242" cy="5487224"/>
          </a:xfrm>
          <a:prstGeom prst="rect">
            <a:avLst/>
          </a:prstGeom>
        </p:spPr>
        <p:txBody>
          <a:bodyPr/>
          <a:lstStyle>
            <a:lvl2pPr marL="698493" indent="-317497">
              <a:buClr>
                <a:srgbClr val="00B0F0"/>
              </a:buClr>
              <a:buFont typeface="LucidaGrande"/>
              <a:buChar char="►"/>
              <a:defRPr/>
            </a:lvl2pPr>
            <a:lvl3pPr marL="1079489" indent="-317497">
              <a:buClr>
                <a:schemeClr val="accent6"/>
              </a:buClr>
              <a:buFont typeface="Wingdings"/>
              <a:buChar char="§"/>
              <a:defRPr/>
            </a:lvl3pPr>
          </a:lstStyle>
          <a:p>
            <a:pPr lvl="0">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a:p>
        </p:txBody>
      </p:sp>
      <p:sp>
        <p:nvSpPr>
          <p:cNvPr id="8" name="Content Placeholder 3"/>
          <p:cNvSpPr>
            <a:spLocks noGrp="1"/>
          </p:cNvSpPr>
          <p:nvPr>
            <p:ph sz="quarter" idx="15"/>
          </p:nvPr>
        </p:nvSpPr>
        <p:spPr bwMode="auto">
          <a:xfrm>
            <a:off x="742128" y="1411140"/>
            <a:ext cx="4300242" cy="5487224"/>
          </a:xfrm>
          <a:prstGeom prst="rect">
            <a:avLst/>
          </a:prstGeom>
        </p:spPr>
        <p:txBody>
          <a:bodyPr/>
          <a:lstStyle>
            <a:lvl2pPr marL="698493" indent="-317497">
              <a:buClr>
                <a:srgbClr val="00B0F0"/>
              </a:buClr>
              <a:buFont typeface="LucidaGrande"/>
              <a:buChar char="►"/>
              <a:defRPr/>
            </a:lvl2pPr>
            <a:lvl3pPr marL="1079489" indent="-317497">
              <a:buClr>
                <a:schemeClr val="accent6"/>
              </a:buClr>
              <a:buFont typeface="Wingdings"/>
              <a:buChar char="§"/>
              <a:defRPr/>
            </a:lvl3pPr>
          </a:lstStyle>
          <a:p>
            <a:pPr lvl="0">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a:p>
        </p:txBody>
      </p:sp>
      <p:sp>
        <p:nvSpPr>
          <p:cNvPr id="9" name="Title 1"/>
          <p:cNvSpPr>
            <a:spLocks noGrp="1"/>
          </p:cNvSpPr>
          <p:nvPr>
            <p:ph type="title" hasCustomPrompt="1"/>
          </p:nvPr>
        </p:nvSpPr>
        <p:spPr bwMode="auto">
          <a:xfrm>
            <a:off x="898769" y="196750"/>
            <a:ext cx="8375488" cy="636891"/>
          </a:xfrm>
        </p:spPr>
        <p:txBody>
          <a:bodyPr/>
          <a:lstStyle>
            <a:lvl1pPr>
              <a:defRPr sz="4000"/>
            </a:lvl1pPr>
          </a:lstStyle>
          <a:p>
            <a:pPr>
              <a:defRPr/>
            </a:pPr>
            <a:r>
              <a:rPr lang="en-US"/>
              <a:t>Title</a:t>
            </a:r>
            <a:endParaRPr/>
          </a:p>
        </p:txBody>
      </p:sp>
    </p:spTree>
    <p:extLst>
      <p:ext uri="{BB962C8B-B14F-4D97-AF65-F5344CB8AC3E}">
        <p14:creationId xmlns:p14="http://schemas.microsoft.com/office/powerpoint/2010/main" val="273091032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PhAnim="0" preserve="1" userDrawn="1">
  <p:cSld name="5_Title and Content">
    <p:spTree>
      <p:nvGrpSpPr>
        <p:cNvPr id="1" name=""/>
        <p:cNvGrpSpPr/>
        <p:nvPr/>
      </p:nvGrpSpPr>
      <p:grpSpPr bwMode="auto">
        <a:xfrm>
          <a:off x="0" y="0"/>
          <a:ext cx="0" cy="0"/>
          <a:chOff x="0" y="0"/>
          <a:chExt cx="0" cy="0"/>
        </a:xfrm>
      </p:grpSpPr>
      <p:sp>
        <p:nvSpPr>
          <p:cNvPr id="4" name="Slide Number Placeholder 5"/>
          <p:cNvSpPr>
            <a:spLocks noGrp="1"/>
          </p:cNvSpPr>
          <p:nvPr>
            <p:ph type="sldNum" sz="quarter" idx="4"/>
          </p:nvPr>
        </p:nvSpPr>
        <p:spPr bwMode="auto">
          <a:xfrm>
            <a:off x="7884159" y="7265396"/>
            <a:ext cx="2286000" cy="405694"/>
          </a:xfrm>
          <a:prstGeom prst="rect">
            <a:avLst/>
          </a:prstGeom>
        </p:spPr>
        <p:txBody>
          <a:bodyPr vert="horz" lIns="91440" tIns="45720" rIns="91440" bIns="45720" rtlCol="0" anchor="ctr"/>
          <a:lstStyle>
            <a:lvl1pPr algn="r">
              <a:defRPr sz="1000" b="0" i="0">
                <a:solidFill>
                  <a:schemeClr val="bg1"/>
                </a:solidFill>
                <a:latin typeface="Avenir Book"/>
                <a:ea typeface="Avenir Book"/>
                <a:cs typeface="Avenir Book"/>
              </a:defRPr>
            </a:lvl1pPr>
          </a:lstStyle>
          <a:p>
            <a:pPr>
              <a:defRPr/>
            </a:pPr>
            <a:fld id="{DEF62AA5-A9F9-344C-9738-C68EB5A8EDFF}" type="slidenum">
              <a:rPr lang="en-US">
                <a:solidFill>
                  <a:prstClr val="white"/>
                </a:solidFill>
              </a:rPr>
              <a:t>‹#›</a:t>
            </a:fld>
            <a:endParaRPr lang="en-US">
              <a:solidFill>
                <a:prstClr val="white"/>
              </a:solidFill>
            </a:endParaRPr>
          </a:p>
        </p:txBody>
      </p:sp>
      <p:sp>
        <p:nvSpPr>
          <p:cNvPr id="5" name="Date Placeholder 19"/>
          <p:cNvSpPr>
            <a:spLocks noGrp="1"/>
          </p:cNvSpPr>
          <p:nvPr>
            <p:ph type="dt" sz="half" idx="2"/>
          </p:nvPr>
        </p:nvSpPr>
        <p:spPr bwMode="auto">
          <a:xfrm>
            <a:off x="17780" y="7252787"/>
            <a:ext cx="2286000" cy="405694"/>
          </a:xfrm>
          <a:prstGeom prst="rect">
            <a:avLst/>
          </a:prstGeom>
        </p:spPr>
        <p:txBody>
          <a:bodyPr vert="horz" lIns="91440" tIns="45720" rIns="91440" bIns="45720" rtlCol="0" anchor="ctr"/>
          <a:lstStyle>
            <a:lvl1pPr algn="l">
              <a:defRPr sz="1000">
                <a:solidFill>
                  <a:schemeClr val="bg1"/>
                </a:solidFill>
              </a:defRPr>
            </a:lvl1pPr>
          </a:lstStyle>
          <a:p>
            <a:pPr>
              <a:defRPr/>
            </a:pPr>
            <a:r>
              <a:rPr lang="en-GB">
                <a:solidFill>
                  <a:prstClr val="white"/>
                </a:solidFill>
                <a:latin typeface="Arial"/>
              </a:rPr>
              <a:t>PPTAP / 04-Jun-2021</a:t>
            </a:r>
            <a:endParaRPr lang="en-US">
              <a:solidFill>
                <a:prstClr val="white"/>
              </a:solidFill>
              <a:latin typeface="Arial"/>
            </a:endParaRPr>
          </a:p>
        </p:txBody>
      </p:sp>
      <p:sp>
        <p:nvSpPr>
          <p:cNvPr id="6" name="Footer Placeholder 4"/>
          <p:cNvSpPr>
            <a:spLocks noGrp="1"/>
          </p:cNvSpPr>
          <p:nvPr>
            <p:ph type="ftr" sz="quarter" idx="3"/>
          </p:nvPr>
        </p:nvSpPr>
        <p:spPr bwMode="auto">
          <a:xfrm>
            <a:off x="3271727" y="7265916"/>
            <a:ext cx="3616547" cy="405694"/>
          </a:xfrm>
          <a:prstGeom prst="rect">
            <a:avLst/>
          </a:prstGeom>
        </p:spPr>
        <p:txBody>
          <a:bodyPr vert="horz" lIns="91440" tIns="45720" rIns="91440" bIns="45720" rtlCol="0" anchor="ctr" anchorCtr="0"/>
          <a:lstStyle>
            <a:lvl1pPr algn="ctr">
              <a:defRPr sz="1000" b="0" i="0">
                <a:solidFill>
                  <a:schemeClr val="bg1"/>
                </a:solidFill>
                <a:latin typeface="Avenir Book"/>
                <a:ea typeface="Avenir Book"/>
                <a:cs typeface="Avenir Book"/>
              </a:defRPr>
            </a:lvl1pPr>
          </a:lstStyle>
          <a:p>
            <a:pPr>
              <a:defRPr/>
            </a:pPr>
            <a:r>
              <a:rPr lang="en-US">
                <a:solidFill>
                  <a:prstClr val="white"/>
                </a:solidFill>
              </a:rPr>
              <a:t>Nigel Watson / Birmingham Univ.</a:t>
            </a:r>
            <a:endParaRPr/>
          </a:p>
        </p:txBody>
      </p:sp>
      <p:sp>
        <p:nvSpPr>
          <p:cNvPr id="7" name="Content Placeholder 3"/>
          <p:cNvSpPr>
            <a:spLocks noGrp="1"/>
          </p:cNvSpPr>
          <p:nvPr>
            <p:ph sz="quarter" idx="10"/>
          </p:nvPr>
        </p:nvSpPr>
        <p:spPr bwMode="auto">
          <a:xfrm>
            <a:off x="698500" y="1886806"/>
            <a:ext cx="8763000" cy="4702679"/>
          </a:xfrm>
          <a:prstGeom prst="rect">
            <a:avLst/>
          </a:prstGeom>
        </p:spPr>
        <p:txBody>
          <a:bodyPr/>
          <a:lstStyle>
            <a:lvl2pPr marL="698493" indent="-317497">
              <a:buClr>
                <a:srgbClr val="00B0F0"/>
              </a:buClr>
              <a:buFont typeface="LucidaGrande"/>
              <a:buChar char="►"/>
              <a:defRPr/>
            </a:lvl2pPr>
            <a:lvl3pPr marL="1079489" indent="-317497">
              <a:buClr>
                <a:schemeClr val="accent6"/>
              </a:buClr>
              <a:buFont typeface="Wingdings"/>
              <a:buChar char="§"/>
              <a:defRPr/>
            </a:lvl3pPr>
          </a:lstStyle>
          <a:p>
            <a:pPr lvl="0">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a:p>
        </p:txBody>
      </p:sp>
      <p:sp>
        <p:nvSpPr>
          <p:cNvPr id="8" name="Title 1"/>
          <p:cNvSpPr>
            <a:spLocks noGrp="1"/>
          </p:cNvSpPr>
          <p:nvPr>
            <p:ph type="title" hasCustomPrompt="1"/>
          </p:nvPr>
        </p:nvSpPr>
        <p:spPr bwMode="auto">
          <a:xfrm>
            <a:off x="898769" y="196750"/>
            <a:ext cx="8375488" cy="636891"/>
          </a:xfrm>
        </p:spPr>
        <p:txBody>
          <a:bodyPr/>
          <a:lstStyle>
            <a:lvl1pPr>
              <a:defRPr sz="4000"/>
            </a:lvl1pPr>
          </a:lstStyle>
          <a:p>
            <a:pPr>
              <a:defRPr/>
            </a:pPr>
            <a:r>
              <a:rPr lang="en-US"/>
              <a:t>Title</a:t>
            </a:r>
            <a:endParaRPr/>
          </a:p>
        </p:txBody>
      </p:sp>
    </p:spTree>
    <p:extLst>
      <p:ext uri="{BB962C8B-B14F-4D97-AF65-F5344CB8AC3E}">
        <p14:creationId xmlns:p14="http://schemas.microsoft.com/office/powerpoint/2010/main" val="210740032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showMasterPhAnim="0" type="title" preserve="1" userDrawn="1">
  <p:cSld name="Title Slide">
    <p:spTree>
      <p:nvGrpSpPr>
        <p:cNvPr id="1" name=""/>
        <p:cNvGrpSpPr/>
        <p:nvPr/>
      </p:nvGrpSpPr>
      <p:grpSpPr bwMode="auto">
        <a:xfrm>
          <a:off x="0" y="0"/>
          <a:ext cx="0" cy="0"/>
          <a:chOff x="0" y="0"/>
          <a:chExt cx="0" cy="0"/>
        </a:xfrm>
      </p:grpSpPr>
      <p:sp>
        <p:nvSpPr>
          <p:cNvPr id="4" name="Rectangle 3"/>
          <p:cNvSpPr/>
          <p:nvPr/>
        </p:nvSpPr>
        <p:spPr bwMode="auto">
          <a:xfrm>
            <a:off x="1" y="1"/>
            <a:ext cx="405694" cy="7616472"/>
          </a:xfrm>
          <a:prstGeom prst="rect">
            <a:avLst/>
          </a:prstGeom>
          <a:solidFill>
            <a:srgbClr val="FFFFFF"/>
          </a:solidFill>
          <a:ln w="50800" cap="rnd" cmpd="dbl" algn="ctr">
            <a:noFill/>
            <a:prstDash val="solid"/>
          </a:ln>
        </p:spPr>
        <p:style>
          <a:lnRef idx="3">
            <a:schemeClr val="lt1"/>
          </a:lnRef>
          <a:fillRef idx="1">
            <a:schemeClr val="accent1"/>
          </a:fillRef>
          <a:effectRef idx="1">
            <a:schemeClr val="accent1"/>
          </a:effectRef>
          <a:fontRef idx="minor">
            <a:schemeClr val="lt1"/>
          </a:fontRef>
        </p:style>
        <p:txBody>
          <a:bodyPr anchor="ctr"/>
          <a:lstStyle/>
          <a:p>
            <a:pPr algn="ctr">
              <a:spcBef>
                <a:spcPts val="0"/>
              </a:spcBef>
              <a:spcAft>
                <a:spcPts val="0"/>
              </a:spcAft>
              <a:defRPr/>
            </a:pPr>
            <a:endParaRPr lang="en-US" sz="3550">
              <a:solidFill>
                <a:prstClr val="white"/>
              </a:solidFill>
            </a:endParaRPr>
          </a:p>
        </p:txBody>
      </p:sp>
      <p:sp>
        <p:nvSpPr>
          <p:cNvPr id="5" name="Rectangle 4"/>
          <p:cNvSpPr/>
          <p:nvPr/>
        </p:nvSpPr>
        <p:spPr bwMode="auto">
          <a:xfrm>
            <a:off x="343960" y="756710"/>
            <a:ext cx="51152" cy="405694"/>
          </a:xfrm>
          <a:prstGeom prst="rect">
            <a:avLst/>
          </a:prstGeom>
          <a:solidFill>
            <a:srgbClr val="000000"/>
          </a:solidFill>
          <a:ln w="50800" cap="rnd" cmpd="thickThin" algn="ctr">
            <a:noFill/>
            <a:prstDash val="solid"/>
          </a:ln>
        </p:spPr>
        <p:style>
          <a:lnRef idx="3">
            <a:schemeClr val="lt1"/>
          </a:lnRef>
          <a:fillRef idx="1">
            <a:schemeClr val="accent1"/>
          </a:fillRef>
          <a:effectRef idx="1">
            <a:schemeClr val="accent1"/>
          </a:effectRef>
          <a:fontRef idx="minor">
            <a:schemeClr val="lt1"/>
          </a:fontRef>
        </p:style>
        <p:txBody>
          <a:bodyPr anchor="ctr"/>
          <a:lstStyle/>
          <a:p>
            <a:pPr algn="ctr">
              <a:spcBef>
                <a:spcPts val="0"/>
              </a:spcBef>
              <a:spcAft>
                <a:spcPts val="0"/>
              </a:spcAft>
              <a:defRPr/>
            </a:pPr>
            <a:endParaRPr lang="en-US" sz="3550">
              <a:solidFill>
                <a:prstClr val="white"/>
              </a:solidFill>
            </a:endParaRPr>
          </a:p>
        </p:txBody>
      </p:sp>
      <p:sp>
        <p:nvSpPr>
          <p:cNvPr id="6" name="Rectangle 5"/>
          <p:cNvSpPr/>
          <p:nvPr/>
        </p:nvSpPr>
        <p:spPr bwMode="auto">
          <a:xfrm>
            <a:off x="298098" y="756710"/>
            <a:ext cx="31750" cy="405694"/>
          </a:xfrm>
          <a:prstGeom prst="rect">
            <a:avLst/>
          </a:prstGeom>
          <a:solidFill>
            <a:srgbClr val="000000"/>
          </a:solidFill>
          <a:ln w="50800" cap="rnd" cmpd="thickThin" algn="ctr">
            <a:noFill/>
            <a:prstDash val="solid"/>
          </a:ln>
        </p:spPr>
        <p:style>
          <a:lnRef idx="3">
            <a:schemeClr val="lt1"/>
          </a:lnRef>
          <a:fillRef idx="1">
            <a:schemeClr val="accent1"/>
          </a:fillRef>
          <a:effectRef idx="1">
            <a:schemeClr val="accent1"/>
          </a:effectRef>
          <a:fontRef idx="minor">
            <a:schemeClr val="lt1"/>
          </a:fontRef>
        </p:style>
        <p:txBody>
          <a:bodyPr anchor="ctr"/>
          <a:lstStyle/>
          <a:p>
            <a:pPr algn="ctr">
              <a:spcBef>
                <a:spcPts val="0"/>
              </a:spcBef>
              <a:spcAft>
                <a:spcPts val="0"/>
              </a:spcAft>
              <a:defRPr/>
            </a:pPr>
            <a:endParaRPr lang="en-US" sz="3550">
              <a:solidFill>
                <a:prstClr val="white"/>
              </a:solidFill>
            </a:endParaRPr>
          </a:p>
        </p:txBody>
      </p:sp>
      <p:sp>
        <p:nvSpPr>
          <p:cNvPr id="7" name="Rectangle 6"/>
          <p:cNvSpPr/>
          <p:nvPr/>
        </p:nvSpPr>
        <p:spPr bwMode="auto">
          <a:xfrm>
            <a:off x="276932" y="756710"/>
            <a:ext cx="10583" cy="405694"/>
          </a:xfrm>
          <a:prstGeom prst="rect">
            <a:avLst/>
          </a:prstGeom>
          <a:solidFill>
            <a:srgbClr val="000000"/>
          </a:solidFill>
          <a:ln w="50800" cap="rnd" cmpd="thickThin" algn="ctr">
            <a:noFill/>
            <a:prstDash val="solid"/>
          </a:ln>
        </p:spPr>
        <p:style>
          <a:lnRef idx="3">
            <a:schemeClr val="lt1"/>
          </a:lnRef>
          <a:fillRef idx="1">
            <a:schemeClr val="accent1"/>
          </a:fillRef>
          <a:effectRef idx="1">
            <a:schemeClr val="accent1"/>
          </a:effectRef>
          <a:fontRef idx="minor">
            <a:schemeClr val="lt1"/>
          </a:fontRef>
        </p:style>
        <p:txBody>
          <a:bodyPr anchor="ctr"/>
          <a:lstStyle/>
          <a:p>
            <a:pPr algn="ctr">
              <a:spcBef>
                <a:spcPts val="0"/>
              </a:spcBef>
              <a:spcAft>
                <a:spcPts val="0"/>
              </a:spcAft>
              <a:defRPr/>
            </a:pPr>
            <a:endParaRPr lang="en-US" sz="3550">
              <a:solidFill>
                <a:prstClr val="white"/>
              </a:solidFill>
            </a:endParaRPr>
          </a:p>
        </p:txBody>
      </p:sp>
      <p:sp>
        <p:nvSpPr>
          <p:cNvPr id="8" name="Rectangle 9"/>
          <p:cNvSpPr/>
          <p:nvPr/>
        </p:nvSpPr>
        <p:spPr bwMode="auto">
          <a:xfrm>
            <a:off x="246944" y="756710"/>
            <a:ext cx="8820" cy="405694"/>
          </a:xfrm>
          <a:prstGeom prst="rect">
            <a:avLst/>
          </a:prstGeom>
          <a:solidFill>
            <a:srgbClr val="000000"/>
          </a:solidFill>
          <a:ln w="50800" cap="rnd" cmpd="thickThin" algn="ctr">
            <a:noFill/>
            <a:prstDash val="solid"/>
          </a:ln>
        </p:spPr>
        <p:style>
          <a:lnRef idx="3">
            <a:schemeClr val="lt1"/>
          </a:lnRef>
          <a:fillRef idx="1">
            <a:schemeClr val="accent1"/>
          </a:fillRef>
          <a:effectRef idx="1">
            <a:schemeClr val="accent1"/>
          </a:effectRef>
          <a:fontRef idx="minor">
            <a:schemeClr val="lt1"/>
          </a:fontRef>
        </p:style>
        <p:txBody>
          <a:bodyPr anchor="ctr"/>
          <a:lstStyle/>
          <a:p>
            <a:pPr algn="ctr">
              <a:spcBef>
                <a:spcPts val="0"/>
              </a:spcBef>
              <a:spcAft>
                <a:spcPts val="0"/>
              </a:spcAft>
              <a:defRPr/>
            </a:pPr>
            <a:endParaRPr lang="en-US" sz="3550">
              <a:solidFill>
                <a:prstClr val="white"/>
              </a:solidFill>
            </a:endParaRPr>
          </a:p>
        </p:txBody>
      </p:sp>
      <p:sp>
        <p:nvSpPr>
          <p:cNvPr id="9" name="Rectangle 10"/>
          <p:cNvSpPr/>
          <p:nvPr/>
        </p:nvSpPr>
        <p:spPr bwMode="auto">
          <a:xfrm>
            <a:off x="283987" y="5607404"/>
            <a:ext cx="81139" cy="1880306"/>
          </a:xfrm>
          <a:prstGeom prst="rect">
            <a:avLst/>
          </a:prstGeom>
          <a:solidFill>
            <a:schemeClr val="accent2"/>
          </a:solidFill>
          <a:ln w="50800" cap="rnd" cmpd="dbl" algn="ctr">
            <a:noFill/>
            <a:prstDash val="solid"/>
          </a:ln>
        </p:spPr>
        <p:style>
          <a:lnRef idx="3">
            <a:schemeClr val="lt1"/>
          </a:lnRef>
          <a:fillRef idx="1">
            <a:schemeClr val="accent1"/>
          </a:fillRef>
          <a:effectRef idx="1">
            <a:schemeClr val="accent1"/>
          </a:effectRef>
          <a:fontRef idx="minor">
            <a:schemeClr val="lt1"/>
          </a:fontRef>
        </p:style>
        <p:txBody>
          <a:bodyPr anchor="ctr"/>
          <a:lstStyle/>
          <a:p>
            <a:pPr algn="ctr">
              <a:spcBef>
                <a:spcPts val="0"/>
              </a:spcBef>
              <a:spcAft>
                <a:spcPts val="0"/>
              </a:spcAft>
              <a:defRPr/>
            </a:pPr>
            <a:endParaRPr lang="en-US" sz="3550">
              <a:solidFill>
                <a:prstClr val="white"/>
              </a:solidFill>
            </a:endParaRPr>
          </a:p>
        </p:txBody>
      </p:sp>
      <p:sp>
        <p:nvSpPr>
          <p:cNvPr id="10" name="Rectangle 11"/>
          <p:cNvSpPr/>
          <p:nvPr/>
        </p:nvSpPr>
        <p:spPr bwMode="auto">
          <a:xfrm>
            <a:off x="283987" y="5330472"/>
            <a:ext cx="81139" cy="254000"/>
          </a:xfrm>
          <a:prstGeom prst="rect">
            <a:avLst/>
          </a:prstGeom>
          <a:solidFill>
            <a:schemeClr val="accent3"/>
          </a:solidFill>
          <a:ln w="50800" cap="rnd" cmpd="dbl" algn="ctr">
            <a:noFill/>
            <a:prstDash val="solid"/>
          </a:ln>
        </p:spPr>
        <p:style>
          <a:lnRef idx="3">
            <a:schemeClr val="lt1"/>
          </a:lnRef>
          <a:fillRef idx="1">
            <a:schemeClr val="accent1"/>
          </a:fillRef>
          <a:effectRef idx="1">
            <a:schemeClr val="accent1"/>
          </a:effectRef>
          <a:fontRef idx="minor">
            <a:schemeClr val="lt1"/>
          </a:fontRef>
        </p:style>
        <p:txBody>
          <a:bodyPr anchor="ctr"/>
          <a:lstStyle/>
          <a:p>
            <a:pPr algn="ctr">
              <a:spcBef>
                <a:spcPts val="0"/>
              </a:spcBef>
              <a:spcAft>
                <a:spcPts val="0"/>
              </a:spcAft>
              <a:defRPr/>
            </a:pPr>
            <a:endParaRPr lang="en-US" sz="3550">
              <a:solidFill>
                <a:prstClr val="white"/>
              </a:solidFill>
            </a:endParaRPr>
          </a:p>
        </p:txBody>
      </p:sp>
      <p:sp>
        <p:nvSpPr>
          <p:cNvPr id="11" name="Rectangle 12"/>
          <p:cNvSpPr/>
          <p:nvPr/>
        </p:nvSpPr>
        <p:spPr bwMode="auto">
          <a:xfrm>
            <a:off x="283987" y="5152320"/>
            <a:ext cx="81139" cy="153458"/>
          </a:xfrm>
          <a:prstGeom prst="rect">
            <a:avLst/>
          </a:prstGeom>
          <a:solidFill>
            <a:schemeClr val="bg2"/>
          </a:solidFill>
          <a:ln w="50800" cap="rnd" cmpd="dbl" algn="ctr">
            <a:noFill/>
            <a:prstDash val="solid"/>
          </a:ln>
        </p:spPr>
        <p:style>
          <a:lnRef idx="3">
            <a:schemeClr val="lt1"/>
          </a:lnRef>
          <a:fillRef idx="1">
            <a:schemeClr val="accent1"/>
          </a:fillRef>
          <a:effectRef idx="1">
            <a:schemeClr val="accent1"/>
          </a:effectRef>
          <a:fontRef idx="minor">
            <a:schemeClr val="lt1"/>
          </a:fontRef>
        </p:style>
        <p:txBody>
          <a:bodyPr anchor="ctr"/>
          <a:lstStyle/>
          <a:p>
            <a:pPr algn="ctr">
              <a:spcBef>
                <a:spcPts val="0"/>
              </a:spcBef>
              <a:spcAft>
                <a:spcPts val="0"/>
              </a:spcAft>
              <a:defRPr/>
            </a:pPr>
            <a:endParaRPr lang="en-US" sz="3550">
              <a:solidFill>
                <a:prstClr val="white"/>
              </a:solidFill>
            </a:endParaRPr>
          </a:p>
        </p:txBody>
      </p:sp>
      <p:sp>
        <p:nvSpPr>
          <p:cNvPr id="12" name="Rectangle 13"/>
          <p:cNvSpPr/>
          <p:nvPr/>
        </p:nvSpPr>
        <p:spPr bwMode="auto">
          <a:xfrm>
            <a:off x="283987" y="5046487"/>
            <a:ext cx="81139" cy="82902"/>
          </a:xfrm>
          <a:prstGeom prst="rect">
            <a:avLst/>
          </a:prstGeom>
          <a:solidFill>
            <a:schemeClr val="accent2"/>
          </a:solidFill>
          <a:ln w="50800" cap="rnd" cmpd="dbl" algn="ctr">
            <a:noFill/>
            <a:prstDash val="solid"/>
          </a:ln>
        </p:spPr>
        <p:style>
          <a:lnRef idx="3">
            <a:schemeClr val="lt1"/>
          </a:lnRef>
          <a:fillRef idx="1">
            <a:schemeClr val="accent1"/>
          </a:fillRef>
          <a:effectRef idx="1">
            <a:schemeClr val="accent1"/>
          </a:effectRef>
          <a:fontRef idx="minor">
            <a:schemeClr val="lt1"/>
          </a:fontRef>
        </p:style>
        <p:txBody>
          <a:bodyPr anchor="ctr"/>
          <a:lstStyle/>
          <a:p>
            <a:pPr algn="ctr">
              <a:spcBef>
                <a:spcPts val="0"/>
              </a:spcBef>
              <a:spcAft>
                <a:spcPts val="0"/>
              </a:spcAft>
              <a:defRPr/>
            </a:pPr>
            <a:endParaRPr lang="en-US" sz="3550">
              <a:solidFill>
                <a:prstClr val="white"/>
              </a:solidFill>
            </a:endParaRPr>
          </a:p>
        </p:txBody>
      </p:sp>
      <p:sp>
        <p:nvSpPr>
          <p:cNvPr id="13" name="Title 7"/>
          <p:cNvSpPr>
            <a:spLocks noGrp="1"/>
          </p:cNvSpPr>
          <p:nvPr>
            <p:ph type="ctrTitle"/>
          </p:nvPr>
        </p:nvSpPr>
        <p:spPr bwMode="auto">
          <a:xfrm>
            <a:off x="1016000" y="4826000"/>
            <a:ext cx="8636000" cy="2194560"/>
          </a:xfrm>
        </p:spPr>
        <p:txBody>
          <a:bodyPr/>
          <a:lstStyle>
            <a:lvl1pPr marR="10160" algn="l">
              <a:defRPr sz="4450" b="1" cap="all" spc="0"/>
            </a:lvl1pPr>
          </a:lstStyle>
          <a:p>
            <a:pPr>
              <a:defRPr/>
            </a:pPr>
            <a:r>
              <a:rPr lang="en-US"/>
              <a:t>Click to edit Master title style</a:t>
            </a:r>
            <a:endParaRPr/>
          </a:p>
        </p:txBody>
      </p:sp>
      <p:sp>
        <p:nvSpPr>
          <p:cNvPr id="14" name="Subtitle 8"/>
          <p:cNvSpPr>
            <a:spLocks noGrp="1"/>
          </p:cNvSpPr>
          <p:nvPr>
            <p:ph type="subTitle" idx="1"/>
          </p:nvPr>
        </p:nvSpPr>
        <p:spPr bwMode="auto">
          <a:xfrm>
            <a:off x="1016000" y="3149600"/>
            <a:ext cx="8636000" cy="1676400"/>
          </a:xfrm>
        </p:spPr>
        <p:txBody>
          <a:bodyPr lIns="100584" anchor="b"/>
          <a:lstStyle>
            <a:lvl1pPr marL="0" indent="0" algn="l">
              <a:spcBef>
                <a:spcPts val="0"/>
              </a:spcBef>
              <a:buNone/>
              <a:defRPr sz="2200">
                <a:solidFill>
                  <a:schemeClr val="tx1"/>
                </a:solidFill>
              </a:defRPr>
            </a:lvl1pPr>
            <a:lvl2pPr marL="507994" indent="0" algn="ctr">
              <a:buNone/>
            </a:lvl2pPr>
            <a:lvl3pPr marL="1015989" indent="0" algn="ctr">
              <a:buNone/>
            </a:lvl3pPr>
            <a:lvl4pPr marL="1523985" indent="0" algn="ctr">
              <a:buNone/>
            </a:lvl4pPr>
            <a:lvl5pPr marL="2031979" indent="0" algn="ctr">
              <a:buNone/>
            </a:lvl5pPr>
            <a:lvl6pPr marL="2539975" indent="0" algn="ctr">
              <a:buNone/>
            </a:lvl6pPr>
            <a:lvl7pPr marL="3047970" indent="0" algn="ctr">
              <a:buNone/>
            </a:lvl7pPr>
            <a:lvl8pPr marL="3555964" indent="0" algn="ctr">
              <a:buNone/>
            </a:lvl8pPr>
            <a:lvl9pPr marL="4063959" indent="0" algn="ctr">
              <a:buNone/>
            </a:lvl9pPr>
          </a:lstStyle>
          <a:p>
            <a:pPr>
              <a:defRPr/>
            </a:pPr>
            <a:r>
              <a:rPr lang="en-US"/>
              <a:t>Click to edit Master subtitle style</a:t>
            </a:r>
            <a:endParaRPr/>
          </a:p>
        </p:txBody>
      </p:sp>
      <p:sp>
        <p:nvSpPr>
          <p:cNvPr id="15" name="Date Placeholder 27"/>
          <p:cNvSpPr>
            <a:spLocks noGrp="1"/>
          </p:cNvSpPr>
          <p:nvPr>
            <p:ph type="dt" sz="half" idx="10"/>
          </p:nvPr>
        </p:nvSpPr>
        <p:spPr bwMode="auto"/>
        <p:txBody>
          <a:bodyPr/>
          <a:lstStyle>
            <a:lvl1pPr>
              <a:spcBef>
                <a:spcPts val="0"/>
              </a:spcBef>
              <a:spcAft>
                <a:spcPts val="0"/>
              </a:spcAft>
              <a:defRPr>
                <a:ea typeface="ＭＳ Ｐゴシック"/>
                <a:cs typeface="ＭＳ Ｐゴシック"/>
              </a:defRPr>
            </a:lvl1pPr>
          </a:lstStyle>
          <a:p>
            <a:pPr>
              <a:defRPr/>
            </a:pPr>
            <a:r>
              <a:rPr lang="en-GB"/>
              <a:t>PPTAP / 04-Jun-2021</a:t>
            </a:r>
            <a:endParaRPr/>
          </a:p>
        </p:txBody>
      </p:sp>
      <p:sp>
        <p:nvSpPr>
          <p:cNvPr id="16" name="Footer Placeholder 16"/>
          <p:cNvSpPr>
            <a:spLocks noGrp="1"/>
          </p:cNvSpPr>
          <p:nvPr>
            <p:ph type="ftr" sz="quarter" idx="11"/>
          </p:nvPr>
        </p:nvSpPr>
        <p:spPr bwMode="auto"/>
        <p:txBody>
          <a:bodyPr/>
          <a:lstStyle>
            <a:lvl1pPr>
              <a:spcBef>
                <a:spcPts val="0"/>
              </a:spcBef>
              <a:spcAft>
                <a:spcPts val="0"/>
              </a:spcAft>
              <a:defRPr>
                <a:ea typeface="ＭＳ Ｐゴシック"/>
                <a:cs typeface="ＭＳ Ｐゴシック"/>
              </a:defRPr>
            </a:lvl1pPr>
          </a:lstStyle>
          <a:p>
            <a:pPr>
              <a:defRPr/>
            </a:pPr>
            <a:r>
              <a:rPr lang="en-GB"/>
              <a:t>Nigel Watson / Birmingham Univ.</a:t>
            </a:r>
            <a:endParaRPr lang="en-US"/>
          </a:p>
        </p:txBody>
      </p:sp>
      <p:sp>
        <p:nvSpPr>
          <p:cNvPr id="17" name="Slide Number Placeholder 28"/>
          <p:cNvSpPr>
            <a:spLocks noGrp="1"/>
          </p:cNvSpPr>
          <p:nvPr>
            <p:ph type="sldNum" sz="quarter" idx="12"/>
          </p:nvPr>
        </p:nvSpPr>
        <p:spPr bwMode="auto"/>
        <p:txBody>
          <a:bodyPr/>
          <a:lstStyle>
            <a:lvl1pPr>
              <a:defRPr/>
            </a:lvl1pPr>
          </a:lstStyle>
          <a:p>
            <a:pPr>
              <a:defRPr/>
            </a:pPr>
            <a:fld id="{1D19D995-EF0F-ED4F-BE7B-3C147FC8598E}" type="slidenum">
              <a:rPr lang="en-US"/>
              <a:t>‹#›</a:t>
            </a:fld>
            <a:endParaRPr lang="en-US"/>
          </a:p>
        </p:txBody>
      </p:sp>
    </p:spTree>
    <p:extLst>
      <p:ext uri="{BB962C8B-B14F-4D97-AF65-F5344CB8AC3E}">
        <p14:creationId xmlns:p14="http://schemas.microsoft.com/office/powerpoint/2010/main" val="241674259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showMasterPhAnim="0" type="obj" preserve="1" userDrawn="1">
  <p:cSld name="Title and Content">
    <p:spTree>
      <p:nvGrpSpPr>
        <p:cNvPr id="1" name=""/>
        <p:cNvGrpSpPr/>
        <p:nvPr/>
      </p:nvGrpSpPr>
      <p:grpSpPr bwMode="auto">
        <a:xfrm>
          <a:off x="0" y="0"/>
          <a:ext cx="0" cy="0"/>
          <a:chOff x="0" y="0"/>
          <a:chExt cx="0" cy="0"/>
        </a:xfrm>
      </p:grpSpPr>
      <p:sp>
        <p:nvSpPr>
          <p:cNvPr id="4" name="Title 1"/>
          <p:cNvSpPr>
            <a:spLocks noGrp="1"/>
          </p:cNvSpPr>
          <p:nvPr>
            <p:ph type="title"/>
          </p:nvPr>
        </p:nvSpPr>
        <p:spPr bwMode="auto"/>
        <p:txBody>
          <a:bodyPr/>
          <a:lstStyle/>
          <a:p>
            <a:pPr>
              <a:defRPr/>
            </a:pPr>
            <a:r>
              <a:rPr lang="en-US"/>
              <a:t>Click to edit Master title style</a:t>
            </a:r>
            <a:endParaRPr/>
          </a:p>
        </p:txBody>
      </p:sp>
      <p:sp>
        <p:nvSpPr>
          <p:cNvPr id="5" name="Content Placeholder 2"/>
          <p:cNvSpPr>
            <a:spLocks noGrp="1"/>
          </p:cNvSpPr>
          <p:nvPr>
            <p:ph idx="1"/>
          </p:nvPr>
        </p:nvSpPr>
        <p:spPr bwMode="auto"/>
        <p:txBody>
          <a:bodyPr/>
          <a:lstStyle/>
          <a:p>
            <a:pPr lvl="0">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a:p>
        </p:txBody>
      </p:sp>
      <p:sp>
        <p:nvSpPr>
          <p:cNvPr id="6" name="Date Placeholder 3"/>
          <p:cNvSpPr>
            <a:spLocks noGrp="1"/>
          </p:cNvSpPr>
          <p:nvPr>
            <p:ph type="dt" sz="half" idx="10"/>
          </p:nvPr>
        </p:nvSpPr>
        <p:spPr bwMode="auto"/>
        <p:txBody>
          <a:bodyPr/>
          <a:lstStyle>
            <a:lvl1pPr>
              <a:spcBef>
                <a:spcPts val="0"/>
              </a:spcBef>
              <a:spcAft>
                <a:spcPts val="0"/>
              </a:spcAft>
              <a:defRPr>
                <a:ea typeface="ＭＳ Ｐゴシック"/>
                <a:cs typeface="ＭＳ Ｐゴシック"/>
              </a:defRPr>
            </a:lvl1pPr>
          </a:lstStyle>
          <a:p>
            <a:pPr>
              <a:defRPr/>
            </a:pPr>
            <a:r>
              <a:rPr lang="en-GB"/>
              <a:t>PPTAP / 04-Jun-2021</a:t>
            </a:r>
            <a:endParaRPr/>
          </a:p>
        </p:txBody>
      </p:sp>
      <p:sp>
        <p:nvSpPr>
          <p:cNvPr id="7" name="Footer Placeholder 4"/>
          <p:cNvSpPr>
            <a:spLocks noGrp="1"/>
          </p:cNvSpPr>
          <p:nvPr>
            <p:ph type="ftr" sz="quarter" idx="11"/>
          </p:nvPr>
        </p:nvSpPr>
        <p:spPr bwMode="auto"/>
        <p:txBody>
          <a:bodyPr/>
          <a:lstStyle>
            <a:lvl1pPr>
              <a:spcBef>
                <a:spcPts val="0"/>
              </a:spcBef>
              <a:spcAft>
                <a:spcPts val="0"/>
              </a:spcAft>
              <a:defRPr>
                <a:ea typeface="ＭＳ Ｐゴシック"/>
                <a:cs typeface="ＭＳ Ｐゴシック"/>
              </a:defRPr>
            </a:lvl1pPr>
          </a:lstStyle>
          <a:p>
            <a:pPr>
              <a:defRPr/>
            </a:pPr>
            <a:r>
              <a:rPr lang="en-GB"/>
              <a:t>Nigel Watson / Birmingham Univ.</a:t>
            </a:r>
            <a:endParaRPr lang="en-US"/>
          </a:p>
        </p:txBody>
      </p:sp>
      <p:sp>
        <p:nvSpPr>
          <p:cNvPr id="8" name="Slide Number Placeholder 5"/>
          <p:cNvSpPr>
            <a:spLocks noGrp="1"/>
          </p:cNvSpPr>
          <p:nvPr>
            <p:ph type="sldNum" sz="quarter" idx="12"/>
          </p:nvPr>
        </p:nvSpPr>
        <p:spPr bwMode="auto"/>
        <p:txBody>
          <a:bodyPr/>
          <a:lstStyle>
            <a:lvl1pPr>
              <a:defRPr/>
            </a:lvl1pPr>
          </a:lstStyle>
          <a:p>
            <a:pPr>
              <a:defRPr/>
            </a:pPr>
            <a:fld id="{083E8618-4B73-7843-BE3E-47AAF931897F}" type="slidenum">
              <a:rPr lang="en-US"/>
              <a:t>‹#›</a:t>
            </a:fld>
            <a:endParaRPr lang="en-US"/>
          </a:p>
        </p:txBody>
      </p:sp>
    </p:spTree>
    <p:extLst>
      <p:ext uri="{BB962C8B-B14F-4D97-AF65-F5344CB8AC3E}">
        <p14:creationId xmlns:p14="http://schemas.microsoft.com/office/powerpoint/2010/main" val="394106210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showMasterPhAnim="0" preserve="1" userDrawn="1">
  <p:cSld name="Content only">
    <p:spTree>
      <p:nvGrpSpPr>
        <p:cNvPr id="1" name=""/>
        <p:cNvGrpSpPr/>
        <p:nvPr/>
      </p:nvGrpSpPr>
      <p:grpSpPr bwMode="auto">
        <a:xfrm>
          <a:off x="0" y="0"/>
          <a:ext cx="0" cy="0"/>
          <a:chOff x="0" y="0"/>
          <a:chExt cx="0" cy="0"/>
        </a:xfrm>
      </p:grpSpPr>
      <p:sp>
        <p:nvSpPr>
          <p:cNvPr id="4" name="Content Placeholder 2"/>
          <p:cNvSpPr>
            <a:spLocks noGrp="1"/>
          </p:cNvSpPr>
          <p:nvPr>
            <p:ph idx="1"/>
          </p:nvPr>
        </p:nvSpPr>
        <p:spPr bwMode="auto">
          <a:xfrm>
            <a:off x="0" y="0"/>
            <a:ext cx="10160000" cy="7620000"/>
          </a:xfrm>
        </p:spPr>
        <p:txBody>
          <a:bodyPr/>
          <a:lstStyle/>
          <a:p>
            <a:pPr lvl="0">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a:p>
        </p:txBody>
      </p:sp>
      <p:sp>
        <p:nvSpPr>
          <p:cNvPr id="5" name="Date Placeholder 3"/>
          <p:cNvSpPr>
            <a:spLocks noGrp="1"/>
          </p:cNvSpPr>
          <p:nvPr>
            <p:ph type="dt" sz="half" idx="10"/>
          </p:nvPr>
        </p:nvSpPr>
        <p:spPr bwMode="auto"/>
        <p:txBody>
          <a:bodyPr/>
          <a:lstStyle>
            <a:lvl1pPr>
              <a:spcBef>
                <a:spcPts val="0"/>
              </a:spcBef>
              <a:spcAft>
                <a:spcPts val="0"/>
              </a:spcAft>
              <a:defRPr>
                <a:ea typeface="ＭＳ Ｐゴシック"/>
                <a:cs typeface="ＭＳ Ｐゴシック"/>
              </a:defRPr>
            </a:lvl1pPr>
          </a:lstStyle>
          <a:p>
            <a:pPr>
              <a:defRPr/>
            </a:pPr>
            <a:r>
              <a:rPr lang="en-GB"/>
              <a:t>PPTAP / 04-Jun-2021</a:t>
            </a:r>
            <a:endParaRPr/>
          </a:p>
        </p:txBody>
      </p:sp>
      <p:sp>
        <p:nvSpPr>
          <p:cNvPr id="6" name="Footer Placeholder 4"/>
          <p:cNvSpPr>
            <a:spLocks noGrp="1"/>
          </p:cNvSpPr>
          <p:nvPr>
            <p:ph type="ftr" sz="quarter" idx="11"/>
          </p:nvPr>
        </p:nvSpPr>
        <p:spPr bwMode="auto"/>
        <p:txBody>
          <a:bodyPr/>
          <a:lstStyle>
            <a:lvl1pPr>
              <a:spcBef>
                <a:spcPts val="0"/>
              </a:spcBef>
              <a:spcAft>
                <a:spcPts val="0"/>
              </a:spcAft>
              <a:defRPr>
                <a:ea typeface="ＭＳ Ｐゴシック"/>
                <a:cs typeface="ＭＳ Ｐゴシック"/>
              </a:defRPr>
            </a:lvl1pPr>
          </a:lstStyle>
          <a:p>
            <a:pPr>
              <a:defRPr/>
            </a:pPr>
            <a:r>
              <a:rPr lang="en-GB"/>
              <a:t>Nigel Watson / Birmingham Univ.</a:t>
            </a:r>
            <a:endParaRPr lang="en-US"/>
          </a:p>
        </p:txBody>
      </p:sp>
      <p:sp>
        <p:nvSpPr>
          <p:cNvPr id="7" name="Slide Number Placeholder 5"/>
          <p:cNvSpPr>
            <a:spLocks noGrp="1"/>
          </p:cNvSpPr>
          <p:nvPr>
            <p:ph type="sldNum" sz="quarter" idx="12"/>
          </p:nvPr>
        </p:nvSpPr>
        <p:spPr bwMode="auto"/>
        <p:txBody>
          <a:bodyPr/>
          <a:lstStyle>
            <a:lvl1pPr>
              <a:defRPr/>
            </a:lvl1pPr>
          </a:lstStyle>
          <a:p>
            <a:pPr>
              <a:defRPr/>
            </a:pPr>
            <a:fld id="{BB0D3676-CF5F-6B4D-A425-FE1C09A5B962}" type="slidenum">
              <a:rPr lang="en-US"/>
              <a:t>‹#›</a:t>
            </a:fld>
            <a:endParaRPr lang="en-US"/>
          </a:p>
        </p:txBody>
      </p:sp>
    </p:spTree>
    <p:extLst>
      <p:ext uri="{BB962C8B-B14F-4D97-AF65-F5344CB8AC3E}">
        <p14:creationId xmlns:p14="http://schemas.microsoft.com/office/powerpoint/2010/main" val="13307331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PhAnim="0" preserve="1" userDrawn="1">
  <p:cSld name="1_Title and Content">
    <p:spTree>
      <p:nvGrpSpPr>
        <p:cNvPr id="1" name=""/>
        <p:cNvGrpSpPr/>
        <p:nvPr/>
      </p:nvGrpSpPr>
      <p:grpSpPr bwMode="auto">
        <a:xfrm>
          <a:off x="0" y="0"/>
          <a:ext cx="0" cy="0"/>
          <a:chOff x="0" y="0"/>
          <a:chExt cx="0" cy="0"/>
        </a:xfrm>
      </p:grpSpPr>
      <p:sp>
        <p:nvSpPr>
          <p:cNvPr id="4" name="Slide Number Placeholder 5"/>
          <p:cNvSpPr>
            <a:spLocks noGrp="1"/>
          </p:cNvSpPr>
          <p:nvPr>
            <p:ph type="sldNum" sz="quarter" idx="4"/>
          </p:nvPr>
        </p:nvSpPr>
        <p:spPr bwMode="auto">
          <a:xfrm>
            <a:off x="7884159" y="7265396"/>
            <a:ext cx="2286000" cy="405694"/>
          </a:xfrm>
          <a:prstGeom prst="rect">
            <a:avLst/>
          </a:prstGeom>
        </p:spPr>
        <p:txBody>
          <a:bodyPr vert="horz" lIns="91440" tIns="45720" rIns="91440" bIns="45720" rtlCol="0" anchor="ctr"/>
          <a:lstStyle>
            <a:lvl1pPr algn="r">
              <a:defRPr sz="1000" b="0" i="0">
                <a:solidFill>
                  <a:schemeClr val="bg1"/>
                </a:solidFill>
                <a:latin typeface="Avenir Book"/>
                <a:ea typeface="Avenir Book"/>
                <a:cs typeface="Avenir Book"/>
              </a:defRPr>
            </a:lvl1pPr>
          </a:lstStyle>
          <a:p>
            <a:pPr>
              <a:defRPr/>
            </a:pPr>
            <a:fld id="{DEF62AA5-A9F9-344C-9738-C68EB5A8EDFF}" type="slidenum">
              <a:rPr lang="en-US">
                <a:solidFill>
                  <a:prstClr val="white"/>
                </a:solidFill>
              </a:rPr>
              <a:t>‹#›</a:t>
            </a:fld>
            <a:endParaRPr lang="en-US">
              <a:solidFill>
                <a:prstClr val="white"/>
              </a:solidFill>
            </a:endParaRPr>
          </a:p>
        </p:txBody>
      </p:sp>
      <p:sp>
        <p:nvSpPr>
          <p:cNvPr id="5" name="Date Placeholder 19"/>
          <p:cNvSpPr>
            <a:spLocks noGrp="1"/>
          </p:cNvSpPr>
          <p:nvPr>
            <p:ph type="dt" sz="half" idx="2"/>
          </p:nvPr>
        </p:nvSpPr>
        <p:spPr bwMode="auto">
          <a:xfrm>
            <a:off x="17780" y="7252787"/>
            <a:ext cx="2286000" cy="405694"/>
          </a:xfrm>
          <a:prstGeom prst="rect">
            <a:avLst/>
          </a:prstGeom>
        </p:spPr>
        <p:txBody>
          <a:bodyPr vert="horz" lIns="91440" tIns="45720" rIns="91440" bIns="45720" rtlCol="0" anchor="ctr"/>
          <a:lstStyle>
            <a:lvl1pPr algn="l">
              <a:defRPr sz="1000">
                <a:solidFill>
                  <a:schemeClr val="bg1"/>
                </a:solidFill>
              </a:defRPr>
            </a:lvl1pPr>
          </a:lstStyle>
          <a:p>
            <a:pPr>
              <a:defRPr/>
            </a:pPr>
            <a:r>
              <a:rPr lang="en-GB">
                <a:solidFill>
                  <a:prstClr val="white"/>
                </a:solidFill>
                <a:latin typeface="Arial"/>
              </a:rPr>
              <a:t>PPTAP / 04-Jun-2021</a:t>
            </a:r>
            <a:endParaRPr lang="en-US">
              <a:solidFill>
                <a:prstClr val="white"/>
              </a:solidFill>
              <a:latin typeface="Arial"/>
            </a:endParaRPr>
          </a:p>
        </p:txBody>
      </p:sp>
      <p:sp>
        <p:nvSpPr>
          <p:cNvPr id="6" name="Footer Placeholder 4"/>
          <p:cNvSpPr>
            <a:spLocks noGrp="1"/>
          </p:cNvSpPr>
          <p:nvPr>
            <p:ph type="ftr" sz="quarter" idx="3"/>
          </p:nvPr>
        </p:nvSpPr>
        <p:spPr bwMode="auto">
          <a:xfrm>
            <a:off x="3271727" y="7265916"/>
            <a:ext cx="3616547" cy="405694"/>
          </a:xfrm>
          <a:prstGeom prst="rect">
            <a:avLst/>
          </a:prstGeom>
        </p:spPr>
        <p:txBody>
          <a:bodyPr vert="horz" lIns="91440" tIns="45720" rIns="91440" bIns="45720" rtlCol="0" anchor="ctr" anchorCtr="0"/>
          <a:lstStyle>
            <a:lvl1pPr algn="ctr">
              <a:defRPr sz="1000" b="0" i="0">
                <a:solidFill>
                  <a:schemeClr val="bg1"/>
                </a:solidFill>
                <a:latin typeface="Avenir Book"/>
                <a:ea typeface="Avenir Book"/>
                <a:cs typeface="Avenir Book"/>
              </a:defRPr>
            </a:lvl1pPr>
          </a:lstStyle>
          <a:p>
            <a:pPr>
              <a:defRPr/>
            </a:pPr>
            <a:r>
              <a:rPr lang="en-US">
                <a:solidFill>
                  <a:prstClr val="white"/>
                </a:solidFill>
              </a:rPr>
              <a:t>Nigel Watson / Birmingham Univ.</a:t>
            </a:r>
            <a:endParaRPr/>
          </a:p>
        </p:txBody>
      </p:sp>
      <p:sp>
        <p:nvSpPr>
          <p:cNvPr id="7" name="Content Placeholder 3"/>
          <p:cNvSpPr>
            <a:spLocks noGrp="1"/>
          </p:cNvSpPr>
          <p:nvPr>
            <p:ph sz="quarter" idx="10"/>
          </p:nvPr>
        </p:nvSpPr>
        <p:spPr bwMode="auto">
          <a:xfrm>
            <a:off x="698500" y="1886806"/>
            <a:ext cx="8763000" cy="4702679"/>
          </a:xfrm>
          <a:prstGeom prst="rect">
            <a:avLst/>
          </a:prstGeom>
        </p:spPr>
        <p:txBody>
          <a:bodyPr/>
          <a:lstStyle>
            <a:lvl2pPr marL="698493" indent="-317497">
              <a:buClr>
                <a:srgbClr val="00B0F0"/>
              </a:buClr>
              <a:buFont typeface="LucidaGrande"/>
              <a:buChar char="►"/>
              <a:defRPr/>
            </a:lvl2pPr>
            <a:lvl3pPr marL="1079489" indent="-317497">
              <a:buClr>
                <a:schemeClr val="accent6"/>
              </a:buClr>
              <a:buFont typeface="Wingdings"/>
              <a:buChar char="§"/>
              <a:defRPr/>
            </a:lvl3pPr>
          </a:lstStyle>
          <a:p>
            <a:pPr lvl="0">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a:p>
        </p:txBody>
      </p:sp>
      <p:sp>
        <p:nvSpPr>
          <p:cNvPr id="8" name="Title 1"/>
          <p:cNvSpPr>
            <a:spLocks noGrp="1"/>
          </p:cNvSpPr>
          <p:nvPr>
            <p:ph type="title" hasCustomPrompt="1"/>
          </p:nvPr>
        </p:nvSpPr>
        <p:spPr bwMode="auto">
          <a:xfrm>
            <a:off x="898769" y="196750"/>
            <a:ext cx="8375488" cy="636891"/>
          </a:xfrm>
        </p:spPr>
        <p:txBody>
          <a:bodyPr/>
          <a:lstStyle>
            <a:lvl1pPr>
              <a:defRPr sz="4000"/>
            </a:lvl1pPr>
          </a:lstStyle>
          <a:p>
            <a:pPr>
              <a:defRPr/>
            </a:pPr>
            <a:r>
              <a:rPr lang="en-US"/>
              <a:t>Title</a:t>
            </a:r>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showMasterPhAnim="0" type="secHead" preserve="1" userDrawn="1">
  <p:cSld name="Section Header">
    <p:spTree>
      <p:nvGrpSpPr>
        <p:cNvPr id="1" name=""/>
        <p:cNvGrpSpPr/>
        <p:nvPr/>
      </p:nvGrpSpPr>
      <p:grpSpPr bwMode="auto">
        <a:xfrm>
          <a:off x="0" y="0"/>
          <a:ext cx="0" cy="0"/>
          <a:chOff x="0" y="0"/>
          <a:chExt cx="0" cy="0"/>
        </a:xfrm>
      </p:grpSpPr>
      <p:sp>
        <p:nvSpPr>
          <p:cNvPr id="4" name="Freeform 17"/>
          <p:cNvSpPr/>
          <p:nvPr/>
        </p:nvSpPr>
        <p:spPr bwMode="auto">
          <a:xfrm>
            <a:off x="5365750" y="1192389"/>
            <a:ext cx="4801306" cy="6434667"/>
          </a:xfrm>
          <a:custGeom>
            <a:avLst/>
            <a:gdLst>
              <a:gd name="T0" fmla="*/ 0 w 2736"/>
              <a:gd name="T1" fmla="*/ 3648 h 3648"/>
              <a:gd name="T2" fmla="*/ 720 w 2736"/>
              <a:gd name="T3" fmla="*/ 2016 h 3648"/>
              <a:gd name="T4" fmla="*/ 2736 w 2736"/>
              <a:gd name="T5" fmla="*/ 0 h 3648"/>
              <a:gd name="T6" fmla="*/ 2736 w 2736"/>
              <a:gd name="T7" fmla="*/ 96 h 3648"/>
              <a:gd name="T8" fmla="*/ 744 w 2736"/>
              <a:gd name="T9" fmla="*/ 2038 h 3648"/>
              <a:gd name="T10" fmla="*/ 48 w 2736"/>
              <a:gd name="T11" fmla="*/ 3648 h 3648"/>
              <a:gd name="T12" fmla="*/ 0 w 2736"/>
              <a:gd name="T13" fmla="*/ 3648 h 3648"/>
              <a:gd name="T14" fmla="*/ 0 60000 65536"/>
              <a:gd name="T15" fmla="*/ 0 60000 65536"/>
              <a:gd name="T16" fmla="*/ 0 60000 65536"/>
              <a:gd name="T17" fmla="*/ 0 60000 65536"/>
              <a:gd name="T18" fmla="*/ 0 60000 65536"/>
              <a:gd name="T19" fmla="*/ 0 60000 65536"/>
              <a:gd name="T20" fmla="*/ 0 60000 65536"/>
              <a:gd name="T21" fmla="*/ 0 w 2736"/>
              <a:gd name="T22" fmla="*/ 0 h 3648"/>
              <a:gd name="T23" fmla="*/ 2736 w 2736"/>
              <a:gd name="T24" fmla="*/ 3648 h 364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736" h="3648" extrusionOk="0">
                <a:moveTo>
                  <a:pt x="0" y="3648"/>
                </a:moveTo>
                <a:lnTo>
                  <a:pt x="720" y="2016"/>
                </a:lnTo>
                <a:lnTo>
                  <a:pt x="2736" y="672"/>
                </a:lnTo>
                <a:lnTo>
                  <a:pt x="2736" y="720"/>
                </a:lnTo>
                <a:lnTo>
                  <a:pt x="744" y="2038"/>
                </a:lnTo>
                <a:lnTo>
                  <a:pt x="48" y="3648"/>
                </a:lnTo>
                <a:lnTo>
                  <a:pt x="0" y="3648"/>
                </a:lnTo>
                <a:close/>
              </a:path>
            </a:pathLst>
          </a:custGeom>
          <a:noFill/>
          <a:ln w="3175" cap="flat" cmpd="sng">
            <a:solidFill>
              <a:schemeClr val="accent2">
                <a:alpha val="52940"/>
              </a:schemeClr>
            </a:solidFill>
            <a:prstDash val="solid"/>
            <a:round/>
            <a:headEnd type="none" w="med" len="med"/>
            <a:tailEnd type="none" w="med" len="med"/>
          </a:ln>
        </p:spPr>
        <p:txBody>
          <a:bodyPr/>
          <a:lstStyle/>
          <a:p>
            <a:pPr>
              <a:defRPr/>
            </a:pPr>
            <a:endParaRPr lang="en-GB" sz="3550"/>
          </a:p>
        </p:txBody>
      </p:sp>
      <p:sp>
        <p:nvSpPr>
          <p:cNvPr id="5" name="Freeform 18"/>
          <p:cNvSpPr/>
          <p:nvPr/>
        </p:nvSpPr>
        <p:spPr bwMode="auto">
          <a:xfrm>
            <a:off x="416278" y="0"/>
            <a:ext cx="6125987" cy="7350126"/>
          </a:xfrm>
          <a:custGeom>
            <a:avLst/>
            <a:gdLst>
              <a:gd name="T0" fmla="*/ 0 w 3504"/>
              <a:gd name="T1" fmla="*/ 4080 h 4128"/>
              <a:gd name="T2" fmla="*/ 0 w 3504"/>
              <a:gd name="T3" fmla="*/ 4128 h 4128"/>
              <a:gd name="T4" fmla="*/ 3504 w 3504"/>
              <a:gd name="T5" fmla="*/ 2640 h 4128"/>
              <a:gd name="T6" fmla="*/ 2880 w 3504"/>
              <a:gd name="T7" fmla="*/ 0 h 4128"/>
              <a:gd name="T8" fmla="*/ 2832 w 3504"/>
              <a:gd name="T9" fmla="*/ 0 h 4128"/>
              <a:gd name="T10" fmla="*/ 3465 w 3504"/>
              <a:gd name="T11" fmla="*/ 2619 h 4128"/>
              <a:gd name="T12" fmla="*/ 0 w 3504"/>
              <a:gd name="T13" fmla="*/ 4080 h 4128"/>
              <a:gd name="T14" fmla="*/ 0 60000 65536"/>
              <a:gd name="T15" fmla="*/ 0 60000 65536"/>
              <a:gd name="T16" fmla="*/ 0 60000 65536"/>
              <a:gd name="T17" fmla="*/ 0 60000 65536"/>
              <a:gd name="T18" fmla="*/ 0 60000 65536"/>
              <a:gd name="T19" fmla="*/ 0 60000 65536"/>
              <a:gd name="T20" fmla="*/ 0 60000 65536"/>
              <a:gd name="T21" fmla="*/ 0 w 3504"/>
              <a:gd name="T22" fmla="*/ 0 h 4128"/>
              <a:gd name="T23" fmla="*/ 3504 w 3504"/>
              <a:gd name="T24" fmla="*/ 4128 h 41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504" h="4128" extrusionOk="0">
                <a:moveTo>
                  <a:pt x="0" y="4080"/>
                </a:moveTo>
                <a:lnTo>
                  <a:pt x="0" y="4128"/>
                </a:lnTo>
                <a:lnTo>
                  <a:pt x="3504" y="2640"/>
                </a:lnTo>
                <a:lnTo>
                  <a:pt x="2880" y="0"/>
                </a:lnTo>
                <a:lnTo>
                  <a:pt x="2832" y="0"/>
                </a:lnTo>
                <a:lnTo>
                  <a:pt x="3465" y="2619"/>
                </a:lnTo>
                <a:lnTo>
                  <a:pt x="0" y="4080"/>
                </a:lnTo>
                <a:close/>
              </a:path>
            </a:pathLst>
          </a:custGeom>
          <a:noFill/>
          <a:ln w="3175" cap="flat" cmpd="sng">
            <a:solidFill>
              <a:schemeClr val="accent2">
                <a:alpha val="52940"/>
              </a:schemeClr>
            </a:solidFill>
            <a:prstDash val="solid"/>
            <a:round/>
            <a:headEnd type="none" w="med" len="med"/>
            <a:tailEnd type="none" w="med" len="med"/>
          </a:ln>
        </p:spPr>
        <p:txBody>
          <a:bodyPr/>
          <a:lstStyle/>
          <a:p>
            <a:pPr>
              <a:defRPr/>
            </a:pPr>
            <a:endParaRPr lang="en-GB" sz="3550"/>
          </a:p>
        </p:txBody>
      </p:sp>
      <p:sp>
        <p:nvSpPr>
          <p:cNvPr id="6" name="Freeform 5"/>
          <p:cNvSpPr/>
          <p:nvPr/>
        </p:nvSpPr>
        <p:spPr bwMode="auto">
          <a:xfrm rot="5236414">
            <a:off x="4957410" y="1648354"/>
            <a:ext cx="4572000" cy="1321153"/>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extrusionOk="0">
                <a:moveTo>
                  <a:pt x="0" y="0"/>
                </a:moveTo>
                <a:lnTo>
                  <a:pt x="3552" y="1344"/>
                </a:lnTo>
                <a:lnTo>
                  <a:pt x="0" y="48"/>
                </a:lnTo>
                <a:lnTo>
                  <a:pt x="0" y="0"/>
                </a:lnTo>
                <a:close/>
              </a:path>
            </a:pathLst>
          </a:custGeom>
          <a:solidFill>
            <a:schemeClr val="bg2">
              <a:tint val="95000"/>
              <a:satMod val="180000"/>
              <a:alpha val="30000"/>
            </a:schemeClr>
          </a:solidFill>
          <a:ln w="9525" cap="flat" cmpd="sng" algn="ctr">
            <a:noFill/>
            <a:prstDash val="solid"/>
            <a:round/>
            <a:headEnd type="none" w="med" len="med"/>
            <a:tailEnd type="none" w="med" len="med"/>
          </a:ln>
        </p:spPr>
        <p:txBody>
          <a:bodyPr/>
          <a:lstStyle/>
          <a:p>
            <a:pPr>
              <a:spcBef>
                <a:spcPts val="0"/>
              </a:spcBef>
              <a:spcAft>
                <a:spcPts val="0"/>
              </a:spcAft>
              <a:defRPr/>
            </a:pPr>
            <a:endParaRPr lang="en-US" sz="3550">
              <a:solidFill>
                <a:prstClr val="white"/>
              </a:solidFill>
              <a:latin typeface="Corbel"/>
              <a:ea typeface="+mn-ea"/>
            </a:endParaRPr>
          </a:p>
        </p:txBody>
      </p:sp>
      <p:sp>
        <p:nvSpPr>
          <p:cNvPr id="7" name="Freeform 6"/>
          <p:cNvSpPr/>
          <p:nvPr/>
        </p:nvSpPr>
        <p:spPr bwMode="auto">
          <a:xfrm>
            <a:off x="6604000" y="0"/>
            <a:ext cx="3048000" cy="4741333"/>
          </a:xfrm>
          <a:custGeom>
            <a:avLst>
              <a:gd name="A1" fmla="val 0"/>
              <a:gd name="A2" fmla="val 0"/>
              <a:gd name="A3" fmla="val 0"/>
              <a:gd name="A4" fmla="val 0"/>
              <a:gd name="A5" fmla="val 0"/>
              <a:gd name="A6" fmla="val 0"/>
              <a:gd name="A7" fmla="val 0"/>
              <a:gd name="A8" fmla="val 0"/>
            </a:avLst>
            <a:gdLst/>
            <a:ahLst/>
            <a:cxnLst>
              <a:cxn ang="0">
                <a:pos x="1104" y="0"/>
              </a:cxn>
              <a:cxn ang="0">
                <a:pos x="1728" y="0"/>
              </a:cxn>
              <a:cxn ang="0">
                <a:pos x="0" y="2688"/>
              </a:cxn>
              <a:cxn ang="0">
                <a:pos x="1104" y="0"/>
              </a:cxn>
            </a:cxnLst>
            <a:rect l="0" t="0" r="0" b="0"/>
            <a:pathLst>
              <a:path w="1728" h="2688" extrusionOk="0">
                <a:moveTo>
                  <a:pt x="1104" y="0"/>
                </a:moveTo>
                <a:lnTo>
                  <a:pt x="1728" y="0"/>
                </a:lnTo>
                <a:lnTo>
                  <a:pt x="0" y="2688"/>
                </a:lnTo>
                <a:lnTo>
                  <a:pt x="1104" y="0"/>
                </a:lnTo>
                <a:close/>
              </a:path>
            </a:pathLst>
          </a:custGeom>
          <a:solidFill>
            <a:schemeClr val="bg2">
              <a:tint val="95000"/>
              <a:satMod val="200000"/>
              <a:alpha val="30000"/>
            </a:schemeClr>
          </a:solidFill>
          <a:ln w="9525" cap="flat" cmpd="sng" algn="ctr">
            <a:noFill/>
            <a:prstDash val="solid"/>
            <a:round/>
            <a:headEnd type="none" w="med" len="med"/>
            <a:tailEnd type="none" w="med" len="med"/>
          </a:ln>
        </p:spPr>
        <p:txBody>
          <a:bodyPr/>
          <a:lstStyle/>
          <a:p>
            <a:pPr>
              <a:spcBef>
                <a:spcPts val="0"/>
              </a:spcBef>
              <a:spcAft>
                <a:spcPts val="0"/>
              </a:spcAft>
              <a:defRPr/>
            </a:pPr>
            <a:endParaRPr lang="en-US" sz="3550">
              <a:solidFill>
                <a:prstClr val="white"/>
              </a:solidFill>
              <a:latin typeface="Corbel"/>
              <a:ea typeface="+mn-ea"/>
            </a:endParaRPr>
          </a:p>
        </p:txBody>
      </p:sp>
      <p:sp>
        <p:nvSpPr>
          <p:cNvPr id="8" name="Freeform 7"/>
          <p:cNvSpPr/>
          <p:nvPr/>
        </p:nvSpPr>
        <p:spPr bwMode="auto">
          <a:xfrm>
            <a:off x="6604000" y="4741333"/>
            <a:ext cx="3556000" cy="1270000"/>
          </a:xfrm>
          <a:custGeom>
            <a:avLst>
              <a:gd name="A1" fmla="val 0"/>
              <a:gd name="A2" fmla="val 0"/>
              <a:gd name="A3" fmla="val 0"/>
              <a:gd name="A4" fmla="val 0"/>
              <a:gd name="A5" fmla="val 0"/>
              <a:gd name="A6" fmla="val 0"/>
              <a:gd name="A7" fmla="val 0"/>
              <a:gd name="A8" fmla="val 0"/>
            </a:avLst>
            <a:gdLst/>
            <a:ahLst/>
            <a:cxnLst>
              <a:cxn ang="0">
                <a:pos x="0" y="0"/>
              </a:cxn>
              <a:cxn ang="0">
                <a:pos x="2016" y="240"/>
              </a:cxn>
              <a:cxn ang="0">
                <a:pos x="2016" y="720"/>
              </a:cxn>
              <a:cxn ang="0">
                <a:pos x="0" y="0"/>
              </a:cxn>
            </a:cxnLst>
            <a:rect l="0" t="0" r="0" b="0"/>
            <a:pathLst>
              <a:path w="2016" h="720" extrusionOk="0">
                <a:moveTo>
                  <a:pt x="0" y="0"/>
                </a:moveTo>
                <a:lnTo>
                  <a:pt x="2016" y="240"/>
                </a:lnTo>
                <a:lnTo>
                  <a:pt x="2016" y="720"/>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p:spPr>
        <p:txBody>
          <a:bodyPr/>
          <a:lstStyle/>
          <a:p>
            <a:pPr>
              <a:spcBef>
                <a:spcPts val="0"/>
              </a:spcBef>
              <a:spcAft>
                <a:spcPts val="0"/>
              </a:spcAft>
              <a:defRPr/>
            </a:pPr>
            <a:endParaRPr lang="en-US" sz="3550">
              <a:solidFill>
                <a:prstClr val="white"/>
              </a:solidFill>
              <a:latin typeface="Corbel"/>
              <a:ea typeface="+mn-ea"/>
            </a:endParaRPr>
          </a:p>
        </p:txBody>
      </p:sp>
      <p:sp>
        <p:nvSpPr>
          <p:cNvPr id="9" name="Freeform 8"/>
          <p:cNvSpPr/>
          <p:nvPr/>
        </p:nvSpPr>
        <p:spPr bwMode="auto">
          <a:xfrm>
            <a:off x="6604000" y="0"/>
            <a:ext cx="1524000" cy="4741333"/>
          </a:xfrm>
          <a:custGeom>
            <a:avLst>
              <a:gd name="A1" fmla="val 0"/>
              <a:gd name="A2" fmla="val 0"/>
              <a:gd name="A3" fmla="val 0"/>
              <a:gd name="A4" fmla="val 0"/>
              <a:gd name="A5" fmla="val 0"/>
              <a:gd name="A6" fmla="val 0"/>
              <a:gd name="A7" fmla="val 0"/>
              <a:gd name="A8" fmla="val 0"/>
            </a:avLst>
            <a:gdLst/>
            <a:ahLst/>
            <a:cxnLst>
              <a:cxn ang="0">
                <a:pos x="864" y="0"/>
              </a:cxn>
              <a:cxn ang="0">
                <a:pos x="0" y="2688"/>
              </a:cxn>
              <a:cxn ang="0">
                <a:pos x="768" y="0"/>
              </a:cxn>
              <a:cxn ang="0">
                <a:pos x="864" y="0"/>
              </a:cxn>
            </a:cxnLst>
            <a:rect l="0" t="0" r="0" b="0"/>
            <a:pathLst>
              <a:path w="864" h="2688" extrusionOk="0">
                <a:moveTo>
                  <a:pt x="864" y="0"/>
                </a:moveTo>
                <a:lnTo>
                  <a:pt x="0" y="2688"/>
                </a:lnTo>
                <a:lnTo>
                  <a:pt x="768" y="0"/>
                </a:lnTo>
                <a:lnTo>
                  <a:pt x="864" y="0"/>
                </a:lnTo>
                <a:close/>
              </a:path>
            </a:pathLst>
          </a:custGeom>
          <a:solidFill>
            <a:schemeClr val="bg2">
              <a:tint val="95000"/>
              <a:satMod val="200000"/>
              <a:alpha val="30000"/>
            </a:schemeClr>
          </a:solidFill>
          <a:ln w="9525" cap="flat" cmpd="sng" algn="ctr">
            <a:noFill/>
            <a:prstDash val="solid"/>
            <a:round/>
            <a:headEnd type="none" w="med" len="med"/>
            <a:tailEnd type="none" w="med" len="med"/>
          </a:ln>
        </p:spPr>
        <p:txBody>
          <a:bodyPr/>
          <a:lstStyle/>
          <a:p>
            <a:pPr>
              <a:spcBef>
                <a:spcPts val="0"/>
              </a:spcBef>
              <a:spcAft>
                <a:spcPts val="0"/>
              </a:spcAft>
              <a:defRPr/>
            </a:pPr>
            <a:endParaRPr lang="en-US" sz="3550">
              <a:solidFill>
                <a:prstClr val="white"/>
              </a:solidFill>
              <a:latin typeface="Corbel"/>
              <a:ea typeface="+mn-ea"/>
            </a:endParaRPr>
          </a:p>
        </p:txBody>
      </p:sp>
      <p:sp>
        <p:nvSpPr>
          <p:cNvPr id="10" name="Freeform 9"/>
          <p:cNvSpPr/>
          <p:nvPr/>
        </p:nvSpPr>
        <p:spPr bwMode="auto">
          <a:xfrm>
            <a:off x="6609293" y="4718404"/>
            <a:ext cx="2323041" cy="2901597"/>
          </a:xfrm>
          <a:custGeom>
            <a:avLst>
              <a:gd name="A1" fmla="val 0"/>
              <a:gd name="A2" fmla="val 0"/>
              <a:gd name="A3" fmla="val 0"/>
              <a:gd name="A4" fmla="val 0"/>
              <a:gd name="A5" fmla="val 0"/>
              <a:gd name="A6" fmla="val 0"/>
              <a:gd name="A7" fmla="val 0"/>
              <a:gd name="A8" fmla="val 0"/>
            </a:avLst>
            <a:gdLst/>
            <a:ahLst/>
            <a:cxnLst>
              <a:cxn ang="0">
                <a:pos x="1071" y="1645"/>
              </a:cxn>
              <a:cxn ang="0">
                <a:pos x="1317" y="1645"/>
              </a:cxn>
              <a:cxn ang="0">
                <a:pos x="0" y="0"/>
              </a:cxn>
              <a:cxn ang="0">
                <a:pos x="1071" y="1645"/>
              </a:cxn>
            </a:cxnLst>
            <a:rect l="0" t="0" r="0" b="0"/>
            <a:pathLst>
              <a:path w="1317" h="1645" extrusionOk="0">
                <a:moveTo>
                  <a:pt x="1071" y="1645"/>
                </a:moveTo>
                <a:lnTo>
                  <a:pt x="1317" y="1645"/>
                </a:lnTo>
                <a:lnTo>
                  <a:pt x="0" y="0"/>
                </a:lnTo>
                <a:lnTo>
                  <a:pt x="1071" y="1645"/>
                </a:lnTo>
                <a:close/>
              </a:path>
            </a:pathLst>
          </a:custGeom>
          <a:solidFill>
            <a:schemeClr val="bg2">
              <a:tint val="95000"/>
              <a:satMod val="200000"/>
              <a:alpha val="30000"/>
            </a:schemeClr>
          </a:solidFill>
          <a:ln w="9525" cap="flat" cmpd="sng" algn="ctr">
            <a:noFill/>
            <a:prstDash val="solid"/>
            <a:round/>
            <a:headEnd type="none" w="med" len="med"/>
            <a:tailEnd type="none" w="med" len="med"/>
          </a:ln>
        </p:spPr>
        <p:txBody>
          <a:bodyPr/>
          <a:lstStyle/>
          <a:p>
            <a:pPr>
              <a:spcBef>
                <a:spcPts val="0"/>
              </a:spcBef>
              <a:spcAft>
                <a:spcPts val="0"/>
              </a:spcAft>
              <a:defRPr/>
            </a:pPr>
            <a:endParaRPr lang="en-US" sz="3550">
              <a:solidFill>
                <a:prstClr val="white"/>
              </a:solidFill>
              <a:latin typeface="Corbel"/>
              <a:ea typeface="+mn-ea"/>
            </a:endParaRPr>
          </a:p>
        </p:txBody>
      </p:sp>
      <p:sp>
        <p:nvSpPr>
          <p:cNvPr id="11" name="Freeform 10"/>
          <p:cNvSpPr/>
          <p:nvPr/>
        </p:nvSpPr>
        <p:spPr bwMode="auto">
          <a:xfrm>
            <a:off x="6604000" y="4741333"/>
            <a:ext cx="1778000" cy="2878667"/>
          </a:xfrm>
          <a:custGeom>
            <a:avLst>
              <a:gd name="A1" fmla="val 0"/>
              <a:gd name="A2" fmla="val 0"/>
              <a:gd name="A3" fmla="val 0"/>
              <a:gd name="A4" fmla="val 0"/>
              <a:gd name="A5" fmla="val 0"/>
              <a:gd name="A6" fmla="val 0"/>
              <a:gd name="A7" fmla="val 0"/>
              <a:gd name="A8" fmla="val 0"/>
            </a:avLst>
            <a:gdLst/>
            <a:ahLst/>
            <a:cxnLst>
              <a:cxn ang="0">
                <a:pos x="1008" y="1632"/>
              </a:cxn>
              <a:cxn ang="0">
                <a:pos x="0" y="0"/>
              </a:cxn>
              <a:cxn ang="0">
                <a:pos x="960" y="1632"/>
              </a:cxn>
              <a:cxn ang="0">
                <a:pos x="1008" y="1632"/>
              </a:cxn>
            </a:cxnLst>
            <a:rect l="0" t="0" r="0" b="0"/>
            <a:pathLst>
              <a:path w="1008" h="1632" extrusionOk="0">
                <a:moveTo>
                  <a:pt x="1008" y="1632"/>
                </a:moveTo>
                <a:lnTo>
                  <a:pt x="0" y="0"/>
                </a:lnTo>
                <a:lnTo>
                  <a:pt x="960" y="1632"/>
                </a:lnTo>
                <a:lnTo>
                  <a:pt x="1008" y="1632"/>
                </a:lnTo>
                <a:close/>
              </a:path>
            </a:pathLst>
          </a:custGeom>
          <a:solidFill>
            <a:schemeClr val="bg2">
              <a:tint val="95000"/>
              <a:satMod val="200000"/>
              <a:alpha val="30000"/>
            </a:schemeClr>
          </a:solidFill>
          <a:ln w="9525" cap="flat" cmpd="sng" algn="ctr">
            <a:noFill/>
            <a:prstDash val="solid"/>
            <a:round/>
            <a:headEnd type="none" w="med" len="med"/>
            <a:tailEnd type="none" w="med" len="med"/>
          </a:ln>
        </p:spPr>
        <p:txBody>
          <a:bodyPr/>
          <a:lstStyle/>
          <a:p>
            <a:pPr>
              <a:spcBef>
                <a:spcPts val="0"/>
              </a:spcBef>
              <a:spcAft>
                <a:spcPts val="0"/>
              </a:spcAft>
              <a:defRPr/>
            </a:pPr>
            <a:endParaRPr lang="en-US" sz="3550">
              <a:solidFill>
                <a:prstClr val="white"/>
              </a:solidFill>
              <a:latin typeface="Corbel"/>
              <a:ea typeface="+mn-ea"/>
            </a:endParaRPr>
          </a:p>
        </p:txBody>
      </p:sp>
      <p:sp>
        <p:nvSpPr>
          <p:cNvPr id="12" name="Freeform 11"/>
          <p:cNvSpPr/>
          <p:nvPr/>
        </p:nvSpPr>
        <p:spPr bwMode="auto">
          <a:xfrm>
            <a:off x="6604000" y="1524000"/>
            <a:ext cx="3556000" cy="3217333"/>
          </a:xfrm>
          <a:custGeom>
            <a:avLst>
              <a:gd name="A1" fmla="val 0"/>
              <a:gd name="A2" fmla="val 0"/>
              <a:gd name="A3" fmla="val 0"/>
              <a:gd name="A4" fmla="val 0"/>
              <a:gd name="A5" fmla="val 0"/>
              <a:gd name="A6" fmla="val 0"/>
              <a:gd name="A7" fmla="val 0"/>
              <a:gd name="A8" fmla="val 0"/>
            </a:avLst>
            <a:gdLst/>
            <a:ahLst/>
            <a:cxnLst>
              <a:cxn ang="0">
                <a:pos x="2016" y="0"/>
              </a:cxn>
              <a:cxn ang="0">
                <a:pos x="2016" y="144"/>
              </a:cxn>
              <a:cxn ang="0">
                <a:pos x="0" y="1824"/>
              </a:cxn>
              <a:cxn ang="0">
                <a:pos x="2016" y="0"/>
              </a:cxn>
            </a:cxnLst>
            <a:rect l="0" t="0" r="0" b="0"/>
            <a:pathLst>
              <a:path w="2016" h="1824" extrusionOk="0">
                <a:moveTo>
                  <a:pt x="2016" y="0"/>
                </a:moveTo>
                <a:lnTo>
                  <a:pt x="2016" y="144"/>
                </a:lnTo>
                <a:lnTo>
                  <a:pt x="0" y="1824"/>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p:spPr>
        <p:txBody>
          <a:bodyPr/>
          <a:lstStyle/>
          <a:p>
            <a:pPr>
              <a:spcBef>
                <a:spcPts val="0"/>
              </a:spcBef>
              <a:spcAft>
                <a:spcPts val="0"/>
              </a:spcAft>
              <a:defRPr/>
            </a:pPr>
            <a:endParaRPr lang="en-US" sz="3550">
              <a:solidFill>
                <a:prstClr val="white"/>
              </a:solidFill>
              <a:latin typeface="Corbel"/>
              <a:ea typeface="+mn-ea"/>
            </a:endParaRPr>
          </a:p>
        </p:txBody>
      </p:sp>
      <p:sp>
        <p:nvSpPr>
          <p:cNvPr id="13" name="Freeform 12"/>
          <p:cNvSpPr/>
          <p:nvPr/>
        </p:nvSpPr>
        <p:spPr bwMode="auto">
          <a:xfrm>
            <a:off x="6604000" y="1947333"/>
            <a:ext cx="3556000" cy="2794000"/>
          </a:xfrm>
          <a:custGeom>
            <a:avLst>
              <a:gd name="A1" fmla="val 0"/>
              <a:gd name="A2" fmla="val 0"/>
              <a:gd name="A3" fmla="val 0"/>
              <a:gd name="A4" fmla="val 0"/>
              <a:gd name="A5" fmla="val 0"/>
              <a:gd name="A6" fmla="val 0"/>
              <a:gd name="A7" fmla="val 0"/>
              <a:gd name="A8" fmla="val 0"/>
            </a:avLst>
            <a:gdLst/>
            <a:ahLst/>
            <a:cxnLst>
              <a:cxn ang="0">
                <a:pos x="2016" y="0"/>
              </a:cxn>
              <a:cxn ang="0">
                <a:pos x="0" y="1584"/>
              </a:cxn>
              <a:cxn ang="0">
                <a:pos x="2016" y="48"/>
              </a:cxn>
              <a:cxn ang="0">
                <a:pos x="2016" y="0"/>
              </a:cxn>
            </a:cxnLst>
            <a:rect l="0" t="0" r="0" b="0"/>
            <a:pathLst>
              <a:path w="2016" h="1584" extrusionOk="0">
                <a:moveTo>
                  <a:pt x="2016" y="0"/>
                </a:moveTo>
                <a:lnTo>
                  <a:pt x="0" y="1584"/>
                </a:lnTo>
                <a:lnTo>
                  <a:pt x="2016" y="48"/>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p:spPr>
        <p:txBody>
          <a:bodyPr/>
          <a:lstStyle/>
          <a:p>
            <a:pPr>
              <a:spcBef>
                <a:spcPts val="0"/>
              </a:spcBef>
              <a:spcAft>
                <a:spcPts val="0"/>
              </a:spcAft>
              <a:defRPr/>
            </a:pPr>
            <a:endParaRPr lang="en-US" sz="3550">
              <a:solidFill>
                <a:prstClr val="white"/>
              </a:solidFill>
              <a:latin typeface="Corbel"/>
              <a:ea typeface="+mn-ea"/>
            </a:endParaRPr>
          </a:p>
        </p:txBody>
      </p:sp>
      <p:sp>
        <p:nvSpPr>
          <p:cNvPr id="14" name="Freeform 13"/>
          <p:cNvSpPr/>
          <p:nvPr/>
        </p:nvSpPr>
        <p:spPr bwMode="auto">
          <a:xfrm>
            <a:off x="1100667" y="4741333"/>
            <a:ext cx="5503333" cy="2878667"/>
          </a:xfrm>
          <a:custGeom>
            <a:avLst>
              <a:gd name="A1" fmla="val 0"/>
              <a:gd name="A2" fmla="val 0"/>
              <a:gd name="A3" fmla="val 0"/>
              <a:gd name="A4" fmla="val 0"/>
              <a:gd name="A5" fmla="val 0"/>
              <a:gd name="A6" fmla="val 0"/>
              <a:gd name="A7" fmla="val 0"/>
              <a:gd name="A8" fmla="val 0"/>
            </a:avLst>
            <a:gdLst/>
            <a:ahLst/>
            <a:cxnLst>
              <a:cxn ang="0">
                <a:pos x="0" y="1632"/>
              </a:cxn>
              <a:cxn ang="0">
                <a:pos x="3120" y="0"/>
              </a:cxn>
              <a:cxn ang="0">
                <a:pos x="1056" y="1632"/>
              </a:cxn>
              <a:cxn ang="0">
                <a:pos x="0" y="1632"/>
              </a:cxn>
            </a:cxnLst>
            <a:rect l="0" t="0" r="0" b="0"/>
            <a:pathLst>
              <a:path w="3120" h="1632" extrusionOk="0">
                <a:moveTo>
                  <a:pt x="0" y="1632"/>
                </a:moveTo>
                <a:lnTo>
                  <a:pt x="3120" y="0"/>
                </a:lnTo>
                <a:lnTo>
                  <a:pt x="1056"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p:spPr>
        <p:txBody>
          <a:bodyPr/>
          <a:lstStyle/>
          <a:p>
            <a:pPr>
              <a:spcBef>
                <a:spcPts val="0"/>
              </a:spcBef>
              <a:spcAft>
                <a:spcPts val="0"/>
              </a:spcAft>
              <a:defRPr/>
            </a:pPr>
            <a:endParaRPr lang="en-US" sz="3550">
              <a:solidFill>
                <a:prstClr val="white"/>
              </a:solidFill>
              <a:latin typeface="Corbel"/>
              <a:ea typeface="+mn-ea"/>
            </a:endParaRPr>
          </a:p>
        </p:txBody>
      </p:sp>
      <p:sp>
        <p:nvSpPr>
          <p:cNvPr id="15" name="Freeform 14"/>
          <p:cNvSpPr/>
          <p:nvPr/>
        </p:nvSpPr>
        <p:spPr bwMode="auto">
          <a:xfrm>
            <a:off x="592667" y="4741333"/>
            <a:ext cx="5926667" cy="2878667"/>
          </a:xfrm>
          <a:custGeom>
            <a:avLst>
              <a:gd name="A1" fmla="val 0"/>
              <a:gd name="A2" fmla="val 0"/>
              <a:gd name="A3" fmla="val 0"/>
              <a:gd name="A4" fmla="val 0"/>
              <a:gd name="A5" fmla="val 0"/>
              <a:gd name="A6" fmla="val 0"/>
              <a:gd name="A7" fmla="val 0"/>
              <a:gd name="A8" fmla="val 0"/>
            </a:avLst>
            <a:gdLst/>
            <a:ahLst/>
            <a:cxnLst>
              <a:cxn ang="0">
                <a:pos x="0" y="1632"/>
              </a:cxn>
              <a:cxn ang="0">
                <a:pos x="3360" y="0"/>
              </a:cxn>
              <a:cxn ang="0">
                <a:pos x="144" y="1632"/>
              </a:cxn>
              <a:cxn ang="0">
                <a:pos x="0" y="1632"/>
              </a:cxn>
            </a:cxnLst>
            <a:rect l="0" t="0" r="0" b="0"/>
            <a:pathLst>
              <a:path w="3360" h="1632" extrusionOk="0">
                <a:moveTo>
                  <a:pt x="0" y="1632"/>
                </a:moveTo>
                <a:lnTo>
                  <a:pt x="3360" y="0"/>
                </a:lnTo>
                <a:lnTo>
                  <a:pt x="144"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p:spPr>
        <p:txBody>
          <a:bodyPr/>
          <a:lstStyle/>
          <a:p>
            <a:pPr>
              <a:spcBef>
                <a:spcPts val="0"/>
              </a:spcBef>
              <a:spcAft>
                <a:spcPts val="0"/>
              </a:spcAft>
              <a:defRPr/>
            </a:pPr>
            <a:endParaRPr lang="en-US" sz="3550">
              <a:solidFill>
                <a:prstClr val="white"/>
              </a:solidFill>
              <a:latin typeface="Corbel"/>
              <a:ea typeface="+mn-ea"/>
            </a:endParaRPr>
          </a:p>
        </p:txBody>
      </p:sp>
      <p:sp>
        <p:nvSpPr>
          <p:cNvPr id="16" name="Freeform 15"/>
          <p:cNvSpPr/>
          <p:nvPr/>
        </p:nvSpPr>
        <p:spPr bwMode="auto">
          <a:xfrm>
            <a:off x="407459" y="2709333"/>
            <a:ext cx="6265333" cy="2032000"/>
          </a:xfrm>
          <a:custGeom>
            <a:avLst>
              <a:gd name="A1" fmla="val 0"/>
              <a:gd name="A2" fmla="val 0"/>
              <a:gd name="A3" fmla="val 0"/>
              <a:gd name="A4" fmla="val 0"/>
              <a:gd name="A5" fmla="val 0"/>
              <a:gd name="A6" fmla="val 0"/>
              <a:gd name="A7" fmla="val 0"/>
              <a:gd name="A8" fmla="val 0"/>
            </a:avLst>
            <a:gdLst/>
            <a:ahLst/>
            <a:cxnLst>
              <a:cxn ang="0">
                <a:pos x="0" y="0"/>
              </a:cxn>
              <a:cxn ang="0">
                <a:pos x="3552" y="1152"/>
              </a:cxn>
              <a:cxn ang="0">
                <a:pos x="0" y="384"/>
              </a:cxn>
              <a:cxn ang="0">
                <a:pos x="0" y="0"/>
              </a:cxn>
            </a:cxnLst>
            <a:rect l="0" t="0" r="0" b="0"/>
            <a:pathLst>
              <a:path w="3552" h="1152" extrusionOk="0">
                <a:moveTo>
                  <a:pt x="0" y="0"/>
                </a:moveTo>
                <a:lnTo>
                  <a:pt x="3504" y="1152"/>
                </a:lnTo>
                <a:lnTo>
                  <a:pt x="0" y="384"/>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p:spPr>
        <p:txBody>
          <a:bodyPr/>
          <a:lstStyle/>
          <a:p>
            <a:pPr>
              <a:spcBef>
                <a:spcPts val="0"/>
              </a:spcBef>
              <a:spcAft>
                <a:spcPts val="0"/>
              </a:spcAft>
              <a:defRPr/>
            </a:pPr>
            <a:endParaRPr lang="en-US" sz="3550">
              <a:solidFill>
                <a:prstClr val="white"/>
              </a:solidFill>
              <a:latin typeface="Corbel"/>
              <a:ea typeface="+mn-ea"/>
            </a:endParaRPr>
          </a:p>
        </p:txBody>
      </p:sp>
      <p:sp>
        <p:nvSpPr>
          <p:cNvPr id="17" name="Freeform 16"/>
          <p:cNvSpPr/>
          <p:nvPr/>
        </p:nvSpPr>
        <p:spPr bwMode="auto">
          <a:xfrm>
            <a:off x="407459" y="2370667"/>
            <a:ext cx="6265333" cy="2370667"/>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extrusionOk="0">
                <a:moveTo>
                  <a:pt x="0" y="0"/>
                </a:moveTo>
                <a:lnTo>
                  <a:pt x="3552" y="1344"/>
                </a:lnTo>
                <a:lnTo>
                  <a:pt x="0" y="48"/>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p:spPr>
        <p:txBody>
          <a:bodyPr/>
          <a:lstStyle/>
          <a:p>
            <a:pPr>
              <a:spcBef>
                <a:spcPts val="0"/>
              </a:spcBef>
              <a:spcAft>
                <a:spcPts val="0"/>
              </a:spcAft>
              <a:defRPr/>
            </a:pPr>
            <a:endParaRPr lang="en-US" sz="3550">
              <a:solidFill>
                <a:prstClr val="white"/>
              </a:solidFill>
              <a:latin typeface="Corbel"/>
              <a:ea typeface="+mn-ea"/>
            </a:endParaRPr>
          </a:p>
        </p:txBody>
      </p:sp>
      <p:sp>
        <p:nvSpPr>
          <p:cNvPr id="18" name="Freeform 17"/>
          <p:cNvSpPr/>
          <p:nvPr/>
        </p:nvSpPr>
        <p:spPr bwMode="auto">
          <a:xfrm>
            <a:off x="5080000" y="4741333"/>
            <a:ext cx="1524000" cy="2878667"/>
          </a:xfrm>
          <a:custGeom>
            <a:avLst>
              <a:gd name="A1" fmla="val 0"/>
              <a:gd name="A2" fmla="val 0"/>
              <a:gd name="A3" fmla="val 0"/>
              <a:gd name="A4" fmla="val 0"/>
              <a:gd name="A5" fmla="val 0"/>
              <a:gd name="A6" fmla="val 0"/>
              <a:gd name="A7" fmla="val 0"/>
              <a:gd name="A8" fmla="val 0"/>
            </a:avLst>
            <a:gdLst/>
            <a:ahLst/>
            <a:cxnLst>
              <a:cxn ang="0">
                <a:pos x="0" y="1632"/>
              </a:cxn>
              <a:cxn ang="0">
                <a:pos x="96" y="1632"/>
              </a:cxn>
              <a:cxn ang="0">
                <a:pos x="864" y="0"/>
              </a:cxn>
              <a:cxn ang="0">
                <a:pos x="0" y="1632"/>
              </a:cxn>
            </a:cxnLst>
            <a:rect l="0" t="0" r="0" b="0"/>
            <a:pathLst>
              <a:path w="864" h="1632" extrusionOk="0">
                <a:moveTo>
                  <a:pt x="0" y="1632"/>
                </a:moveTo>
                <a:lnTo>
                  <a:pt x="96" y="1632"/>
                </a:lnTo>
                <a:lnTo>
                  <a:pt x="864" y="0"/>
                </a:lnTo>
                <a:lnTo>
                  <a:pt x="0" y="1632"/>
                </a:lnTo>
                <a:close/>
              </a:path>
            </a:pathLst>
          </a:custGeom>
          <a:solidFill>
            <a:schemeClr val="bg2">
              <a:tint val="95000"/>
              <a:satMod val="180000"/>
              <a:alpha val="30000"/>
            </a:schemeClr>
          </a:solidFill>
          <a:ln w="9525" cap="flat" cmpd="sng" algn="ctr">
            <a:noFill/>
            <a:prstDash val="solid"/>
            <a:round/>
            <a:headEnd type="none" w="med" len="med"/>
            <a:tailEnd type="none" w="med" len="med"/>
          </a:ln>
        </p:spPr>
        <p:txBody>
          <a:bodyPr/>
          <a:lstStyle/>
          <a:p>
            <a:pPr>
              <a:spcBef>
                <a:spcPts val="0"/>
              </a:spcBef>
              <a:spcAft>
                <a:spcPts val="0"/>
              </a:spcAft>
              <a:defRPr/>
            </a:pPr>
            <a:endParaRPr lang="en-US" sz="3550">
              <a:solidFill>
                <a:prstClr val="white"/>
              </a:solidFill>
              <a:latin typeface="Corbel"/>
              <a:ea typeface="+mn-ea"/>
            </a:endParaRPr>
          </a:p>
        </p:txBody>
      </p:sp>
      <p:sp>
        <p:nvSpPr>
          <p:cNvPr id="19" name="Rectangle 18"/>
          <p:cNvSpPr/>
          <p:nvPr/>
        </p:nvSpPr>
        <p:spPr bwMode="auto">
          <a:xfrm>
            <a:off x="403932" y="446265"/>
            <a:ext cx="9449152" cy="986013"/>
          </a:xfrm>
          <a:prstGeom prst="rect">
            <a:avLst/>
          </a:prstGeom>
          <a:solidFill>
            <a:schemeClr val="bg2">
              <a:tint val="95000"/>
              <a:satMod val="180000"/>
              <a:alpha val="40000"/>
            </a:schemeClr>
          </a:solidFill>
          <a:ln w="50800" cap="rnd" cmpd="dbl" algn="ctr">
            <a:noFill/>
            <a:prstDash val="solid"/>
          </a:ln>
        </p:spPr>
        <p:style>
          <a:lnRef idx="3">
            <a:schemeClr val="lt1"/>
          </a:lnRef>
          <a:fillRef idx="1">
            <a:schemeClr val="accent1"/>
          </a:fillRef>
          <a:effectRef idx="1">
            <a:schemeClr val="accent1"/>
          </a:effectRef>
          <a:fontRef idx="minor">
            <a:schemeClr val="lt1"/>
          </a:fontRef>
        </p:style>
        <p:txBody>
          <a:bodyPr anchor="ctr"/>
          <a:lstStyle/>
          <a:p>
            <a:pPr algn="ctr">
              <a:spcBef>
                <a:spcPts val="0"/>
              </a:spcBef>
              <a:spcAft>
                <a:spcPts val="0"/>
              </a:spcAft>
              <a:defRPr/>
            </a:pPr>
            <a:endParaRPr lang="en-US" sz="3550">
              <a:solidFill>
                <a:prstClr val="white"/>
              </a:solidFill>
            </a:endParaRPr>
          </a:p>
        </p:txBody>
      </p:sp>
      <p:sp>
        <p:nvSpPr>
          <p:cNvPr id="20" name="Rectangle 19"/>
          <p:cNvSpPr/>
          <p:nvPr/>
        </p:nvSpPr>
        <p:spPr bwMode="auto">
          <a:xfrm flipH="1">
            <a:off x="412750" y="756710"/>
            <a:ext cx="29987" cy="405694"/>
          </a:xfrm>
          <a:prstGeom prst="rect">
            <a:avLst/>
          </a:prstGeom>
          <a:solidFill>
            <a:srgbClr val="000000"/>
          </a:solidFill>
          <a:ln w="50800" cap="rnd" cmpd="thickThin" algn="ctr">
            <a:noFill/>
            <a:prstDash val="solid"/>
          </a:ln>
        </p:spPr>
        <p:style>
          <a:lnRef idx="3">
            <a:schemeClr val="lt1"/>
          </a:lnRef>
          <a:fillRef idx="1">
            <a:schemeClr val="accent1"/>
          </a:fillRef>
          <a:effectRef idx="1">
            <a:schemeClr val="accent1"/>
          </a:effectRef>
          <a:fontRef idx="minor">
            <a:schemeClr val="lt1"/>
          </a:fontRef>
        </p:style>
        <p:txBody>
          <a:bodyPr anchor="ctr"/>
          <a:lstStyle/>
          <a:p>
            <a:pPr algn="ctr">
              <a:spcBef>
                <a:spcPts val="0"/>
              </a:spcBef>
              <a:spcAft>
                <a:spcPts val="0"/>
              </a:spcAft>
              <a:defRPr/>
            </a:pPr>
            <a:endParaRPr lang="en-US" sz="3550">
              <a:solidFill>
                <a:prstClr val="white"/>
              </a:solidFill>
            </a:endParaRPr>
          </a:p>
        </p:txBody>
      </p:sp>
      <p:sp>
        <p:nvSpPr>
          <p:cNvPr id="21" name="Rectangle 20"/>
          <p:cNvSpPr/>
          <p:nvPr/>
        </p:nvSpPr>
        <p:spPr bwMode="auto">
          <a:xfrm flipH="1">
            <a:off x="456847" y="756710"/>
            <a:ext cx="29986" cy="405694"/>
          </a:xfrm>
          <a:prstGeom prst="rect">
            <a:avLst/>
          </a:prstGeom>
          <a:solidFill>
            <a:srgbClr val="000000"/>
          </a:solidFill>
          <a:ln w="50800" cap="rnd" cmpd="thickThin" algn="ctr">
            <a:noFill/>
            <a:prstDash val="solid"/>
          </a:ln>
        </p:spPr>
        <p:style>
          <a:lnRef idx="3">
            <a:schemeClr val="lt1"/>
          </a:lnRef>
          <a:fillRef idx="1">
            <a:schemeClr val="accent1"/>
          </a:fillRef>
          <a:effectRef idx="1">
            <a:schemeClr val="accent1"/>
          </a:effectRef>
          <a:fontRef idx="minor">
            <a:schemeClr val="lt1"/>
          </a:fontRef>
        </p:style>
        <p:txBody>
          <a:bodyPr anchor="ctr"/>
          <a:lstStyle/>
          <a:p>
            <a:pPr algn="ctr">
              <a:spcBef>
                <a:spcPts val="0"/>
              </a:spcBef>
              <a:spcAft>
                <a:spcPts val="0"/>
              </a:spcAft>
              <a:defRPr/>
            </a:pPr>
            <a:endParaRPr lang="en-US" sz="3550">
              <a:solidFill>
                <a:prstClr val="white"/>
              </a:solidFill>
            </a:endParaRPr>
          </a:p>
        </p:txBody>
      </p:sp>
      <p:sp>
        <p:nvSpPr>
          <p:cNvPr id="22" name="Rectangle 21"/>
          <p:cNvSpPr/>
          <p:nvPr/>
        </p:nvSpPr>
        <p:spPr bwMode="auto">
          <a:xfrm flipH="1">
            <a:off x="497417" y="756710"/>
            <a:ext cx="10583" cy="405694"/>
          </a:xfrm>
          <a:prstGeom prst="rect">
            <a:avLst/>
          </a:prstGeom>
          <a:solidFill>
            <a:srgbClr val="000000"/>
          </a:solidFill>
          <a:ln w="50800" cap="rnd" cmpd="thickThin" algn="ctr">
            <a:noFill/>
            <a:prstDash val="solid"/>
          </a:ln>
        </p:spPr>
        <p:style>
          <a:lnRef idx="3">
            <a:schemeClr val="lt1"/>
          </a:lnRef>
          <a:fillRef idx="1">
            <a:schemeClr val="accent1"/>
          </a:fillRef>
          <a:effectRef idx="1">
            <a:schemeClr val="accent1"/>
          </a:effectRef>
          <a:fontRef idx="minor">
            <a:schemeClr val="lt1"/>
          </a:fontRef>
        </p:style>
        <p:txBody>
          <a:bodyPr anchor="ctr"/>
          <a:lstStyle/>
          <a:p>
            <a:pPr algn="ctr">
              <a:spcBef>
                <a:spcPts val="0"/>
              </a:spcBef>
              <a:spcAft>
                <a:spcPts val="0"/>
              </a:spcAft>
              <a:defRPr/>
            </a:pPr>
            <a:endParaRPr lang="en-US" sz="3550">
              <a:solidFill>
                <a:prstClr val="white"/>
              </a:solidFill>
            </a:endParaRPr>
          </a:p>
        </p:txBody>
      </p:sp>
      <p:sp>
        <p:nvSpPr>
          <p:cNvPr id="23" name="Rectangle 22"/>
          <p:cNvSpPr/>
          <p:nvPr/>
        </p:nvSpPr>
        <p:spPr bwMode="auto">
          <a:xfrm flipH="1">
            <a:off x="529167" y="756710"/>
            <a:ext cx="10583" cy="405694"/>
          </a:xfrm>
          <a:prstGeom prst="rect">
            <a:avLst/>
          </a:prstGeom>
          <a:solidFill>
            <a:srgbClr val="000000"/>
          </a:solidFill>
          <a:ln w="50800" cap="rnd" cmpd="thickThin" algn="ctr">
            <a:noFill/>
            <a:prstDash val="solid"/>
          </a:ln>
        </p:spPr>
        <p:style>
          <a:lnRef idx="3">
            <a:schemeClr val="lt1"/>
          </a:lnRef>
          <a:fillRef idx="1">
            <a:schemeClr val="accent1"/>
          </a:fillRef>
          <a:effectRef idx="1">
            <a:schemeClr val="accent1"/>
          </a:effectRef>
          <a:fontRef idx="minor">
            <a:schemeClr val="lt1"/>
          </a:fontRef>
        </p:style>
        <p:txBody>
          <a:bodyPr anchor="ctr"/>
          <a:lstStyle/>
          <a:p>
            <a:pPr algn="ctr">
              <a:spcBef>
                <a:spcPts val="0"/>
              </a:spcBef>
              <a:spcAft>
                <a:spcPts val="0"/>
              </a:spcAft>
              <a:defRPr/>
            </a:pPr>
            <a:endParaRPr lang="en-US" sz="3550">
              <a:solidFill>
                <a:prstClr val="white"/>
              </a:solidFill>
            </a:endParaRPr>
          </a:p>
        </p:txBody>
      </p:sp>
      <p:sp>
        <p:nvSpPr>
          <p:cNvPr id="24" name="Rectangle 23"/>
          <p:cNvSpPr/>
          <p:nvPr/>
        </p:nvSpPr>
        <p:spPr bwMode="auto">
          <a:xfrm>
            <a:off x="555626" y="756710"/>
            <a:ext cx="40569" cy="405694"/>
          </a:xfrm>
          <a:prstGeom prst="rect">
            <a:avLst/>
          </a:prstGeom>
          <a:solidFill>
            <a:srgbClr val="000000"/>
          </a:solidFill>
          <a:ln w="50800" cap="rnd" cmpd="thickThin" algn="ctr">
            <a:noFill/>
            <a:prstDash val="solid"/>
          </a:ln>
        </p:spPr>
        <p:style>
          <a:lnRef idx="3">
            <a:schemeClr val="lt1"/>
          </a:lnRef>
          <a:fillRef idx="1">
            <a:schemeClr val="accent1"/>
          </a:fillRef>
          <a:effectRef idx="1">
            <a:schemeClr val="accent1"/>
          </a:effectRef>
          <a:fontRef idx="minor">
            <a:schemeClr val="lt1"/>
          </a:fontRef>
        </p:style>
        <p:txBody>
          <a:bodyPr anchor="ctr"/>
          <a:lstStyle/>
          <a:p>
            <a:pPr algn="ctr">
              <a:spcBef>
                <a:spcPts val="0"/>
              </a:spcBef>
              <a:spcAft>
                <a:spcPts val="0"/>
              </a:spcAft>
              <a:defRPr/>
            </a:pPr>
            <a:endParaRPr lang="en-US" sz="3550">
              <a:solidFill>
                <a:prstClr val="white"/>
              </a:solidFill>
            </a:endParaRPr>
          </a:p>
        </p:txBody>
      </p:sp>
      <p:sp>
        <p:nvSpPr>
          <p:cNvPr id="25" name="Text Placeholder 2"/>
          <p:cNvSpPr>
            <a:spLocks noGrp="1"/>
          </p:cNvSpPr>
          <p:nvPr>
            <p:ph type="body" idx="1"/>
          </p:nvPr>
        </p:nvSpPr>
        <p:spPr bwMode="auto">
          <a:xfrm>
            <a:off x="785447" y="1501858"/>
            <a:ext cx="6353387" cy="1086096"/>
          </a:xfrm>
        </p:spPr>
        <p:txBody>
          <a:bodyPr lIns="82296" bIns="0"/>
          <a:lstStyle>
            <a:lvl1pPr marL="60959" indent="0">
              <a:buNone/>
              <a:defRPr sz="2200">
                <a:solidFill>
                  <a:schemeClr val="tx1">
                    <a:tint val="75000"/>
                  </a:schemeClr>
                </a:solidFill>
              </a:defRPr>
            </a:lvl1pPr>
            <a:lvl2pPr>
              <a:buNone/>
              <a:defRPr sz="2000">
                <a:solidFill>
                  <a:schemeClr val="tx1">
                    <a:tint val="75000"/>
                  </a:schemeClr>
                </a:solidFill>
              </a:defRPr>
            </a:lvl2pPr>
            <a:lvl3pPr>
              <a:buNone/>
              <a:defRPr sz="1800">
                <a:solidFill>
                  <a:schemeClr val="tx1">
                    <a:tint val="75000"/>
                  </a:schemeClr>
                </a:solidFill>
              </a:defRPr>
            </a:lvl3pPr>
            <a:lvl4pPr>
              <a:buNone/>
              <a:defRPr sz="1550">
                <a:solidFill>
                  <a:schemeClr val="tx1">
                    <a:tint val="75000"/>
                  </a:schemeClr>
                </a:solidFill>
              </a:defRPr>
            </a:lvl4pPr>
            <a:lvl5pPr>
              <a:buNone/>
              <a:defRPr sz="1550">
                <a:solidFill>
                  <a:schemeClr val="tx1">
                    <a:tint val="75000"/>
                  </a:schemeClr>
                </a:solidFill>
              </a:defRPr>
            </a:lvl5pPr>
          </a:lstStyle>
          <a:p>
            <a:pPr lvl="0">
              <a:defRPr/>
            </a:pPr>
            <a:r>
              <a:rPr lang="en-US"/>
              <a:t>Click to edit Master text styles</a:t>
            </a:r>
            <a:endParaRPr/>
          </a:p>
        </p:txBody>
      </p:sp>
      <p:sp>
        <p:nvSpPr>
          <p:cNvPr id="26" name="Title 1"/>
          <p:cNvSpPr>
            <a:spLocks noGrp="1"/>
          </p:cNvSpPr>
          <p:nvPr>
            <p:ph type="title"/>
          </p:nvPr>
        </p:nvSpPr>
        <p:spPr bwMode="auto">
          <a:xfrm>
            <a:off x="785447" y="568960"/>
            <a:ext cx="9062720" cy="863599"/>
          </a:xfrm>
        </p:spPr>
        <p:txBody>
          <a:bodyPr tIns="64008"/>
          <a:lstStyle>
            <a:lvl1pPr algn="l">
              <a:buNone/>
              <a:defRPr sz="4200" b="0" cap="none" spc="-167"/>
            </a:lvl1pPr>
          </a:lstStyle>
          <a:p>
            <a:pPr>
              <a:defRPr/>
            </a:pPr>
            <a:r>
              <a:rPr lang="en-US"/>
              <a:t>Click to edit Master title style</a:t>
            </a:r>
            <a:endParaRPr/>
          </a:p>
        </p:txBody>
      </p:sp>
      <p:sp>
        <p:nvSpPr>
          <p:cNvPr id="27" name="Date Placeholder 3"/>
          <p:cNvSpPr>
            <a:spLocks noGrp="1"/>
          </p:cNvSpPr>
          <p:nvPr>
            <p:ph type="dt" sz="half" idx="10"/>
          </p:nvPr>
        </p:nvSpPr>
        <p:spPr bwMode="auto"/>
        <p:txBody>
          <a:bodyPr/>
          <a:lstStyle>
            <a:lvl1pPr>
              <a:spcBef>
                <a:spcPts val="0"/>
              </a:spcBef>
              <a:spcAft>
                <a:spcPts val="0"/>
              </a:spcAft>
              <a:defRPr>
                <a:ea typeface="ＭＳ Ｐゴシック"/>
                <a:cs typeface="ＭＳ Ｐゴシック"/>
              </a:defRPr>
            </a:lvl1pPr>
          </a:lstStyle>
          <a:p>
            <a:pPr>
              <a:defRPr/>
            </a:pPr>
            <a:r>
              <a:rPr lang="en-GB"/>
              <a:t>PPTAP / 04-Jun-2021</a:t>
            </a:r>
            <a:endParaRPr/>
          </a:p>
        </p:txBody>
      </p:sp>
      <p:sp>
        <p:nvSpPr>
          <p:cNvPr id="28" name="Footer Placeholder 4"/>
          <p:cNvSpPr>
            <a:spLocks noGrp="1"/>
          </p:cNvSpPr>
          <p:nvPr>
            <p:ph type="ftr" sz="quarter" idx="11"/>
          </p:nvPr>
        </p:nvSpPr>
        <p:spPr bwMode="auto"/>
        <p:txBody>
          <a:bodyPr/>
          <a:lstStyle>
            <a:lvl1pPr>
              <a:spcBef>
                <a:spcPts val="0"/>
              </a:spcBef>
              <a:spcAft>
                <a:spcPts val="0"/>
              </a:spcAft>
              <a:defRPr>
                <a:ea typeface="ＭＳ Ｐゴシック"/>
                <a:cs typeface="ＭＳ Ｐゴシック"/>
              </a:defRPr>
            </a:lvl1pPr>
          </a:lstStyle>
          <a:p>
            <a:pPr>
              <a:defRPr/>
            </a:pPr>
            <a:r>
              <a:rPr lang="en-GB"/>
              <a:t>Nigel Watson / Birmingham Univ.</a:t>
            </a:r>
            <a:endParaRPr lang="en-US"/>
          </a:p>
        </p:txBody>
      </p:sp>
      <p:sp>
        <p:nvSpPr>
          <p:cNvPr id="29" name="Slide Number Placeholder 5"/>
          <p:cNvSpPr>
            <a:spLocks noGrp="1"/>
          </p:cNvSpPr>
          <p:nvPr>
            <p:ph type="sldNum" sz="quarter" idx="12"/>
          </p:nvPr>
        </p:nvSpPr>
        <p:spPr bwMode="auto"/>
        <p:txBody>
          <a:bodyPr/>
          <a:lstStyle>
            <a:lvl1pPr>
              <a:defRPr/>
            </a:lvl1pPr>
          </a:lstStyle>
          <a:p>
            <a:pPr>
              <a:defRPr/>
            </a:pPr>
            <a:fld id="{C8422692-3508-464F-B83F-A155B809EDF4}" type="slidenum">
              <a:rPr lang="en-US"/>
              <a:t>‹#›</a:t>
            </a:fld>
            <a:endParaRPr lang="en-US"/>
          </a:p>
        </p:txBody>
      </p:sp>
    </p:spTree>
    <p:extLst>
      <p:ext uri="{BB962C8B-B14F-4D97-AF65-F5344CB8AC3E}">
        <p14:creationId xmlns:p14="http://schemas.microsoft.com/office/powerpoint/2010/main" val="12638729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showMasterPhAnim="0" type="twoObj" preserve="1" userDrawn="1">
  <p:cSld name="Two Content">
    <p:spTree>
      <p:nvGrpSpPr>
        <p:cNvPr id="1" name=""/>
        <p:cNvGrpSpPr/>
        <p:nvPr/>
      </p:nvGrpSpPr>
      <p:grpSpPr bwMode="auto">
        <a:xfrm>
          <a:off x="0" y="0"/>
          <a:ext cx="0" cy="0"/>
          <a:chOff x="0" y="0"/>
          <a:chExt cx="0" cy="0"/>
        </a:xfrm>
      </p:grpSpPr>
      <p:sp>
        <p:nvSpPr>
          <p:cNvPr id="4" name="Title 1"/>
          <p:cNvSpPr>
            <a:spLocks noGrp="1"/>
          </p:cNvSpPr>
          <p:nvPr>
            <p:ph type="title"/>
          </p:nvPr>
        </p:nvSpPr>
        <p:spPr bwMode="auto">
          <a:xfrm>
            <a:off x="508000" y="568960"/>
            <a:ext cx="9144000" cy="1016000"/>
          </a:xfrm>
        </p:spPr>
        <p:txBody>
          <a:bodyPr/>
          <a:lstStyle/>
          <a:p>
            <a:pPr>
              <a:defRPr/>
            </a:pPr>
            <a:r>
              <a:rPr lang="en-US"/>
              <a:t>Click to edit Master title style</a:t>
            </a:r>
            <a:endParaRPr/>
          </a:p>
        </p:txBody>
      </p:sp>
      <p:sp>
        <p:nvSpPr>
          <p:cNvPr id="5" name="Content Placeholder 2"/>
          <p:cNvSpPr>
            <a:spLocks noGrp="1"/>
          </p:cNvSpPr>
          <p:nvPr>
            <p:ph sz="half" idx="1"/>
          </p:nvPr>
        </p:nvSpPr>
        <p:spPr bwMode="auto">
          <a:xfrm>
            <a:off x="515938" y="1967224"/>
            <a:ext cx="4487333" cy="5028848"/>
          </a:xfrm>
        </p:spPr>
        <p:txBody>
          <a:bodyPr/>
          <a:lstStyle>
            <a:lvl1pPr>
              <a:defRPr sz="3100"/>
            </a:lvl1pPr>
            <a:lvl2pPr>
              <a:defRPr sz="2650"/>
            </a:lvl2pPr>
            <a:lvl3pPr>
              <a:defRPr sz="2200"/>
            </a:lvl3pPr>
            <a:lvl4pPr>
              <a:defRPr sz="2000"/>
            </a:lvl4pPr>
            <a:lvl5pPr>
              <a:defRPr sz="2000"/>
            </a:lvl5pPr>
          </a:lstStyle>
          <a:p>
            <a:pPr lvl="0">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a:p>
        </p:txBody>
      </p:sp>
      <p:sp>
        <p:nvSpPr>
          <p:cNvPr id="6" name="Content Placeholder 3"/>
          <p:cNvSpPr>
            <a:spLocks noGrp="1"/>
          </p:cNvSpPr>
          <p:nvPr>
            <p:ph sz="half" idx="2"/>
          </p:nvPr>
        </p:nvSpPr>
        <p:spPr bwMode="auto">
          <a:xfrm>
            <a:off x="5172605" y="1967224"/>
            <a:ext cx="4487333" cy="5028848"/>
          </a:xfrm>
        </p:spPr>
        <p:txBody>
          <a:bodyPr/>
          <a:lstStyle>
            <a:lvl1pPr>
              <a:defRPr sz="3100"/>
            </a:lvl1pPr>
            <a:lvl2pPr>
              <a:defRPr sz="2650"/>
            </a:lvl2pPr>
            <a:lvl3pPr>
              <a:defRPr sz="2200"/>
            </a:lvl3pPr>
            <a:lvl4pPr>
              <a:defRPr sz="2000"/>
            </a:lvl4pPr>
            <a:lvl5pPr>
              <a:defRPr sz="2000"/>
            </a:lvl5pPr>
          </a:lstStyle>
          <a:p>
            <a:pPr lvl="0">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a:p>
        </p:txBody>
      </p:sp>
      <p:sp>
        <p:nvSpPr>
          <p:cNvPr id="7" name="Date Placeholder 4"/>
          <p:cNvSpPr>
            <a:spLocks noGrp="1"/>
          </p:cNvSpPr>
          <p:nvPr>
            <p:ph type="dt" sz="half" idx="10"/>
          </p:nvPr>
        </p:nvSpPr>
        <p:spPr bwMode="auto"/>
        <p:txBody>
          <a:bodyPr/>
          <a:lstStyle>
            <a:lvl1pPr>
              <a:spcBef>
                <a:spcPts val="0"/>
              </a:spcBef>
              <a:spcAft>
                <a:spcPts val="0"/>
              </a:spcAft>
              <a:defRPr>
                <a:ea typeface="ＭＳ Ｐゴシック"/>
                <a:cs typeface="ＭＳ Ｐゴシック"/>
              </a:defRPr>
            </a:lvl1pPr>
          </a:lstStyle>
          <a:p>
            <a:pPr>
              <a:defRPr/>
            </a:pPr>
            <a:r>
              <a:rPr lang="en-GB"/>
              <a:t>PPTAP / 04-Jun-2021</a:t>
            </a:r>
            <a:endParaRPr/>
          </a:p>
        </p:txBody>
      </p:sp>
      <p:sp>
        <p:nvSpPr>
          <p:cNvPr id="8" name="Footer Placeholder 5"/>
          <p:cNvSpPr>
            <a:spLocks noGrp="1"/>
          </p:cNvSpPr>
          <p:nvPr>
            <p:ph type="ftr" sz="quarter" idx="11"/>
          </p:nvPr>
        </p:nvSpPr>
        <p:spPr bwMode="auto"/>
        <p:txBody>
          <a:bodyPr/>
          <a:lstStyle>
            <a:lvl1pPr>
              <a:spcBef>
                <a:spcPts val="0"/>
              </a:spcBef>
              <a:spcAft>
                <a:spcPts val="0"/>
              </a:spcAft>
              <a:defRPr>
                <a:ea typeface="ＭＳ Ｐゴシック"/>
                <a:cs typeface="ＭＳ Ｐゴシック"/>
              </a:defRPr>
            </a:lvl1pPr>
          </a:lstStyle>
          <a:p>
            <a:pPr>
              <a:defRPr/>
            </a:pPr>
            <a:r>
              <a:rPr lang="en-GB"/>
              <a:t>Nigel Watson / Birmingham Univ.</a:t>
            </a:r>
            <a:endParaRPr lang="en-US"/>
          </a:p>
        </p:txBody>
      </p:sp>
      <p:sp>
        <p:nvSpPr>
          <p:cNvPr id="9" name="Slide Number Placeholder 6"/>
          <p:cNvSpPr>
            <a:spLocks noGrp="1"/>
          </p:cNvSpPr>
          <p:nvPr>
            <p:ph type="sldNum" sz="quarter" idx="12"/>
          </p:nvPr>
        </p:nvSpPr>
        <p:spPr bwMode="auto"/>
        <p:txBody>
          <a:bodyPr/>
          <a:lstStyle>
            <a:lvl1pPr>
              <a:defRPr/>
            </a:lvl1pPr>
          </a:lstStyle>
          <a:p>
            <a:pPr>
              <a:defRPr/>
            </a:pPr>
            <a:fld id="{993A2F9C-AD2E-B94F-B992-98B224231AC7}" type="slidenum">
              <a:rPr lang="en-US"/>
              <a:t>‹#›</a:t>
            </a:fld>
            <a:endParaRPr lang="en-US"/>
          </a:p>
        </p:txBody>
      </p:sp>
    </p:spTree>
    <p:extLst>
      <p:ext uri="{BB962C8B-B14F-4D97-AF65-F5344CB8AC3E}">
        <p14:creationId xmlns:p14="http://schemas.microsoft.com/office/powerpoint/2010/main" val="194892952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showMasterPhAnim="0" preserve="1" userDrawn="1">
  <p:cSld name="One large and two small Content">
    <p:spTree>
      <p:nvGrpSpPr>
        <p:cNvPr id="1" name=""/>
        <p:cNvGrpSpPr/>
        <p:nvPr/>
      </p:nvGrpSpPr>
      <p:grpSpPr bwMode="auto">
        <a:xfrm>
          <a:off x="0" y="0"/>
          <a:ext cx="0" cy="0"/>
          <a:chOff x="0" y="0"/>
          <a:chExt cx="0" cy="0"/>
        </a:xfrm>
      </p:grpSpPr>
      <p:sp>
        <p:nvSpPr>
          <p:cNvPr id="4" name="Title 1"/>
          <p:cNvSpPr>
            <a:spLocks noGrp="1"/>
          </p:cNvSpPr>
          <p:nvPr>
            <p:ph type="title"/>
          </p:nvPr>
        </p:nvSpPr>
        <p:spPr bwMode="auto">
          <a:xfrm>
            <a:off x="508000" y="568960"/>
            <a:ext cx="9144000" cy="1016000"/>
          </a:xfrm>
        </p:spPr>
        <p:txBody>
          <a:bodyPr/>
          <a:lstStyle/>
          <a:p>
            <a:pPr>
              <a:defRPr/>
            </a:pPr>
            <a:r>
              <a:rPr lang="en-US"/>
              <a:t>Click to edit Master title style</a:t>
            </a:r>
            <a:endParaRPr/>
          </a:p>
        </p:txBody>
      </p:sp>
      <p:sp>
        <p:nvSpPr>
          <p:cNvPr id="5" name="Content Placeholder 2"/>
          <p:cNvSpPr>
            <a:spLocks noGrp="1"/>
          </p:cNvSpPr>
          <p:nvPr>
            <p:ph sz="half" idx="1"/>
          </p:nvPr>
        </p:nvSpPr>
        <p:spPr bwMode="auto">
          <a:xfrm>
            <a:off x="515938" y="1967224"/>
            <a:ext cx="4487333" cy="2181443"/>
          </a:xfrm>
        </p:spPr>
        <p:txBody>
          <a:bodyPr/>
          <a:lstStyle>
            <a:lvl1pPr>
              <a:defRPr sz="3100"/>
            </a:lvl1pPr>
            <a:lvl2pPr>
              <a:defRPr sz="2650"/>
            </a:lvl2pPr>
            <a:lvl3pPr>
              <a:defRPr sz="2200"/>
            </a:lvl3pPr>
            <a:lvl4pPr>
              <a:defRPr sz="2000"/>
            </a:lvl4pPr>
            <a:lvl5pPr>
              <a:defRPr sz="2000"/>
            </a:lvl5pPr>
          </a:lstStyle>
          <a:p>
            <a:pPr lvl="0">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a:p>
        </p:txBody>
      </p:sp>
      <p:sp>
        <p:nvSpPr>
          <p:cNvPr id="6" name="Content Placeholder 3"/>
          <p:cNvSpPr>
            <a:spLocks noGrp="1"/>
          </p:cNvSpPr>
          <p:nvPr>
            <p:ph sz="half" idx="2"/>
          </p:nvPr>
        </p:nvSpPr>
        <p:spPr bwMode="auto">
          <a:xfrm>
            <a:off x="5172605" y="1967224"/>
            <a:ext cx="4487333" cy="2181443"/>
          </a:xfrm>
        </p:spPr>
        <p:txBody>
          <a:bodyPr/>
          <a:lstStyle>
            <a:lvl1pPr>
              <a:defRPr sz="3100"/>
            </a:lvl1pPr>
            <a:lvl2pPr>
              <a:defRPr sz="2650"/>
            </a:lvl2pPr>
            <a:lvl3pPr>
              <a:defRPr sz="2200"/>
            </a:lvl3pPr>
            <a:lvl4pPr>
              <a:defRPr sz="2000"/>
            </a:lvl4pPr>
            <a:lvl5pPr>
              <a:defRPr sz="2000"/>
            </a:lvl5pPr>
          </a:lstStyle>
          <a:p>
            <a:pPr lvl="0">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a:p>
        </p:txBody>
      </p:sp>
      <p:sp>
        <p:nvSpPr>
          <p:cNvPr id="7" name="Content Placeholder 2"/>
          <p:cNvSpPr>
            <a:spLocks noGrp="1"/>
          </p:cNvSpPr>
          <p:nvPr>
            <p:ph sz="half" idx="13"/>
          </p:nvPr>
        </p:nvSpPr>
        <p:spPr bwMode="auto">
          <a:xfrm>
            <a:off x="508000" y="4402667"/>
            <a:ext cx="9144000" cy="2181443"/>
          </a:xfrm>
        </p:spPr>
        <p:txBody>
          <a:bodyPr/>
          <a:lstStyle>
            <a:lvl1pPr>
              <a:defRPr sz="3100"/>
            </a:lvl1pPr>
            <a:lvl2pPr>
              <a:defRPr sz="2650"/>
            </a:lvl2pPr>
            <a:lvl3pPr>
              <a:defRPr sz="2200"/>
            </a:lvl3pPr>
            <a:lvl4pPr>
              <a:defRPr sz="2000"/>
            </a:lvl4pPr>
            <a:lvl5pPr>
              <a:defRPr sz="2000"/>
            </a:lvl5pPr>
          </a:lstStyle>
          <a:p>
            <a:pPr lvl="0">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a:p>
        </p:txBody>
      </p:sp>
      <p:sp>
        <p:nvSpPr>
          <p:cNvPr id="8" name="Date Placeholder 4"/>
          <p:cNvSpPr>
            <a:spLocks noGrp="1"/>
          </p:cNvSpPr>
          <p:nvPr>
            <p:ph type="dt" sz="half" idx="14"/>
          </p:nvPr>
        </p:nvSpPr>
        <p:spPr bwMode="auto"/>
        <p:txBody>
          <a:bodyPr/>
          <a:lstStyle>
            <a:lvl1pPr>
              <a:spcBef>
                <a:spcPts val="0"/>
              </a:spcBef>
              <a:spcAft>
                <a:spcPts val="0"/>
              </a:spcAft>
              <a:defRPr>
                <a:ea typeface="ＭＳ Ｐゴシック"/>
                <a:cs typeface="ＭＳ Ｐゴシック"/>
              </a:defRPr>
            </a:lvl1pPr>
          </a:lstStyle>
          <a:p>
            <a:pPr>
              <a:defRPr/>
            </a:pPr>
            <a:r>
              <a:rPr lang="en-GB"/>
              <a:t>PPTAP / 04-Jun-2021</a:t>
            </a:r>
            <a:endParaRPr/>
          </a:p>
        </p:txBody>
      </p:sp>
      <p:sp>
        <p:nvSpPr>
          <p:cNvPr id="9" name="Footer Placeholder 5"/>
          <p:cNvSpPr>
            <a:spLocks noGrp="1"/>
          </p:cNvSpPr>
          <p:nvPr>
            <p:ph type="ftr" sz="quarter" idx="15"/>
          </p:nvPr>
        </p:nvSpPr>
        <p:spPr bwMode="auto"/>
        <p:txBody>
          <a:bodyPr/>
          <a:lstStyle>
            <a:lvl1pPr>
              <a:spcBef>
                <a:spcPts val="0"/>
              </a:spcBef>
              <a:spcAft>
                <a:spcPts val="0"/>
              </a:spcAft>
              <a:defRPr>
                <a:ea typeface="ＭＳ Ｐゴシック"/>
                <a:cs typeface="ＭＳ Ｐゴシック"/>
              </a:defRPr>
            </a:lvl1pPr>
          </a:lstStyle>
          <a:p>
            <a:pPr>
              <a:defRPr/>
            </a:pPr>
            <a:r>
              <a:rPr lang="en-GB"/>
              <a:t>Nigel Watson / Birmingham Univ.</a:t>
            </a:r>
            <a:endParaRPr lang="en-US"/>
          </a:p>
        </p:txBody>
      </p:sp>
      <p:sp>
        <p:nvSpPr>
          <p:cNvPr id="10" name="Slide Number Placeholder 6"/>
          <p:cNvSpPr>
            <a:spLocks noGrp="1"/>
          </p:cNvSpPr>
          <p:nvPr>
            <p:ph type="sldNum" sz="quarter" idx="16"/>
          </p:nvPr>
        </p:nvSpPr>
        <p:spPr bwMode="auto"/>
        <p:txBody>
          <a:bodyPr/>
          <a:lstStyle>
            <a:lvl1pPr>
              <a:defRPr/>
            </a:lvl1pPr>
          </a:lstStyle>
          <a:p>
            <a:pPr>
              <a:defRPr/>
            </a:pPr>
            <a:fld id="{37AA08D0-F342-EF4D-9914-6E5EE5118758}" type="slidenum">
              <a:rPr lang="en-US"/>
              <a:t>‹#›</a:t>
            </a:fld>
            <a:endParaRPr lang="en-US"/>
          </a:p>
        </p:txBody>
      </p:sp>
    </p:spTree>
    <p:extLst>
      <p:ext uri="{BB962C8B-B14F-4D97-AF65-F5344CB8AC3E}">
        <p14:creationId xmlns:p14="http://schemas.microsoft.com/office/powerpoint/2010/main" val="171601856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showMasterPhAnim="0" preserve="1" userDrawn="1">
  <p:cSld name="Four Content">
    <p:spTree>
      <p:nvGrpSpPr>
        <p:cNvPr id="1" name=""/>
        <p:cNvGrpSpPr/>
        <p:nvPr/>
      </p:nvGrpSpPr>
      <p:grpSpPr bwMode="auto">
        <a:xfrm>
          <a:off x="0" y="0"/>
          <a:ext cx="0" cy="0"/>
          <a:chOff x="0" y="0"/>
          <a:chExt cx="0" cy="0"/>
        </a:xfrm>
      </p:grpSpPr>
      <p:sp>
        <p:nvSpPr>
          <p:cNvPr id="4" name="Title 1"/>
          <p:cNvSpPr>
            <a:spLocks noGrp="1"/>
          </p:cNvSpPr>
          <p:nvPr>
            <p:ph type="title"/>
          </p:nvPr>
        </p:nvSpPr>
        <p:spPr bwMode="auto">
          <a:xfrm>
            <a:off x="508000" y="568960"/>
            <a:ext cx="9144000" cy="1016000"/>
          </a:xfrm>
        </p:spPr>
        <p:txBody>
          <a:bodyPr/>
          <a:lstStyle/>
          <a:p>
            <a:pPr>
              <a:defRPr/>
            </a:pPr>
            <a:r>
              <a:rPr lang="en-US"/>
              <a:t>Click to edit Master title style</a:t>
            </a:r>
            <a:endParaRPr/>
          </a:p>
        </p:txBody>
      </p:sp>
      <p:sp>
        <p:nvSpPr>
          <p:cNvPr id="5" name="Content Placeholder 2"/>
          <p:cNvSpPr>
            <a:spLocks noGrp="1"/>
          </p:cNvSpPr>
          <p:nvPr>
            <p:ph sz="half" idx="1"/>
          </p:nvPr>
        </p:nvSpPr>
        <p:spPr bwMode="auto">
          <a:xfrm>
            <a:off x="515938" y="1967224"/>
            <a:ext cx="4394729" cy="2350777"/>
          </a:xfrm>
        </p:spPr>
        <p:txBody>
          <a:bodyPr/>
          <a:lstStyle>
            <a:lvl1pPr>
              <a:defRPr sz="3100"/>
            </a:lvl1pPr>
            <a:lvl2pPr>
              <a:defRPr sz="2650"/>
            </a:lvl2pPr>
            <a:lvl3pPr>
              <a:defRPr sz="2200"/>
            </a:lvl3pPr>
            <a:lvl4pPr>
              <a:defRPr sz="2000"/>
            </a:lvl4pPr>
            <a:lvl5pPr>
              <a:defRPr sz="2000"/>
            </a:lvl5pPr>
          </a:lstStyle>
          <a:p>
            <a:pPr lvl="0">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a:p>
        </p:txBody>
      </p:sp>
      <p:sp>
        <p:nvSpPr>
          <p:cNvPr id="6" name="Content Placeholder 3"/>
          <p:cNvSpPr>
            <a:spLocks noGrp="1"/>
          </p:cNvSpPr>
          <p:nvPr>
            <p:ph sz="half" idx="2"/>
          </p:nvPr>
        </p:nvSpPr>
        <p:spPr bwMode="auto">
          <a:xfrm>
            <a:off x="5172604" y="1967224"/>
            <a:ext cx="4225396" cy="2350777"/>
          </a:xfrm>
        </p:spPr>
        <p:txBody>
          <a:bodyPr/>
          <a:lstStyle>
            <a:lvl1pPr>
              <a:defRPr sz="3100"/>
            </a:lvl1pPr>
            <a:lvl2pPr>
              <a:defRPr sz="2650"/>
            </a:lvl2pPr>
            <a:lvl3pPr>
              <a:defRPr sz="2200"/>
            </a:lvl3pPr>
            <a:lvl4pPr>
              <a:defRPr sz="2000"/>
            </a:lvl4pPr>
            <a:lvl5pPr>
              <a:defRPr sz="2000"/>
            </a:lvl5pPr>
          </a:lstStyle>
          <a:p>
            <a:pPr lvl="0">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a:p>
        </p:txBody>
      </p:sp>
      <p:sp>
        <p:nvSpPr>
          <p:cNvPr id="7" name="Content Placeholder 2"/>
          <p:cNvSpPr>
            <a:spLocks noGrp="1"/>
          </p:cNvSpPr>
          <p:nvPr>
            <p:ph sz="half" idx="13"/>
          </p:nvPr>
        </p:nvSpPr>
        <p:spPr bwMode="auto">
          <a:xfrm>
            <a:off x="508000" y="4487334"/>
            <a:ext cx="4394729" cy="2350777"/>
          </a:xfrm>
        </p:spPr>
        <p:txBody>
          <a:bodyPr/>
          <a:lstStyle>
            <a:lvl1pPr>
              <a:defRPr sz="3100"/>
            </a:lvl1pPr>
            <a:lvl2pPr>
              <a:defRPr sz="2650"/>
            </a:lvl2pPr>
            <a:lvl3pPr>
              <a:defRPr sz="2200"/>
            </a:lvl3pPr>
            <a:lvl4pPr>
              <a:defRPr sz="2000"/>
            </a:lvl4pPr>
            <a:lvl5pPr>
              <a:defRPr sz="2000"/>
            </a:lvl5pPr>
          </a:lstStyle>
          <a:p>
            <a:pPr lvl="0">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a:p>
        </p:txBody>
      </p:sp>
      <p:sp>
        <p:nvSpPr>
          <p:cNvPr id="8" name="Content Placeholder 3"/>
          <p:cNvSpPr>
            <a:spLocks noGrp="1"/>
          </p:cNvSpPr>
          <p:nvPr>
            <p:ph sz="half" idx="14"/>
          </p:nvPr>
        </p:nvSpPr>
        <p:spPr bwMode="auto">
          <a:xfrm>
            <a:off x="5164666" y="4487334"/>
            <a:ext cx="4225396" cy="2350777"/>
          </a:xfrm>
        </p:spPr>
        <p:txBody>
          <a:bodyPr/>
          <a:lstStyle>
            <a:lvl1pPr>
              <a:defRPr sz="3100"/>
            </a:lvl1pPr>
            <a:lvl2pPr>
              <a:defRPr sz="2650"/>
            </a:lvl2pPr>
            <a:lvl3pPr>
              <a:defRPr sz="2200"/>
            </a:lvl3pPr>
            <a:lvl4pPr>
              <a:defRPr sz="2000"/>
            </a:lvl4pPr>
            <a:lvl5pPr>
              <a:defRPr sz="2000"/>
            </a:lvl5pPr>
          </a:lstStyle>
          <a:p>
            <a:pPr lvl="0">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a:p>
        </p:txBody>
      </p:sp>
      <p:sp>
        <p:nvSpPr>
          <p:cNvPr id="9" name="Date Placeholder 4"/>
          <p:cNvSpPr>
            <a:spLocks noGrp="1"/>
          </p:cNvSpPr>
          <p:nvPr>
            <p:ph type="dt" sz="half" idx="15"/>
          </p:nvPr>
        </p:nvSpPr>
        <p:spPr bwMode="auto"/>
        <p:txBody>
          <a:bodyPr/>
          <a:lstStyle>
            <a:lvl1pPr>
              <a:spcBef>
                <a:spcPts val="0"/>
              </a:spcBef>
              <a:spcAft>
                <a:spcPts val="0"/>
              </a:spcAft>
              <a:defRPr>
                <a:ea typeface="ＭＳ Ｐゴシック"/>
                <a:cs typeface="ＭＳ Ｐゴシック"/>
              </a:defRPr>
            </a:lvl1pPr>
          </a:lstStyle>
          <a:p>
            <a:pPr>
              <a:defRPr/>
            </a:pPr>
            <a:r>
              <a:rPr lang="en-GB"/>
              <a:t>PPTAP / 04-Jun-2021</a:t>
            </a:r>
            <a:endParaRPr/>
          </a:p>
        </p:txBody>
      </p:sp>
      <p:sp>
        <p:nvSpPr>
          <p:cNvPr id="10" name="Footer Placeholder 5"/>
          <p:cNvSpPr>
            <a:spLocks noGrp="1"/>
          </p:cNvSpPr>
          <p:nvPr>
            <p:ph type="ftr" sz="quarter" idx="16"/>
          </p:nvPr>
        </p:nvSpPr>
        <p:spPr bwMode="auto"/>
        <p:txBody>
          <a:bodyPr/>
          <a:lstStyle>
            <a:lvl1pPr>
              <a:spcBef>
                <a:spcPts val="0"/>
              </a:spcBef>
              <a:spcAft>
                <a:spcPts val="0"/>
              </a:spcAft>
              <a:defRPr>
                <a:ea typeface="ＭＳ Ｐゴシック"/>
                <a:cs typeface="ＭＳ Ｐゴシック"/>
              </a:defRPr>
            </a:lvl1pPr>
          </a:lstStyle>
          <a:p>
            <a:pPr>
              <a:defRPr/>
            </a:pPr>
            <a:r>
              <a:rPr lang="en-GB"/>
              <a:t>Nigel Watson / Birmingham Univ.</a:t>
            </a:r>
            <a:endParaRPr lang="en-US"/>
          </a:p>
        </p:txBody>
      </p:sp>
      <p:sp>
        <p:nvSpPr>
          <p:cNvPr id="11" name="Slide Number Placeholder 6"/>
          <p:cNvSpPr>
            <a:spLocks noGrp="1"/>
          </p:cNvSpPr>
          <p:nvPr>
            <p:ph type="sldNum" sz="quarter" idx="17"/>
          </p:nvPr>
        </p:nvSpPr>
        <p:spPr bwMode="auto"/>
        <p:txBody>
          <a:bodyPr/>
          <a:lstStyle>
            <a:lvl1pPr>
              <a:defRPr/>
            </a:lvl1pPr>
          </a:lstStyle>
          <a:p>
            <a:pPr>
              <a:defRPr/>
            </a:pPr>
            <a:fld id="{5B59BE1F-D013-A641-A9D3-4508E9F37EBD}" type="slidenum">
              <a:rPr lang="en-US"/>
              <a:t>‹#›</a:t>
            </a:fld>
            <a:endParaRPr lang="en-US"/>
          </a:p>
        </p:txBody>
      </p:sp>
    </p:spTree>
    <p:extLst>
      <p:ext uri="{BB962C8B-B14F-4D97-AF65-F5344CB8AC3E}">
        <p14:creationId xmlns:p14="http://schemas.microsoft.com/office/powerpoint/2010/main" val="280674792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showMasterPhAnim="0" type="twoTxTwoObj" preserve="1" userDrawn="1">
  <p:cSld name="Comparison">
    <p:spTree>
      <p:nvGrpSpPr>
        <p:cNvPr id="1" name=""/>
        <p:cNvGrpSpPr/>
        <p:nvPr/>
      </p:nvGrpSpPr>
      <p:grpSpPr bwMode="auto">
        <a:xfrm>
          <a:off x="0" y="0"/>
          <a:ext cx="0" cy="0"/>
          <a:chOff x="0" y="0"/>
          <a:chExt cx="0" cy="0"/>
        </a:xfrm>
      </p:grpSpPr>
      <p:sp>
        <p:nvSpPr>
          <p:cNvPr id="4" name="Rectangle 6"/>
          <p:cNvSpPr/>
          <p:nvPr/>
        </p:nvSpPr>
        <p:spPr bwMode="auto">
          <a:xfrm>
            <a:off x="1" y="446265"/>
            <a:ext cx="9853083" cy="986013"/>
          </a:xfrm>
          <a:prstGeom prst="rect">
            <a:avLst/>
          </a:prstGeom>
          <a:solidFill>
            <a:schemeClr val="bg2">
              <a:tint val="95000"/>
              <a:satMod val="180000"/>
              <a:alpha val="40000"/>
            </a:schemeClr>
          </a:solidFill>
          <a:ln w="50800" cap="rnd" cmpd="dbl" algn="ctr">
            <a:noFill/>
            <a:prstDash val="solid"/>
          </a:ln>
        </p:spPr>
        <p:style>
          <a:lnRef idx="3">
            <a:schemeClr val="lt1"/>
          </a:lnRef>
          <a:fillRef idx="1">
            <a:schemeClr val="accent1"/>
          </a:fillRef>
          <a:effectRef idx="1">
            <a:schemeClr val="accent1"/>
          </a:effectRef>
          <a:fontRef idx="minor">
            <a:schemeClr val="lt1"/>
          </a:fontRef>
        </p:style>
        <p:txBody>
          <a:bodyPr anchor="ctr"/>
          <a:lstStyle/>
          <a:p>
            <a:pPr algn="ctr">
              <a:spcBef>
                <a:spcPts val="0"/>
              </a:spcBef>
              <a:spcAft>
                <a:spcPts val="0"/>
              </a:spcAft>
              <a:defRPr/>
            </a:pPr>
            <a:endParaRPr lang="en-US" sz="3550">
              <a:solidFill>
                <a:prstClr val="white"/>
              </a:solidFill>
            </a:endParaRPr>
          </a:p>
        </p:txBody>
      </p:sp>
      <p:sp>
        <p:nvSpPr>
          <p:cNvPr id="5" name="Rectangle 7"/>
          <p:cNvSpPr/>
          <p:nvPr/>
        </p:nvSpPr>
        <p:spPr bwMode="auto">
          <a:xfrm>
            <a:off x="97015" y="756710"/>
            <a:ext cx="51152" cy="405694"/>
          </a:xfrm>
          <a:prstGeom prst="rect">
            <a:avLst/>
          </a:prstGeom>
          <a:solidFill>
            <a:schemeClr val="bg2"/>
          </a:solidFill>
          <a:ln w="50800" cap="rnd" cmpd="thickThin" algn="ctr">
            <a:noFill/>
            <a:prstDash val="solid"/>
          </a:ln>
        </p:spPr>
        <p:style>
          <a:lnRef idx="3">
            <a:schemeClr val="lt1"/>
          </a:lnRef>
          <a:fillRef idx="1">
            <a:schemeClr val="accent1"/>
          </a:fillRef>
          <a:effectRef idx="1">
            <a:schemeClr val="accent1"/>
          </a:effectRef>
          <a:fontRef idx="minor">
            <a:schemeClr val="lt1"/>
          </a:fontRef>
        </p:style>
        <p:txBody>
          <a:bodyPr anchor="ctr"/>
          <a:lstStyle/>
          <a:p>
            <a:pPr algn="ctr">
              <a:spcBef>
                <a:spcPts val="0"/>
              </a:spcBef>
              <a:spcAft>
                <a:spcPts val="0"/>
              </a:spcAft>
              <a:defRPr/>
            </a:pPr>
            <a:endParaRPr lang="en-US" sz="3550">
              <a:solidFill>
                <a:prstClr val="white"/>
              </a:solidFill>
            </a:endParaRPr>
          </a:p>
        </p:txBody>
      </p:sp>
      <p:sp>
        <p:nvSpPr>
          <p:cNvPr id="6" name="Rectangle 8"/>
          <p:cNvSpPr/>
          <p:nvPr/>
        </p:nvSpPr>
        <p:spPr bwMode="auto">
          <a:xfrm>
            <a:off x="52917" y="756710"/>
            <a:ext cx="29987" cy="405694"/>
          </a:xfrm>
          <a:prstGeom prst="rect">
            <a:avLst/>
          </a:prstGeom>
          <a:solidFill>
            <a:schemeClr val="bg2"/>
          </a:solidFill>
          <a:ln w="50800" cap="rnd" cmpd="thickThin" algn="ctr">
            <a:noFill/>
            <a:prstDash val="solid"/>
          </a:ln>
        </p:spPr>
        <p:style>
          <a:lnRef idx="3">
            <a:schemeClr val="lt1"/>
          </a:lnRef>
          <a:fillRef idx="1">
            <a:schemeClr val="accent1"/>
          </a:fillRef>
          <a:effectRef idx="1">
            <a:schemeClr val="accent1"/>
          </a:effectRef>
          <a:fontRef idx="minor">
            <a:schemeClr val="lt1"/>
          </a:fontRef>
        </p:style>
        <p:txBody>
          <a:bodyPr anchor="ctr"/>
          <a:lstStyle/>
          <a:p>
            <a:pPr algn="ctr">
              <a:spcBef>
                <a:spcPts val="0"/>
              </a:spcBef>
              <a:spcAft>
                <a:spcPts val="0"/>
              </a:spcAft>
              <a:defRPr/>
            </a:pPr>
            <a:endParaRPr lang="en-US" sz="3550">
              <a:solidFill>
                <a:prstClr val="white"/>
              </a:solidFill>
            </a:endParaRPr>
          </a:p>
        </p:txBody>
      </p:sp>
      <p:sp>
        <p:nvSpPr>
          <p:cNvPr id="7" name="Rectangle 9"/>
          <p:cNvSpPr/>
          <p:nvPr/>
        </p:nvSpPr>
        <p:spPr bwMode="auto">
          <a:xfrm>
            <a:off x="31751" y="756710"/>
            <a:ext cx="10583" cy="405694"/>
          </a:xfrm>
          <a:prstGeom prst="rect">
            <a:avLst/>
          </a:prstGeom>
          <a:solidFill>
            <a:schemeClr val="bg2"/>
          </a:solidFill>
          <a:ln w="50800" cap="rnd" cmpd="thickThin" algn="ctr">
            <a:noFill/>
            <a:prstDash val="solid"/>
          </a:ln>
        </p:spPr>
        <p:style>
          <a:lnRef idx="3">
            <a:schemeClr val="lt1"/>
          </a:lnRef>
          <a:fillRef idx="1">
            <a:schemeClr val="accent1"/>
          </a:fillRef>
          <a:effectRef idx="1">
            <a:schemeClr val="accent1"/>
          </a:effectRef>
          <a:fontRef idx="minor">
            <a:schemeClr val="lt1"/>
          </a:fontRef>
        </p:style>
        <p:txBody>
          <a:bodyPr anchor="ctr"/>
          <a:lstStyle/>
          <a:p>
            <a:pPr algn="ctr">
              <a:spcBef>
                <a:spcPts val="0"/>
              </a:spcBef>
              <a:spcAft>
                <a:spcPts val="0"/>
              </a:spcAft>
              <a:defRPr/>
            </a:pPr>
            <a:endParaRPr lang="en-US" sz="3550">
              <a:solidFill>
                <a:prstClr val="white"/>
              </a:solidFill>
            </a:endParaRPr>
          </a:p>
        </p:txBody>
      </p:sp>
      <p:sp>
        <p:nvSpPr>
          <p:cNvPr id="8" name="Rectangle 10"/>
          <p:cNvSpPr/>
          <p:nvPr/>
        </p:nvSpPr>
        <p:spPr bwMode="auto">
          <a:xfrm>
            <a:off x="1" y="756710"/>
            <a:ext cx="10583" cy="405694"/>
          </a:xfrm>
          <a:prstGeom prst="rect">
            <a:avLst/>
          </a:prstGeom>
          <a:solidFill>
            <a:schemeClr val="bg2"/>
          </a:solidFill>
          <a:ln w="50800" cap="rnd" cmpd="thickThin" algn="ctr">
            <a:noFill/>
            <a:prstDash val="solid"/>
          </a:ln>
        </p:spPr>
        <p:style>
          <a:lnRef idx="3">
            <a:schemeClr val="lt1"/>
          </a:lnRef>
          <a:fillRef idx="1">
            <a:schemeClr val="accent1"/>
          </a:fillRef>
          <a:effectRef idx="1">
            <a:schemeClr val="accent1"/>
          </a:effectRef>
          <a:fontRef idx="minor">
            <a:schemeClr val="lt1"/>
          </a:fontRef>
        </p:style>
        <p:txBody>
          <a:bodyPr anchor="ctr"/>
          <a:lstStyle/>
          <a:p>
            <a:pPr algn="ctr">
              <a:spcBef>
                <a:spcPts val="0"/>
              </a:spcBef>
              <a:spcAft>
                <a:spcPts val="0"/>
              </a:spcAft>
              <a:defRPr/>
            </a:pPr>
            <a:endParaRPr lang="en-US" sz="3550">
              <a:solidFill>
                <a:prstClr val="white"/>
              </a:solidFill>
            </a:endParaRPr>
          </a:p>
        </p:txBody>
      </p:sp>
      <p:sp>
        <p:nvSpPr>
          <p:cNvPr id="9" name="Rectangle 11"/>
          <p:cNvSpPr/>
          <p:nvPr/>
        </p:nvSpPr>
        <p:spPr bwMode="auto">
          <a:xfrm flipH="1">
            <a:off x="165806" y="756710"/>
            <a:ext cx="31750" cy="405694"/>
          </a:xfrm>
          <a:prstGeom prst="rect">
            <a:avLst/>
          </a:prstGeom>
          <a:solidFill>
            <a:schemeClr val="bg2"/>
          </a:solidFill>
          <a:ln w="50800" cap="rnd" cmpd="thickThin" algn="ctr">
            <a:noFill/>
            <a:prstDash val="solid"/>
          </a:ln>
        </p:spPr>
        <p:style>
          <a:lnRef idx="3">
            <a:schemeClr val="lt1"/>
          </a:lnRef>
          <a:fillRef idx="1">
            <a:schemeClr val="accent1"/>
          </a:fillRef>
          <a:effectRef idx="1">
            <a:schemeClr val="accent1"/>
          </a:effectRef>
          <a:fontRef idx="minor">
            <a:schemeClr val="lt1"/>
          </a:fontRef>
        </p:style>
        <p:txBody>
          <a:bodyPr anchor="ctr"/>
          <a:lstStyle/>
          <a:p>
            <a:pPr algn="ctr">
              <a:spcBef>
                <a:spcPts val="0"/>
              </a:spcBef>
              <a:spcAft>
                <a:spcPts val="0"/>
              </a:spcAft>
              <a:defRPr/>
            </a:pPr>
            <a:endParaRPr lang="en-US" sz="3550">
              <a:solidFill>
                <a:prstClr val="white"/>
              </a:solidFill>
            </a:endParaRPr>
          </a:p>
        </p:txBody>
      </p:sp>
      <p:sp>
        <p:nvSpPr>
          <p:cNvPr id="10" name="Rectangle 12"/>
          <p:cNvSpPr/>
          <p:nvPr/>
        </p:nvSpPr>
        <p:spPr bwMode="auto">
          <a:xfrm flipH="1">
            <a:off x="209904" y="756710"/>
            <a:ext cx="31750" cy="405694"/>
          </a:xfrm>
          <a:prstGeom prst="rect">
            <a:avLst/>
          </a:prstGeom>
          <a:solidFill>
            <a:schemeClr val="bg2"/>
          </a:solidFill>
          <a:ln w="50800" cap="rnd" cmpd="thickThin" algn="ctr">
            <a:noFill/>
            <a:prstDash val="solid"/>
          </a:ln>
        </p:spPr>
        <p:style>
          <a:lnRef idx="3">
            <a:schemeClr val="lt1"/>
          </a:lnRef>
          <a:fillRef idx="1">
            <a:schemeClr val="accent1"/>
          </a:fillRef>
          <a:effectRef idx="1">
            <a:schemeClr val="accent1"/>
          </a:effectRef>
          <a:fontRef idx="minor">
            <a:schemeClr val="lt1"/>
          </a:fontRef>
        </p:style>
        <p:txBody>
          <a:bodyPr anchor="ctr"/>
          <a:lstStyle/>
          <a:p>
            <a:pPr algn="ctr">
              <a:spcBef>
                <a:spcPts val="0"/>
              </a:spcBef>
              <a:spcAft>
                <a:spcPts val="0"/>
              </a:spcAft>
              <a:defRPr/>
            </a:pPr>
            <a:endParaRPr lang="en-US" sz="3550">
              <a:solidFill>
                <a:prstClr val="white"/>
              </a:solidFill>
            </a:endParaRPr>
          </a:p>
        </p:txBody>
      </p:sp>
      <p:sp>
        <p:nvSpPr>
          <p:cNvPr id="11" name="Rectangle 13"/>
          <p:cNvSpPr/>
          <p:nvPr/>
        </p:nvSpPr>
        <p:spPr bwMode="auto">
          <a:xfrm flipH="1">
            <a:off x="252237" y="756710"/>
            <a:ext cx="10583" cy="405694"/>
          </a:xfrm>
          <a:prstGeom prst="rect">
            <a:avLst/>
          </a:prstGeom>
          <a:solidFill>
            <a:schemeClr val="bg2"/>
          </a:solidFill>
          <a:ln w="50800" cap="rnd" cmpd="thickThin" algn="ctr">
            <a:noFill/>
            <a:prstDash val="solid"/>
          </a:ln>
        </p:spPr>
        <p:style>
          <a:lnRef idx="3">
            <a:schemeClr val="lt1"/>
          </a:lnRef>
          <a:fillRef idx="1">
            <a:schemeClr val="accent1"/>
          </a:fillRef>
          <a:effectRef idx="1">
            <a:schemeClr val="accent1"/>
          </a:effectRef>
          <a:fontRef idx="minor">
            <a:schemeClr val="lt1"/>
          </a:fontRef>
        </p:style>
        <p:txBody>
          <a:bodyPr anchor="ctr"/>
          <a:lstStyle/>
          <a:p>
            <a:pPr algn="ctr">
              <a:spcBef>
                <a:spcPts val="0"/>
              </a:spcBef>
              <a:spcAft>
                <a:spcPts val="0"/>
              </a:spcAft>
              <a:defRPr/>
            </a:pPr>
            <a:endParaRPr lang="en-US" sz="3550">
              <a:solidFill>
                <a:prstClr val="white"/>
              </a:solidFill>
            </a:endParaRPr>
          </a:p>
        </p:txBody>
      </p:sp>
      <p:sp>
        <p:nvSpPr>
          <p:cNvPr id="12" name="Rectangle 14"/>
          <p:cNvSpPr/>
          <p:nvPr/>
        </p:nvSpPr>
        <p:spPr bwMode="auto">
          <a:xfrm flipH="1">
            <a:off x="283987" y="756710"/>
            <a:ext cx="8819" cy="405694"/>
          </a:xfrm>
          <a:prstGeom prst="rect">
            <a:avLst/>
          </a:prstGeom>
          <a:solidFill>
            <a:schemeClr val="bg2"/>
          </a:solidFill>
          <a:ln w="50800" cap="rnd" cmpd="thickThin" algn="ctr">
            <a:noFill/>
            <a:prstDash val="solid"/>
          </a:ln>
        </p:spPr>
        <p:style>
          <a:lnRef idx="3">
            <a:schemeClr val="lt1"/>
          </a:lnRef>
          <a:fillRef idx="1">
            <a:schemeClr val="accent1"/>
          </a:fillRef>
          <a:effectRef idx="1">
            <a:schemeClr val="accent1"/>
          </a:effectRef>
          <a:fontRef idx="minor">
            <a:schemeClr val="lt1"/>
          </a:fontRef>
        </p:style>
        <p:txBody>
          <a:bodyPr anchor="ctr"/>
          <a:lstStyle/>
          <a:p>
            <a:pPr algn="ctr">
              <a:spcBef>
                <a:spcPts val="0"/>
              </a:spcBef>
              <a:spcAft>
                <a:spcPts val="0"/>
              </a:spcAft>
              <a:defRPr/>
            </a:pPr>
            <a:endParaRPr lang="en-US" sz="3550">
              <a:solidFill>
                <a:prstClr val="white"/>
              </a:solidFill>
            </a:endParaRPr>
          </a:p>
        </p:txBody>
      </p:sp>
      <p:sp>
        <p:nvSpPr>
          <p:cNvPr id="13" name="Rectangle 15"/>
          <p:cNvSpPr/>
          <p:nvPr/>
        </p:nvSpPr>
        <p:spPr bwMode="auto">
          <a:xfrm>
            <a:off x="310445" y="756710"/>
            <a:ext cx="40570" cy="405694"/>
          </a:xfrm>
          <a:prstGeom prst="rect">
            <a:avLst/>
          </a:prstGeom>
          <a:solidFill>
            <a:schemeClr val="bg2"/>
          </a:solidFill>
          <a:ln w="50800" cap="rnd" cmpd="thickThin" algn="ctr">
            <a:noFill/>
            <a:prstDash val="solid"/>
          </a:ln>
        </p:spPr>
        <p:style>
          <a:lnRef idx="3">
            <a:schemeClr val="lt1"/>
          </a:lnRef>
          <a:fillRef idx="1">
            <a:schemeClr val="accent1"/>
          </a:fillRef>
          <a:effectRef idx="1">
            <a:schemeClr val="accent1"/>
          </a:effectRef>
          <a:fontRef idx="minor">
            <a:schemeClr val="lt1"/>
          </a:fontRef>
        </p:style>
        <p:txBody>
          <a:bodyPr anchor="ctr"/>
          <a:lstStyle/>
          <a:p>
            <a:pPr algn="ctr">
              <a:spcBef>
                <a:spcPts val="0"/>
              </a:spcBef>
              <a:spcAft>
                <a:spcPts val="0"/>
              </a:spcAft>
              <a:defRPr/>
            </a:pPr>
            <a:endParaRPr lang="en-US" sz="3550">
              <a:solidFill>
                <a:prstClr val="white"/>
              </a:solidFill>
            </a:endParaRPr>
          </a:p>
        </p:txBody>
      </p:sp>
      <p:sp>
        <p:nvSpPr>
          <p:cNvPr id="14" name="Title 1"/>
          <p:cNvSpPr>
            <a:spLocks noGrp="1"/>
          </p:cNvSpPr>
          <p:nvPr>
            <p:ph type="title"/>
          </p:nvPr>
        </p:nvSpPr>
        <p:spPr bwMode="auto">
          <a:xfrm>
            <a:off x="560916" y="568960"/>
            <a:ext cx="8636000" cy="1016000"/>
          </a:xfrm>
        </p:spPr>
        <p:txBody>
          <a:bodyPr/>
          <a:lstStyle>
            <a:lvl1pPr>
              <a:defRPr sz="4450"/>
            </a:lvl1pPr>
          </a:lstStyle>
          <a:p>
            <a:pPr>
              <a:defRPr/>
            </a:pPr>
            <a:r>
              <a:rPr lang="en-US"/>
              <a:t>Click to edit Master title style</a:t>
            </a:r>
            <a:endParaRPr/>
          </a:p>
        </p:txBody>
      </p:sp>
      <p:sp>
        <p:nvSpPr>
          <p:cNvPr id="15" name="Text Placeholder 2"/>
          <p:cNvSpPr>
            <a:spLocks noGrp="1"/>
          </p:cNvSpPr>
          <p:nvPr>
            <p:ph type="body" idx="1"/>
          </p:nvPr>
        </p:nvSpPr>
        <p:spPr bwMode="auto">
          <a:xfrm>
            <a:off x="508000" y="2010833"/>
            <a:ext cx="4489098" cy="710847"/>
          </a:xfrm>
        </p:spPr>
        <p:txBody>
          <a:bodyPr anchor="ctr"/>
          <a:lstStyle>
            <a:lvl1pPr marL="81279" indent="0" algn="l">
              <a:buNone/>
              <a:defRPr sz="2650" b="1">
                <a:solidFill>
                  <a:schemeClr val="accent2"/>
                </a:solidFill>
              </a:defRPr>
            </a:lvl1pPr>
            <a:lvl2pPr>
              <a:buNone/>
              <a:defRPr sz="2200" b="1"/>
            </a:lvl2pPr>
            <a:lvl3pPr>
              <a:buNone/>
              <a:defRPr sz="2000" b="1"/>
            </a:lvl3pPr>
            <a:lvl4pPr>
              <a:buNone/>
              <a:defRPr sz="1800" b="1"/>
            </a:lvl4pPr>
            <a:lvl5pPr>
              <a:buNone/>
              <a:defRPr sz="1800" b="1"/>
            </a:lvl5pPr>
          </a:lstStyle>
          <a:p>
            <a:pPr lvl="0">
              <a:defRPr/>
            </a:pPr>
            <a:r>
              <a:rPr lang="en-US"/>
              <a:t>Click to edit Master text styles</a:t>
            </a:r>
            <a:endParaRPr/>
          </a:p>
        </p:txBody>
      </p:sp>
      <p:sp>
        <p:nvSpPr>
          <p:cNvPr id="16" name="Text Placeholder 3"/>
          <p:cNvSpPr>
            <a:spLocks noGrp="1"/>
          </p:cNvSpPr>
          <p:nvPr>
            <p:ph type="body" sz="half" idx="3"/>
          </p:nvPr>
        </p:nvSpPr>
        <p:spPr bwMode="auto">
          <a:xfrm>
            <a:off x="5161140" y="2010833"/>
            <a:ext cx="4490861" cy="710847"/>
          </a:xfrm>
        </p:spPr>
        <p:txBody>
          <a:bodyPr anchor="ctr"/>
          <a:lstStyle>
            <a:lvl1pPr marL="81279" indent="0">
              <a:buNone/>
              <a:defRPr sz="2650" b="1">
                <a:solidFill>
                  <a:schemeClr val="accent2"/>
                </a:solidFill>
              </a:defRPr>
            </a:lvl1pPr>
            <a:lvl2pPr>
              <a:buNone/>
              <a:defRPr sz="2200" b="1"/>
            </a:lvl2pPr>
            <a:lvl3pPr>
              <a:buNone/>
              <a:defRPr sz="2000" b="1"/>
            </a:lvl3pPr>
            <a:lvl4pPr>
              <a:buNone/>
              <a:defRPr sz="1800" b="1"/>
            </a:lvl4pPr>
            <a:lvl5pPr>
              <a:buNone/>
              <a:defRPr sz="1800" b="1"/>
            </a:lvl5pPr>
          </a:lstStyle>
          <a:p>
            <a:pPr lvl="0">
              <a:defRPr/>
            </a:pPr>
            <a:r>
              <a:rPr lang="en-US"/>
              <a:t>Click to edit Master text styles</a:t>
            </a:r>
            <a:endParaRPr/>
          </a:p>
        </p:txBody>
      </p:sp>
      <p:sp>
        <p:nvSpPr>
          <p:cNvPr id="17" name="Content Placeholder 4"/>
          <p:cNvSpPr>
            <a:spLocks noGrp="1"/>
          </p:cNvSpPr>
          <p:nvPr>
            <p:ph sz="quarter" idx="2"/>
          </p:nvPr>
        </p:nvSpPr>
        <p:spPr bwMode="auto">
          <a:xfrm>
            <a:off x="508000" y="2732263"/>
            <a:ext cx="4489098" cy="4399280"/>
          </a:xfrm>
        </p:spPr>
        <p:txBody>
          <a:bodyPr/>
          <a:lstStyle>
            <a:lvl1pPr>
              <a:defRPr sz="2650"/>
            </a:lvl1pPr>
            <a:lvl2pPr>
              <a:defRPr sz="2200"/>
            </a:lvl2pPr>
            <a:lvl3pPr>
              <a:defRPr sz="2000"/>
            </a:lvl3pPr>
            <a:lvl4pPr>
              <a:defRPr sz="1800"/>
            </a:lvl4pPr>
            <a:lvl5pPr>
              <a:defRPr sz="1800"/>
            </a:lvl5pPr>
          </a:lstStyle>
          <a:p>
            <a:pPr lvl="0">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a:p>
        </p:txBody>
      </p:sp>
      <p:sp>
        <p:nvSpPr>
          <p:cNvPr id="18" name="Content Placeholder 5"/>
          <p:cNvSpPr>
            <a:spLocks noGrp="1"/>
          </p:cNvSpPr>
          <p:nvPr>
            <p:ph sz="quarter" idx="4"/>
          </p:nvPr>
        </p:nvSpPr>
        <p:spPr bwMode="auto">
          <a:xfrm>
            <a:off x="5161140" y="2732263"/>
            <a:ext cx="4490861" cy="4399280"/>
          </a:xfrm>
        </p:spPr>
        <p:txBody>
          <a:bodyPr/>
          <a:lstStyle>
            <a:lvl1pPr>
              <a:defRPr sz="2650"/>
            </a:lvl1pPr>
            <a:lvl2pPr>
              <a:defRPr sz="2200"/>
            </a:lvl2pPr>
            <a:lvl3pPr>
              <a:defRPr sz="2000"/>
            </a:lvl3pPr>
            <a:lvl4pPr>
              <a:defRPr sz="1800"/>
            </a:lvl4pPr>
            <a:lvl5pPr>
              <a:defRPr sz="1800"/>
            </a:lvl5pPr>
          </a:lstStyle>
          <a:p>
            <a:pPr lvl="0">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a:p>
        </p:txBody>
      </p:sp>
      <p:sp>
        <p:nvSpPr>
          <p:cNvPr id="19" name="Date Placeholder 6"/>
          <p:cNvSpPr>
            <a:spLocks noGrp="1"/>
          </p:cNvSpPr>
          <p:nvPr>
            <p:ph type="dt" sz="half" idx="10"/>
          </p:nvPr>
        </p:nvSpPr>
        <p:spPr bwMode="auto"/>
        <p:txBody>
          <a:bodyPr/>
          <a:lstStyle>
            <a:lvl1pPr>
              <a:spcBef>
                <a:spcPts val="0"/>
              </a:spcBef>
              <a:spcAft>
                <a:spcPts val="0"/>
              </a:spcAft>
              <a:defRPr>
                <a:ea typeface="ＭＳ Ｐゴシック"/>
                <a:cs typeface="ＭＳ Ｐゴシック"/>
              </a:defRPr>
            </a:lvl1pPr>
          </a:lstStyle>
          <a:p>
            <a:pPr>
              <a:defRPr/>
            </a:pPr>
            <a:r>
              <a:rPr lang="en-GB"/>
              <a:t>PPTAP / 04-Jun-2021</a:t>
            </a:r>
            <a:endParaRPr/>
          </a:p>
        </p:txBody>
      </p:sp>
      <p:sp>
        <p:nvSpPr>
          <p:cNvPr id="20" name="Footer Placeholder 7"/>
          <p:cNvSpPr>
            <a:spLocks noGrp="1"/>
          </p:cNvSpPr>
          <p:nvPr>
            <p:ph type="ftr" sz="quarter" idx="11"/>
          </p:nvPr>
        </p:nvSpPr>
        <p:spPr bwMode="auto"/>
        <p:txBody>
          <a:bodyPr/>
          <a:lstStyle>
            <a:lvl1pPr>
              <a:spcBef>
                <a:spcPts val="0"/>
              </a:spcBef>
              <a:spcAft>
                <a:spcPts val="0"/>
              </a:spcAft>
              <a:defRPr>
                <a:ea typeface="ＭＳ Ｐゴシック"/>
                <a:cs typeface="ＭＳ Ｐゴシック"/>
              </a:defRPr>
            </a:lvl1pPr>
          </a:lstStyle>
          <a:p>
            <a:pPr>
              <a:defRPr/>
            </a:pPr>
            <a:r>
              <a:rPr lang="en-GB"/>
              <a:t>Nigel Watson / Birmingham Univ.</a:t>
            </a:r>
            <a:endParaRPr lang="en-US"/>
          </a:p>
        </p:txBody>
      </p:sp>
      <p:sp>
        <p:nvSpPr>
          <p:cNvPr id="21" name="Slide Number Placeholder 8"/>
          <p:cNvSpPr>
            <a:spLocks noGrp="1"/>
          </p:cNvSpPr>
          <p:nvPr>
            <p:ph type="sldNum" sz="quarter" idx="12"/>
          </p:nvPr>
        </p:nvSpPr>
        <p:spPr bwMode="auto"/>
        <p:txBody>
          <a:bodyPr/>
          <a:lstStyle>
            <a:lvl1pPr>
              <a:defRPr/>
            </a:lvl1pPr>
          </a:lstStyle>
          <a:p>
            <a:pPr>
              <a:defRPr/>
            </a:pPr>
            <a:fld id="{5C0C3A66-2071-9F46-A850-4E27401C505A}" type="slidenum">
              <a:rPr lang="en-US"/>
              <a:t>‹#›</a:t>
            </a:fld>
            <a:endParaRPr lang="en-US"/>
          </a:p>
        </p:txBody>
      </p:sp>
    </p:spTree>
    <p:extLst>
      <p:ext uri="{BB962C8B-B14F-4D97-AF65-F5344CB8AC3E}">
        <p14:creationId xmlns:p14="http://schemas.microsoft.com/office/powerpoint/2010/main" val="26133917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showMasterPhAnim="0" type="titleOnly" preserve="1" userDrawn="1">
  <p:cSld name="Title Only">
    <p:spTree>
      <p:nvGrpSpPr>
        <p:cNvPr id="1" name=""/>
        <p:cNvGrpSpPr/>
        <p:nvPr/>
      </p:nvGrpSpPr>
      <p:grpSpPr bwMode="auto">
        <a:xfrm>
          <a:off x="0" y="0"/>
          <a:ext cx="0" cy="0"/>
          <a:chOff x="0" y="0"/>
          <a:chExt cx="0" cy="0"/>
        </a:xfrm>
      </p:grpSpPr>
      <p:sp>
        <p:nvSpPr>
          <p:cNvPr id="4" name="Title 1"/>
          <p:cNvSpPr>
            <a:spLocks noGrp="1"/>
          </p:cNvSpPr>
          <p:nvPr>
            <p:ph type="title"/>
          </p:nvPr>
        </p:nvSpPr>
        <p:spPr bwMode="auto">
          <a:xfrm>
            <a:off x="1016000" y="568960"/>
            <a:ext cx="8636000" cy="1016000"/>
          </a:xfrm>
        </p:spPr>
        <p:txBody>
          <a:bodyPr/>
          <a:lstStyle>
            <a:lvl1pPr>
              <a:defRPr sz="4450" cap="none"/>
            </a:lvl1pPr>
          </a:lstStyle>
          <a:p>
            <a:pPr>
              <a:defRPr/>
            </a:pPr>
            <a:r>
              <a:rPr lang="en-US"/>
              <a:t>Click to edit Master title style</a:t>
            </a:r>
            <a:endParaRPr/>
          </a:p>
        </p:txBody>
      </p:sp>
      <p:sp>
        <p:nvSpPr>
          <p:cNvPr id="5" name="Date Placeholder 2"/>
          <p:cNvSpPr>
            <a:spLocks noGrp="1"/>
          </p:cNvSpPr>
          <p:nvPr>
            <p:ph type="dt" sz="half" idx="10"/>
          </p:nvPr>
        </p:nvSpPr>
        <p:spPr bwMode="auto"/>
        <p:txBody>
          <a:bodyPr/>
          <a:lstStyle>
            <a:lvl1pPr>
              <a:spcBef>
                <a:spcPts val="0"/>
              </a:spcBef>
              <a:spcAft>
                <a:spcPts val="0"/>
              </a:spcAft>
              <a:defRPr>
                <a:ea typeface="ＭＳ Ｐゴシック"/>
                <a:cs typeface="ＭＳ Ｐゴシック"/>
              </a:defRPr>
            </a:lvl1pPr>
          </a:lstStyle>
          <a:p>
            <a:pPr>
              <a:defRPr/>
            </a:pPr>
            <a:r>
              <a:rPr lang="en-GB"/>
              <a:t>PPTAP / 04-Jun-2021</a:t>
            </a:r>
            <a:endParaRPr/>
          </a:p>
        </p:txBody>
      </p:sp>
      <p:sp>
        <p:nvSpPr>
          <p:cNvPr id="6" name="Footer Placeholder 3"/>
          <p:cNvSpPr>
            <a:spLocks noGrp="1"/>
          </p:cNvSpPr>
          <p:nvPr>
            <p:ph type="ftr" sz="quarter" idx="11"/>
          </p:nvPr>
        </p:nvSpPr>
        <p:spPr bwMode="auto"/>
        <p:txBody>
          <a:bodyPr/>
          <a:lstStyle>
            <a:lvl1pPr>
              <a:spcBef>
                <a:spcPts val="0"/>
              </a:spcBef>
              <a:spcAft>
                <a:spcPts val="0"/>
              </a:spcAft>
              <a:defRPr>
                <a:ea typeface="ＭＳ Ｐゴシック"/>
                <a:cs typeface="ＭＳ Ｐゴシック"/>
              </a:defRPr>
            </a:lvl1pPr>
          </a:lstStyle>
          <a:p>
            <a:pPr>
              <a:defRPr/>
            </a:pPr>
            <a:r>
              <a:rPr lang="en-GB"/>
              <a:t>Nigel Watson / Birmingham Univ.</a:t>
            </a:r>
            <a:endParaRPr lang="en-US"/>
          </a:p>
        </p:txBody>
      </p:sp>
      <p:sp>
        <p:nvSpPr>
          <p:cNvPr id="7" name="Slide Number Placeholder 4"/>
          <p:cNvSpPr>
            <a:spLocks noGrp="1"/>
          </p:cNvSpPr>
          <p:nvPr>
            <p:ph type="sldNum" sz="quarter" idx="12"/>
          </p:nvPr>
        </p:nvSpPr>
        <p:spPr bwMode="auto"/>
        <p:txBody>
          <a:bodyPr/>
          <a:lstStyle>
            <a:lvl1pPr>
              <a:defRPr/>
            </a:lvl1pPr>
          </a:lstStyle>
          <a:p>
            <a:pPr>
              <a:defRPr/>
            </a:pPr>
            <a:fld id="{F5AE627A-AEA2-1A46-A4D7-C6C4CBF94FAB}" type="slidenum">
              <a:rPr lang="en-US"/>
              <a:t>‹#›</a:t>
            </a:fld>
            <a:endParaRPr lang="en-US"/>
          </a:p>
        </p:txBody>
      </p:sp>
    </p:spTree>
    <p:extLst>
      <p:ext uri="{BB962C8B-B14F-4D97-AF65-F5344CB8AC3E}">
        <p14:creationId xmlns:p14="http://schemas.microsoft.com/office/powerpoint/2010/main" val="11961227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showMasterPhAnim="0" type="blank" preserve="1" userDrawn="1">
  <p:cSld name="Blank">
    <p:spTree>
      <p:nvGrpSpPr>
        <p:cNvPr id="1" name=""/>
        <p:cNvGrpSpPr/>
        <p:nvPr/>
      </p:nvGrpSpPr>
      <p:grpSpPr bwMode="auto">
        <a:xfrm>
          <a:off x="0" y="0"/>
          <a:ext cx="0" cy="0"/>
          <a:chOff x="0" y="0"/>
          <a:chExt cx="0" cy="0"/>
        </a:xfrm>
      </p:grpSpPr>
      <p:sp>
        <p:nvSpPr>
          <p:cNvPr id="4" name="Date Placeholder 1"/>
          <p:cNvSpPr>
            <a:spLocks noGrp="1"/>
          </p:cNvSpPr>
          <p:nvPr>
            <p:ph type="dt" sz="half" idx="10"/>
          </p:nvPr>
        </p:nvSpPr>
        <p:spPr bwMode="auto"/>
        <p:txBody>
          <a:bodyPr/>
          <a:lstStyle>
            <a:lvl1pPr>
              <a:spcBef>
                <a:spcPts val="0"/>
              </a:spcBef>
              <a:spcAft>
                <a:spcPts val="0"/>
              </a:spcAft>
              <a:defRPr>
                <a:ea typeface="ＭＳ Ｐゴシック"/>
                <a:cs typeface="ＭＳ Ｐゴシック"/>
              </a:defRPr>
            </a:lvl1pPr>
          </a:lstStyle>
          <a:p>
            <a:pPr>
              <a:defRPr/>
            </a:pPr>
            <a:r>
              <a:rPr lang="en-GB"/>
              <a:t>PPTAP / 04-Jun-2021</a:t>
            </a:r>
            <a:endParaRPr/>
          </a:p>
        </p:txBody>
      </p:sp>
      <p:sp>
        <p:nvSpPr>
          <p:cNvPr id="5" name="Footer Placeholder 2"/>
          <p:cNvSpPr>
            <a:spLocks noGrp="1"/>
          </p:cNvSpPr>
          <p:nvPr>
            <p:ph type="ftr" sz="quarter" idx="11"/>
          </p:nvPr>
        </p:nvSpPr>
        <p:spPr bwMode="auto"/>
        <p:txBody>
          <a:bodyPr/>
          <a:lstStyle>
            <a:lvl1pPr>
              <a:spcBef>
                <a:spcPts val="0"/>
              </a:spcBef>
              <a:spcAft>
                <a:spcPts val="0"/>
              </a:spcAft>
              <a:defRPr>
                <a:ea typeface="ＭＳ Ｐゴシック"/>
                <a:cs typeface="ＭＳ Ｐゴシック"/>
              </a:defRPr>
            </a:lvl1pPr>
          </a:lstStyle>
          <a:p>
            <a:pPr>
              <a:defRPr/>
            </a:pPr>
            <a:r>
              <a:rPr lang="en-GB"/>
              <a:t>Nigel Watson / Birmingham Univ.</a:t>
            </a:r>
            <a:endParaRPr lang="en-US"/>
          </a:p>
        </p:txBody>
      </p:sp>
      <p:sp>
        <p:nvSpPr>
          <p:cNvPr id="6" name="Slide Number Placeholder 3"/>
          <p:cNvSpPr>
            <a:spLocks noGrp="1"/>
          </p:cNvSpPr>
          <p:nvPr>
            <p:ph type="sldNum" sz="quarter" idx="12"/>
          </p:nvPr>
        </p:nvSpPr>
        <p:spPr bwMode="auto"/>
        <p:txBody>
          <a:bodyPr/>
          <a:lstStyle>
            <a:lvl1pPr>
              <a:defRPr/>
            </a:lvl1pPr>
          </a:lstStyle>
          <a:p>
            <a:pPr>
              <a:defRPr/>
            </a:pPr>
            <a:fld id="{C083EA39-B029-ED4E-9791-A6444EF6951A}" type="slidenum">
              <a:rPr lang="en-US"/>
              <a:t>‹#›</a:t>
            </a:fld>
            <a:endParaRPr lang="en-US"/>
          </a:p>
        </p:txBody>
      </p:sp>
    </p:spTree>
    <p:extLst>
      <p:ext uri="{BB962C8B-B14F-4D97-AF65-F5344CB8AC3E}">
        <p14:creationId xmlns:p14="http://schemas.microsoft.com/office/powerpoint/2010/main" val="396395863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showMasterPhAnim="0" type="objTx" preserve="1" userDrawn="1">
  <p:cSld name="Content with Caption">
    <p:spTree>
      <p:nvGrpSpPr>
        <p:cNvPr id="1" name=""/>
        <p:cNvGrpSpPr/>
        <p:nvPr/>
      </p:nvGrpSpPr>
      <p:grpSpPr bwMode="auto">
        <a:xfrm>
          <a:off x="0" y="0"/>
          <a:ext cx="0" cy="0"/>
          <a:chOff x="0" y="0"/>
          <a:chExt cx="0" cy="0"/>
        </a:xfrm>
      </p:grpSpPr>
      <p:sp>
        <p:nvSpPr>
          <p:cNvPr id="4" name="Title 1"/>
          <p:cNvSpPr>
            <a:spLocks noGrp="1"/>
          </p:cNvSpPr>
          <p:nvPr>
            <p:ph type="title"/>
          </p:nvPr>
        </p:nvSpPr>
        <p:spPr bwMode="auto">
          <a:xfrm>
            <a:off x="762000" y="303389"/>
            <a:ext cx="9144000" cy="1291167"/>
          </a:xfrm>
        </p:spPr>
        <p:txBody>
          <a:bodyPr anchor="ctr"/>
          <a:lstStyle>
            <a:lvl1pPr algn="l">
              <a:buNone/>
              <a:defRPr sz="4000" b="0"/>
            </a:lvl1pPr>
          </a:lstStyle>
          <a:p>
            <a:pPr>
              <a:defRPr/>
            </a:pPr>
            <a:r>
              <a:rPr lang="en-US"/>
              <a:t>Click to edit Master title style</a:t>
            </a:r>
            <a:endParaRPr/>
          </a:p>
        </p:txBody>
      </p:sp>
      <p:sp>
        <p:nvSpPr>
          <p:cNvPr id="5" name="Text Placeholder 2"/>
          <p:cNvSpPr>
            <a:spLocks noGrp="1"/>
          </p:cNvSpPr>
          <p:nvPr>
            <p:ph type="body" idx="2"/>
          </p:nvPr>
        </p:nvSpPr>
        <p:spPr bwMode="auto">
          <a:xfrm>
            <a:off x="762000" y="1594556"/>
            <a:ext cx="2794000" cy="5080000"/>
          </a:xfrm>
        </p:spPr>
        <p:txBody>
          <a:bodyPr/>
          <a:lstStyle>
            <a:lvl1pPr marL="60959" indent="0">
              <a:buNone/>
              <a:defRPr sz="2000"/>
            </a:lvl1pPr>
            <a:lvl2pPr>
              <a:buNone/>
              <a:defRPr sz="1350"/>
            </a:lvl2pPr>
            <a:lvl3pPr>
              <a:buNone/>
              <a:defRPr sz="1100"/>
            </a:lvl3pPr>
            <a:lvl4pPr>
              <a:buNone/>
              <a:defRPr sz="1000"/>
            </a:lvl4pPr>
            <a:lvl5pPr>
              <a:buNone/>
              <a:defRPr sz="1000"/>
            </a:lvl5pPr>
          </a:lstStyle>
          <a:p>
            <a:pPr lvl="0">
              <a:defRPr/>
            </a:pPr>
            <a:r>
              <a:rPr lang="en-US"/>
              <a:t>Click to edit Master text styles</a:t>
            </a:r>
            <a:endParaRPr/>
          </a:p>
        </p:txBody>
      </p:sp>
      <p:sp>
        <p:nvSpPr>
          <p:cNvPr id="6" name="Content Placeholder 3"/>
          <p:cNvSpPr>
            <a:spLocks noGrp="1"/>
          </p:cNvSpPr>
          <p:nvPr>
            <p:ph sz="half" idx="1"/>
          </p:nvPr>
        </p:nvSpPr>
        <p:spPr bwMode="auto">
          <a:xfrm>
            <a:off x="3810000" y="1594556"/>
            <a:ext cx="6096000" cy="5080000"/>
          </a:xfrm>
        </p:spPr>
        <p:txBody>
          <a:bodyPr/>
          <a:lstStyle>
            <a:lvl1pPr>
              <a:defRPr sz="3550"/>
            </a:lvl1pPr>
            <a:lvl2pPr>
              <a:defRPr sz="3100"/>
            </a:lvl2pPr>
            <a:lvl3pPr>
              <a:defRPr sz="2650"/>
            </a:lvl3pPr>
            <a:lvl4pPr>
              <a:defRPr sz="2200"/>
            </a:lvl4pPr>
            <a:lvl5pPr>
              <a:defRPr sz="2200"/>
            </a:lvl5pPr>
          </a:lstStyle>
          <a:p>
            <a:pPr lvl="0">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a:p>
        </p:txBody>
      </p:sp>
      <p:sp>
        <p:nvSpPr>
          <p:cNvPr id="7" name="Date Placeholder 4"/>
          <p:cNvSpPr>
            <a:spLocks noGrp="1"/>
          </p:cNvSpPr>
          <p:nvPr>
            <p:ph type="dt" sz="half" idx="10"/>
          </p:nvPr>
        </p:nvSpPr>
        <p:spPr bwMode="auto"/>
        <p:txBody>
          <a:bodyPr/>
          <a:lstStyle>
            <a:lvl1pPr>
              <a:spcBef>
                <a:spcPts val="0"/>
              </a:spcBef>
              <a:spcAft>
                <a:spcPts val="0"/>
              </a:spcAft>
              <a:defRPr>
                <a:ea typeface="ＭＳ Ｐゴシック"/>
                <a:cs typeface="ＭＳ Ｐゴシック"/>
              </a:defRPr>
            </a:lvl1pPr>
          </a:lstStyle>
          <a:p>
            <a:pPr>
              <a:defRPr/>
            </a:pPr>
            <a:r>
              <a:rPr lang="en-GB"/>
              <a:t>PPTAP / 04-Jun-2021</a:t>
            </a:r>
            <a:endParaRPr/>
          </a:p>
        </p:txBody>
      </p:sp>
      <p:sp>
        <p:nvSpPr>
          <p:cNvPr id="8" name="Footer Placeholder 5"/>
          <p:cNvSpPr>
            <a:spLocks noGrp="1"/>
          </p:cNvSpPr>
          <p:nvPr>
            <p:ph type="ftr" sz="quarter" idx="11"/>
          </p:nvPr>
        </p:nvSpPr>
        <p:spPr bwMode="auto"/>
        <p:txBody>
          <a:bodyPr/>
          <a:lstStyle>
            <a:lvl1pPr>
              <a:spcBef>
                <a:spcPts val="0"/>
              </a:spcBef>
              <a:spcAft>
                <a:spcPts val="0"/>
              </a:spcAft>
              <a:defRPr>
                <a:ea typeface="ＭＳ Ｐゴシック"/>
                <a:cs typeface="ＭＳ Ｐゴシック"/>
              </a:defRPr>
            </a:lvl1pPr>
          </a:lstStyle>
          <a:p>
            <a:pPr>
              <a:defRPr/>
            </a:pPr>
            <a:r>
              <a:rPr lang="en-GB"/>
              <a:t>Nigel Watson / Birmingham Univ.</a:t>
            </a:r>
            <a:endParaRPr lang="en-US"/>
          </a:p>
        </p:txBody>
      </p:sp>
      <p:sp>
        <p:nvSpPr>
          <p:cNvPr id="9" name="Slide Number Placeholder 6"/>
          <p:cNvSpPr>
            <a:spLocks noGrp="1"/>
          </p:cNvSpPr>
          <p:nvPr>
            <p:ph type="sldNum" sz="quarter" idx="12"/>
          </p:nvPr>
        </p:nvSpPr>
        <p:spPr bwMode="auto"/>
        <p:txBody>
          <a:bodyPr/>
          <a:lstStyle>
            <a:lvl1pPr>
              <a:defRPr/>
            </a:lvl1pPr>
          </a:lstStyle>
          <a:p>
            <a:pPr>
              <a:defRPr/>
            </a:pPr>
            <a:fld id="{48225F86-5E15-144B-B06E-E6998791C348}" type="slidenum">
              <a:rPr lang="en-US"/>
              <a:t>‹#›</a:t>
            </a:fld>
            <a:endParaRPr lang="en-US"/>
          </a:p>
        </p:txBody>
      </p:sp>
    </p:spTree>
    <p:extLst>
      <p:ext uri="{BB962C8B-B14F-4D97-AF65-F5344CB8AC3E}">
        <p14:creationId xmlns:p14="http://schemas.microsoft.com/office/powerpoint/2010/main" val="9757807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showMasterPhAnim="0" type="picTx" preserve="1" userDrawn="1">
  <p:cSld name="Picture with Caption">
    <p:spTree>
      <p:nvGrpSpPr>
        <p:cNvPr id="1" name=""/>
        <p:cNvGrpSpPr/>
        <p:nvPr/>
      </p:nvGrpSpPr>
      <p:grpSpPr bwMode="auto">
        <a:xfrm>
          <a:off x="0" y="0"/>
          <a:ext cx="0" cy="0"/>
          <a:chOff x="0" y="0"/>
          <a:chExt cx="0" cy="0"/>
        </a:xfrm>
      </p:grpSpPr>
      <p:sp>
        <p:nvSpPr>
          <p:cNvPr id="4" name="Rectangle 4"/>
          <p:cNvSpPr/>
          <p:nvPr/>
        </p:nvSpPr>
        <p:spPr bwMode="auto">
          <a:xfrm>
            <a:off x="409222" y="1"/>
            <a:ext cx="9752542" cy="2086681"/>
          </a:xfrm>
          <a:prstGeom prst="rect">
            <a:avLst/>
          </a:prstGeom>
          <a:solidFill>
            <a:srgbClr val="000000"/>
          </a:solidFill>
          <a:ln w="50800" cap="rnd" cmpd="dbl" algn="ctr">
            <a:noFill/>
            <a:prstDash val="solid"/>
          </a:ln>
        </p:spPr>
        <p:style>
          <a:lnRef idx="3">
            <a:schemeClr val="lt1"/>
          </a:lnRef>
          <a:fillRef idx="1">
            <a:schemeClr val="accent1"/>
          </a:fillRef>
          <a:effectRef idx="1">
            <a:schemeClr val="accent1"/>
          </a:effectRef>
          <a:fontRef idx="minor">
            <a:schemeClr val="lt1"/>
          </a:fontRef>
        </p:style>
        <p:txBody>
          <a:bodyPr anchor="ctr"/>
          <a:lstStyle/>
          <a:p>
            <a:pPr algn="ctr">
              <a:spcBef>
                <a:spcPts val="0"/>
              </a:spcBef>
              <a:spcAft>
                <a:spcPts val="0"/>
              </a:spcAft>
              <a:defRPr/>
            </a:pPr>
            <a:endParaRPr lang="en-US" sz="3550">
              <a:solidFill>
                <a:prstClr val="white"/>
              </a:solidFill>
            </a:endParaRPr>
          </a:p>
        </p:txBody>
      </p:sp>
      <p:cxnSp>
        <p:nvCxnSpPr>
          <p:cNvPr id="5" name="Straight Connector 5"/>
          <p:cNvCxnSpPr>
            <a:cxnSpLocks/>
          </p:cNvCxnSpPr>
          <p:nvPr/>
        </p:nvCxnSpPr>
        <p:spPr bwMode="auto">
          <a:xfrm flipV="1">
            <a:off x="403931" y="2093737"/>
            <a:ext cx="9757833" cy="0"/>
          </a:xfrm>
          <a:prstGeom prst="line">
            <a:avLst/>
          </a:prstGeom>
          <a:noFill/>
          <a:ln w="19050" cap="flat" cmpd="sng" algn="ctr">
            <a:solidFill>
              <a:srgbClr val="FFFFFF"/>
            </a:solidFill>
            <a:prstDash val="solid"/>
            <a:miter lim="800000"/>
          </a:ln>
        </p:spPr>
        <p:style>
          <a:lnRef idx="2">
            <a:schemeClr val="accent1"/>
          </a:lnRef>
          <a:fillRef idx="0">
            <a:schemeClr val="accent1"/>
          </a:fillRef>
          <a:effectRef idx="1">
            <a:schemeClr val="accent1"/>
          </a:effectRef>
          <a:fontRef idx="minor">
            <a:schemeClr val="tx1"/>
          </a:fontRef>
        </p:style>
      </p:cxnSp>
      <p:grpSp>
        <p:nvGrpSpPr>
          <p:cNvPr id="6" name="Group 19"/>
          <p:cNvGrpSpPr/>
          <p:nvPr/>
        </p:nvGrpSpPr>
        <p:grpSpPr bwMode="auto">
          <a:xfrm rot="5400000">
            <a:off x="9461501" y="1354667"/>
            <a:ext cx="146402" cy="142874"/>
            <a:chOff x="6668087" y="1297746"/>
            <a:chExt cx="161840" cy="156602"/>
          </a:xfrm>
        </p:grpSpPr>
        <p:cxnSp>
          <p:nvCxnSpPr>
            <p:cNvPr id="7" name="Straight Connector 7"/>
            <p:cNvCxnSpPr>
              <a:cxnSpLocks/>
            </p:cNvCxnSpPr>
            <p:nvPr/>
          </p:nvCxnSpPr>
          <p:spPr bwMode="auto">
            <a:xfrm rot="16199998">
              <a:off x="6663593" y="1300308"/>
              <a:ext cx="88935" cy="79945"/>
            </a:xfrm>
            <a:prstGeom prst="line">
              <a:avLst/>
            </a:prstGeom>
            <a:noFill/>
            <a:ln w="25400" cap="rnd" cmpd="sng" algn="ctr">
              <a:solidFill>
                <a:srgbClr val="FFFFFF"/>
              </a:solidFill>
              <a:prstDash val="solid"/>
            </a:ln>
          </p:spPr>
          <p:style>
            <a:lnRef idx="2">
              <a:schemeClr val="accent1"/>
            </a:lnRef>
            <a:fillRef idx="0">
              <a:schemeClr val="accent1"/>
            </a:fillRef>
            <a:effectRef idx="1">
              <a:schemeClr val="accent1"/>
            </a:effectRef>
            <a:fontRef idx="minor">
              <a:schemeClr val="tx1"/>
            </a:fontRef>
          </p:style>
        </p:cxnSp>
        <p:cxnSp>
          <p:nvCxnSpPr>
            <p:cNvPr id="8" name="Straight Connector 8"/>
            <p:cNvCxnSpPr>
              <a:cxnSpLocks/>
            </p:cNvCxnSpPr>
            <p:nvPr/>
          </p:nvCxnSpPr>
          <p:spPr bwMode="auto">
            <a:xfrm rot="16199998" flipV="1">
              <a:off x="6685198" y="1391515"/>
              <a:ext cx="125668" cy="0"/>
            </a:xfrm>
            <a:prstGeom prst="line">
              <a:avLst/>
            </a:prstGeom>
            <a:noFill/>
            <a:ln w="25400" cap="rnd" cmpd="sng" algn="ctr">
              <a:solidFill>
                <a:srgbClr val="FFFFFF"/>
              </a:solidFill>
              <a:prstDash val="solid"/>
            </a:ln>
          </p:spPr>
          <p:style>
            <a:lnRef idx="2">
              <a:schemeClr val="accent1"/>
            </a:lnRef>
            <a:fillRef idx="0">
              <a:schemeClr val="accent1"/>
            </a:fillRef>
            <a:effectRef idx="1">
              <a:schemeClr val="accent1"/>
            </a:effectRef>
            <a:fontRef idx="minor">
              <a:schemeClr val="tx1"/>
            </a:fontRef>
          </p:style>
        </p:cxnSp>
        <p:cxnSp>
          <p:nvCxnSpPr>
            <p:cNvPr id="9" name="Straight Connector 9"/>
            <p:cNvCxnSpPr>
              <a:cxnSpLocks/>
            </p:cNvCxnSpPr>
            <p:nvPr/>
          </p:nvCxnSpPr>
          <p:spPr bwMode="auto">
            <a:xfrm rot="5400000" flipH="1">
              <a:off x="6744513" y="1299332"/>
              <a:ext cx="88935" cy="81895"/>
            </a:xfrm>
            <a:prstGeom prst="line">
              <a:avLst/>
            </a:prstGeom>
            <a:noFill/>
            <a:ln w="25400" cap="rnd" cmpd="sng" algn="ctr">
              <a:solidFill>
                <a:srgbClr val="FFFFFF"/>
              </a:solidFill>
              <a:prstDash val="solid"/>
            </a:ln>
          </p:spPr>
          <p:style>
            <a:lnRef idx="2">
              <a:schemeClr val="accent1"/>
            </a:lnRef>
            <a:fillRef idx="0">
              <a:schemeClr val="accent1"/>
            </a:fillRef>
            <a:effectRef idx="1">
              <a:schemeClr val="accent1"/>
            </a:effectRef>
            <a:fontRef idx="minor">
              <a:schemeClr val="tx1"/>
            </a:fontRef>
          </p:style>
        </p:cxnSp>
      </p:grpSp>
      <p:grpSp>
        <p:nvGrpSpPr>
          <p:cNvPr id="10" name="Group 25"/>
          <p:cNvGrpSpPr/>
          <p:nvPr/>
        </p:nvGrpSpPr>
        <p:grpSpPr bwMode="auto">
          <a:xfrm rot="5400000">
            <a:off x="9630835" y="1524001"/>
            <a:ext cx="146402" cy="142874"/>
            <a:chOff x="6668087" y="1297746"/>
            <a:chExt cx="161840" cy="156602"/>
          </a:xfrm>
        </p:grpSpPr>
        <p:cxnSp>
          <p:nvCxnSpPr>
            <p:cNvPr id="11" name="Straight Connector 11"/>
            <p:cNvCxnSpPr>
              <a:cxnSpLocks/>
            </p:cNvCxnSpPr>
            <p:nvPr/>
          </p:nvCxnSpPr>
          <p:spPr bwMode="auto">
            <a:xfrm rot="16199998">
              <a:off x="6663593" y="1300308"/>
              <a:ext cx="88935" cy="79945"/>
            </a:xfrm>
            <a:prstGeom prst="line">
              <a:avLst/>
            </a:prstGeom>
            <a:noFill/>
            <a:ln w="25400" cap="rnd" cmpd="sng" algn="ctr">
              <a:solidFill>
                <a:srgbClr val="FFFFFF"/>
              </a:solidFill>
              <a:prstDash val="solid"/>
            </a:ln>
          </p:spPr>
          <p:style>
            <a:lnRef idx="2">
              <a:schemeClr val="accent1"/>
            </a:lnRef>
            <a:fillRef idx="0">
              <a:schemeClr val="accent1"/>
            </a:fillRef>
            <a:effectRef idx="1">
              <a:schemeClr val="accent1"/>
            </a:effectRef>
            <a:fontRef idx="minor">
              <a:schemeClr val="tx1"/>
            </a:fontRef>
          </p:style>
        </p:cxnSp>
        <p:cxnSp>
          <p:nvCxnSpPr>
            <p:cNvPr id="12" name="Straight Connector 12"/>
            <p:cNvCxnSpPr>
              <a:cxnSpLocks/>
            </p:cNvCxnSpPr>
            <p:nvPr/>
          </p:nvCxnSpPr>
          <p:spPr bwMode="auto">
            <a:xfrm rot="16199998" flipV="1">
              <a:off x="6685198" y="1391515"/>
              <a:ext cx="125668" cy="0"/>
            </a:xfrm>
            <a:prstGeom prst="line">
              <a:avLst/>
            </a:prstGeom>
            <a:noFill/>
            <a:ln w="25400" cap="rnd" cmpd="sng" algn="ctr">
              <a:solidFill>
                <a:srgbClr val="FFFFFF"/>
              </a:solidFill>
              <a:prstDash val="solid"/>
            </a:ln>
          </p:spPr>
          <p:style>
            <a:lnRef idx="2">
              <a:schemeClr val="accent1"/>
            </a:lnRef>
            <a:fillRef idx="0">
              <a:schemeClr val="accent1"/>
            </a:fillRef>
            <a:effectRef idx="1">
              <a:schemeClr val="accent1"/>
            </a:effectRef>
            <a:fontRef idx="minor">
              <a:schemeClr val="tx1"/>
            </a:fontRef>
          </p:style>
        </p:cxnSp>
        <p:cxnSp>
          <p:nvCxnSpPr>
            <p:cNvPr id="13" name="Straight Connector 13"/>
            <p:cNvCxnSpPr>
              <a:cxnSpLocks/>
            </p:cNvCxnSpPr>
            <p:nvPr/>
          </p:nvCxnSpPr>
          <p:spPr bwMode="auto">
            <a:xfrm rot="5400000" flipH="1">
              <a:off x="6744513" y="1299332"/>
              <a:ext cx="88935" cy="81895"/>
            </a:xfrm>
            <a:prstGeom prst="line">
              <a:avLst/>
            </a:prstGeom>
            <a:noFill/>
            <a:ln w="25400" cap="rnd" cmpd="sng" algn="ctr">
              <a:solidFill>
                <a:srgbClr val="FFFFFF"/>
              </a:solidFill>
              <a:prstDash val="solid"/>
            </a:ln>
          </p:spPr>
          <p:style>
            <a:lnRef idx="2">
              <a:schemeClr val="accent1"/>
            </a:lnRef>
            <a:fillRef idx="0">
              <a:schemeClr val="accent1"/>
            </a:fillRef>
            <a:effectRef idx="1">
              <a:schemeClr val="accent1"/>
            </a:effectRef>
            <a:fontRef idx="minor">
              <a:schemeClr val="tx1"/>
            </a:fontRef>
          </p:style>
        </p:cxnSp>
      </p:grpSp>
      <p:grpSp>
        <p:nvGrpSpPr>
          <p:cNvPr id="14" name="Group 29"/>
          <p:cNvGrpSpPr/>
          <p:nvPr/>
        </p:nvGrpSpPr>
        <p:grpSpPr bwMode="auto">
          <a:xfrm rot="5400000">
            <a:off x="9244541" y="1638653"/>
            <a:ext cx="146403" cy="142876"/>
            <a:chOff x="6668087" y="1297746"/>
            <a:chExt cx="161840" cy="156602"/>
          </a:xfrm>
        </p:grpSpPr>
        <p:cxnSp>
          <p:nvCxnSpPr>
            <p:cNvPr id="15" name="Straight Connector 15"/>
            <p:cNvCxnSpPr>
              <a:cxnSpLocks/>
            </p:cNvCxnSpPr>
            <p:nvPr/>
          </p:nvCxnSpPr>
          <p:spPr bwMode="auto">
            <a:xfrm rot="16199998">
              <a:off x="6663592" y="1300307"/>
              <a:ext cx="88934" cy="79945"/>
            </a:xfrm>
            <a:prstGeom prst="line">
              <a:avLst/>
            </a:prstGeom>
            <a:noFill/>
            <a:ln w="25400" cap="rnd" cmpd="sng" algn="ctr">
              <a:solidFill>
                <a:srgbClr val="FFFFFF"/>
              </a:solidFill>
              <a:prstDash val="solid"/>
            </a:ln>
          </p:spPr>
          <p:style>
            <a:lnRef idx="2">
              <a:schemeClr val="accent1"/>
            </a:lnRef>
            <a:fillRef idx="0">
              <a:schemeClr val="accent1"/>
            </a:fillRef>
            <a:effectRef idx="1">
              <a:schemeClr val="accent1"/>
            </a:effectRef>
            <a:fontRef idx="minor">
              <a:schemeClr val="tx1"/>
            </a:fontRef>
          </p:style>
        </p:cxnSp>
        <p:cxnSp>
          <p:nvCxnSpPr>
            <p:cNvPr id="16" name="Straight Connector 16"/>
            <p:cNvCxnSpPr>
              <a:cxnSpLocks/>
            </p:cNvCxnSpPr>
            <p:nvPr/>
          </p:nvCxnSpPr>
          <p:spPr bwMode="auto">
            <a:xfrm rot="16199998" flipV="1">
              <a:off x="6685198" y="1391513"/>
              <a:ext cx="125668" cy="0"/>
            </a:xfrm>
            <a:prstGeom prst="line">
              <a:avLst/>
            </a:prstGeom>
            <a:noFill/>
            <a:ln w="25400" cap="rnd" cmpd="sng" algn="ctr">
              <a:solidFill>
                <a:srgbClr val="FFFFFF"/>
              </a:solidFill>
              <a:prstDash val="solid"/>
            </a:ln>
          </p:spPr>
          <p:style>
            <a:lnRef idx="2">
              <a:schemeClr val="accent1"/>
            </a:lnRef>
            <a:fillRef idx="0">
              <a:schemeClr val="accent1"/>
            </a:fillRef>
            <a:effectRef idx="1">
              <a:schemeClr val="accent1"/>
            </a:effectRef>
            <a:fontRef idx="minor">
              <a:schemeClr val="tx1"/>
            </a:fontRef>
          </p:style>
        </p:cxnSp>
        <p:cxnSp>
          <p:nvCxnSpPr>
            <p:cNvPr id="17" name="Straight Connector 17"/>
            <p:cNvCxnSpPr>
              <a:cxnSpLocks/>
            </p:cNvCxnSpPr>
            <p:nvPr/>
          </p:nvCxnSpPr>
          <p:spPr bwMode="auto">
            <a:xfrm rot="5400000" flipH="1">
              <a:off x="6744512" y="1299332"/>
              <a:ext cx="88934" cy="81895"/>
            </a:xfrm>
            <a:prstGeom prst="line">
              <a:avLst/>
            </a:prstGeom>
            <a:noFill/>
            <a:ln w="25400" cap="rnd" cmpd="sng" algn="ctr">
              <a:solidFill>
                <a:srgbClr val="FFFFFF"/>
              </a:solidFill>
              <a:prstDash val="solid"/>
            </a:ln>
          </p:spPr>
          <p:style>
            <a:lnRef idx="2">
              <a:schemeClr val="accent1"/>
            </a:lnRef>
            <a:fillRef idx="0">
              <a:schemeClr val="accent1"/>
            </a:fillRef>
            <a:effectRef idx="1">
              <a:schemeClr val="accent1"/>
            </a:effectRef>
            <a:fontRef idx="minor">
              <a:schemeClr val="tx1"/>
            </a:fontRef>
          </p:style>
        </p:cxnSp>
      </p:grpSp>
      <p:sp>
        <p:nvSpPr>
          <p:cNvPr id="18" name="Title 1"/>
          <p:cNvSpPr>
            <a:spLocks noGrp="1"/>
          </p:cNvSpPr>
          <p:nvPr>
            <p:ph type="title"/>
          </p:nvPr>
        </p:nvSpPr>
        <p:spPr bwMode="grayWhite">
          <a:xfrm>
            <a:off x="1016000" y="490280"/>
            <a:ext cx="7620000" cy="779721"/>
          </a:xfrm>
        </p:spPr>
        <p:txBody>
          <a:bodyPr anchor="b"/>
          <a:lstStyle>
            <a:lvl1pPr algn="l">
              <a:buNone/>
              <a:defRPr sz="2350" b="0"/>
            </a:lvl1pPr>
          </a:lstStyle>
          <a:p>
            <a:pPr>
              <a:defRPr/>
            </a:pPr>
            <a:r>
              <a:rPr lang="en-US"/>
              <a:t>Click to edit Master title style</a:t>
            </a:r>
            <a:endParaRPr/>
          </a:p>
        </p:txBody>
      </p:sp>
      <p:sp>
        <p:nvSpPr>
          <p:cNvPr id="19" name="Picture Placeholder 2"/>
          <p:cNvSpPr>
            <a:spLocks noGrp="1"/>
          </p:cNvSpPr>
          <p:nvPr>
            <p:ph type="pic" idx="1"/>
          </p:nvPr>
        </p:nvSpPr>
        <p:spPr bwMode="auto">
          <a:xfrm>
            <a:off x="408924" y="2104201"/>
            <a:ext cx="9753600" cy="5511271"/>
          </a:xfrm>
          <a:prstGeom prst="rect">
            <a:avLst/>
          </a:prstGeom>
          <a:solidFill>
            <a:schemeClr val="bg2"/>
          </a:solidFill>
        </p:spPr>
        <p:txBody>
          <a:bodyPr>
            <a:normAutofit/>
          </a:bodyPr>
          <a:lstStyle>
            <a:lvl1pPr marL="0" indent="0">
              <a:buNone/>
              <a:defRPr sz="3550"/>
            </a:lvl1pPr>
          </a:lstStyle>
          <a:p>
            <a:pPr lvl="0">
              <a:defRPr/>
            </a:pPr>
            <a:r>
              <a:rPr lang="en-US"/>
              <a:t>Click icon to add picture</a:t>
            </a:r>
            <a:endParaRPr/>
          </a:p>
        </p:txBody>
      </p:sp>
      <p:sp>
        <p:nvSpPr>
          <p:cNvPr id="20" name="Text Placeholder 3"/>
          <p:cNvSpPr>
            <a:spLocks noGrp="1"/>
          </p:cNvSpPr>
          <p:nvPr>
            <p:ph type="body" sz="half" idx="2"/>
          </p:nvPr>
        </p:nvSpPr>
        <p:spPr bwMode="grayWhite">
          <a:xfrm>
            <a:off x="1016000" y="1277938"/>
            <a:ext cx="7620000" cy="762000"/>
          </a:xfrm>
        </p:spPr>
        <p:txBody>
          <a:bodyPr/>
          <a:lstStyle>
            <a:lvl1pPr marL="30480" indent="0">
              <a:spcBef>
                <a:spcPts val="0"/>
              </a:spcBef>
              <a:buNone/>
              <a:defRPr sz="1550">
                <a:solidFill>
                  <a:srgbClr val="FFFFFF"/>
                </a:solidFill>
              </a:defRPr>
            </a:lvl1pPr>
            <a:lvl2pPr>
              <a:defRPr sz="1350"/>
            </a:lvl2pPr>
            <a:lvl3pPr>
              <a:defRPr sz="1100"/>
            </a:lvl3pPr>
            <a:lvl4pPr>
              <a:defRPr sz="1000"/>
            </a:lvl4pPr>
            <a:lvl5pPr>
              <a:defRPr sz="1000"/>
            </a:lvl5pPr>
          </a:lstStyle>
          <a:p>
            <a:pPr lvl="0">
              <a:defRPr/>
            </a:pPr>
            <a:r>
              <a:rPr lang="en-US"/>
              <a:t>Click to edit Master text styles</a:t>
            </a:r>
            <a:endParaRPr/>
          </a:p>
        </p:txBody>
      </p:sp>
      <p:sp>
        <p:nvSpPr>
          <p:cNvPr id="21" name="Date Placeholder 4"/>
          <p:cNvSpPr>
            <a:spLocks noGrp="1"/>
          </p:cNvSpPr>
          <p:nvPr>
            <p:ph type="dt" sz="half" idx="10"/>
          </p:nvPr>
        </p:nvSpPr>
        <p:spPr bwMode="auto">
          <a:xfrm>
            <a:off x="7196667" y="61737"/>
            <a:ext cx="2370667" cy="405694"/>
          </a:xfrm>
        </p:spPr>
        <p:txBody>
          <a:bodyPr/>
          <a:lstStyle>
            <a:lvl1pPr>
              <a:spcBef>
                <a:spcPts val="0"/>
              </a:spcBef>
              <a:spcAft>
                <a:spcPts val="0"/>
              </a:spcAft>
              <a:defRPr>
                <a:ea typeface="ＭＳ Ｐゴシック"/>
                <a:cs typeface="ＭＳ Ｐゴシック"/>
              </a:defRPr>
            </a:lvl1pPr>
          </a:lstStyle>
          <a:p>
            <a:pPr>
              <a:defRPr/>
            </a:pPr>
            <a:r>
              <a:rPr lang="en-GB"/>
              <a:t>PPTAP / 04-Jun-2021</a:t>
            </a:r>
            <a:endParaRPr/>
          </a:p>
        </p:txBody>
      </p:sp>
      <p:sp>
        <p:nvSpPr>
          <p:cNvPr id="22" name="Footer Placeholder 5"/>
          <p:cNvSpPr>
            <a:spLocks noGrp="1"/>
          </p:cNvSpPr>
          <p:nvPr>
            <p:ph type="ftr" sz="quarter" idx="11"/>
          </p:nvPr>
        </p:nvSpPr>
        <p:spPr bwMode="auto">
          <a:xfrm>
            <a:off x="1016000" y="61737"/>
            <a:ext cx="6180667" cy="405694"/>
          </a:xfrm>
        </p:spPr>
        <p:txBody>
          <a:bodyPr/>
          <a:lstStyle>
            <a:lvl1pPr>
              <a:spcBef>
                <a:spcPts val="0"/>
              </a:spcBef>
              <a:spcAft>
                <a:spcPts val="0"/>
              </a:spcAft>
              <a:defRPr>
                <a:ea typeface="ＭＳ Ｐゴシック"/>
                <a:cs typeface="ＭＳ Ｐゴシック"/>
              </a:defRPr>
            </a:lvl1pPr>
          </a:lstStyle>
          <a:p>
            <a:pPr>
              <a:defRPr/>
            </a:pPr>
            <a:r>
              <a:rPr lang="en-GB"/>
              <a:t>Nigel Watson / Birmingham Univ.</a:t>
            </a:r>
            <a:endParaRPr lang="en-US"/>
          </a:p>
        </p:txBody>
      </p:sp>
      <p:sp>
        <p:nvSpPr>
          <p:cNvPr id="23" name="Slide Number Placeholder 6"/>
          <p:cNvSpPr>
            <a:spLocks noGrp="1"/>
          </p:cNvSpPr>
          <p:nvPr>
            <p:ph type="sldNum" sz="quarter" idx="12"/>
          </p:nvPr>
        </p:nvSpPr>
        <p:spPr bwMode="auto">
          <a:xfrm>
            <a:off x="9567333" y="61737"/>
            <a:ext cx="508000" cy="405694"/>
          </a:xfrm>
        </p:spPr>
        <p:txBody>
          <a:bodyPr/>
          <a:lstStyle>
            <a:lvl1pPr>
              <a:defRPr/>
            </a:lvl1pPr>
          </a:lstStyle>
          <a:p>
            <a:pPr>
              <a:defRPr/>
            </a:pPr>
            <a:fld id="{059C33C7-CA46-B44E-87FA-5427925369BE}" type="slidenum">
              <a:rPr lang="en-US"/>
              <a:t>‹#›</a:t>
            </a:fld>
            <a:endParaRPr lang="en-US"/>
          </a:p>
        </p:txBody>
      </p:sp>
    </p:spTree>
    <p:extLst>
      <p:ext uri="{BB962C8B-B14F-4D97-AF65-F5344CB8AC3E}">
        <p14:creationId xmlns:p14="http://schemas.microsoft.com/office/powerpoint/2010/main" val="302875002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showMasterPhAnim="0" type="vertTx" preserve="1" userDrawn="1">
  <p:cSld name="Title and Vertical Text">
    <p:spTree>
      <p:nvGrpSpPr>
        <p:cNvPr id="1" name=""/>
        <p:cNvGrpSpPr/>
        <p:nvPr/>
      </p:nvGrpSpPr>
      <p:grpSpPr bwMode="auto">
        <a:xfrm>
          <a:off x="0" y="0"/>
          <a:ext cx="0" cy="0"/>
          <a:chOff x="0" y="0"/>
          <a:chExt cx="0" cy="0"/>
        </a:xfrm>
      </p:grpSpPr>
      <p:sp>
        <p:nvSpPr>
          <p:cNvPr id="4" name="Title 1"/>
          <p:cNvSpPr>
            <a:spLocks noGrp="1"/>
          </p:cNvSpPr>
          <p:nvPr>
            <p:ph type="title"/>
          </p:nvPr>
        </p:nvSpPr>
        <p:spPr bwMode="auto"/>
        <p:txBody>
          <a:bodyPr/>
          <a:lstStyle/>
          <a:p>
            <a:pPr>
              <a:defRPr/>
            </a:pPr>
            <a:r>
              <a:rPr lang="en-US"/>
              <a:t>Click to edit Master title style</a:t>
            </a:r>
            <a:endParaRPr/>
          </a:p>
        </p:txBody>
      </p:sp>
      <p:sp>
        <p:nvSpPr>
          <p:cNvPr id="5" name="Vertical Text Placeholder 2"/>
          <p:cNvSpPr>
            <a:spLocks noGrp="1"/>
          </p:cNvSpPr>
          <p:nvPr>
            <p:ph type="body" orient="vert" idx="1"/>
          </p:nvPr>
        </p:nvSpPr>
        <p:spPr bwMode="auto"/>
        <p:txBody>
          <a:bodyPr vert="eaVert"/>
          <a:lstStyle/>
          <a:p>
            <a:pPr lvl="0">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a:p>
        </p:txBody>
      </p:sp>
      <p:sp>
        <p:nvSpPr>
          <p:cNvPr id="6" name="Date Placeholder 3"/>
          <p:cNvSpPr>
            <a:spLocks noGrp="1"/>
          </p:cNvSpPr>
          <p:nvPr>
            <p:ph type="dt" sz="half" idx="10"/>
          </p:nvPr>
        </p:nvSpPr>
        <p:spPr bwMode="auto"/>
        <p:txBody>
          <a:bodyPr/>
          <a:lstStyle>
            <a:lvl1pPr>
              <a:spcBef>
                <a:spcPts val="0"/>
              </a:spcBef>
              <a:spcAft>
                <a:spcPts val="0"/>
              </a:spcAft>
              <a:defRPr>
                <a:ea typeface="ＭＳ Ｐゴシック"/>
                <a:cs typeface="ＭＳ Ｐゴシック"/>
              </a:defRPr>
            </a:lvl1pPr>
          </a:lstStyle>
          <a:p>
            <a:pPr>
              <a:defRPr/>
            </a:pPr>
            <a:r>
              <a:rPr lang="en-GB"/>
              <a:t>PPTAP / 04-Jun-2021</a:t>
            </a:r>
            <a:endParaRPr/>
          </a:p>
        </p:txBody>
      </p:sp>
      <p:sp>
        <p:nvSpPr>
          <p:cNvPr id="7" name="Footer Placeholder 4"/>
          <p:cNvSpPr>
            <a:spLocks noGrp="1"/>
          </p:cNvSpPr>
          <p:nvPr>
            <p:ph type="ftr" sz="quarter" idx="11"/>
          </p:nvPr>
        </p:nvSpPr>
        <p:spPr bwMode="auto"/>
        <p:txBody>
          <a:bodyPr/>
          <a:lstStyle>
            <a:lvl1pPr>
              <a:spcBef>
                <a:spcPts val="0"/>
              </a:spcBef>
              <a:spcAft>
                <a:spcPts val="0"/>
              </a:spcAft>
              <a:defRPr>
                <a:ea typeface="ＭＳ Ｐゴシック"/>
                <a:cs typeface="ＭＳ Ｐゴシック"/>
              </a:defRPr>
            </a:lvl1pPr>
          </a:lstStyle>
          <a:p>
            <a:pPr>
              <a:defRPr/>
            </a:pPr>
            <a:r>
              <a:rPr lang="en-GB"/>
              <a:t>Nigel Watson / Birmingham Univ.</a:t>
            </a:r>
            <a:endParaRPr lang="en-US"/>
          </a:p>
        </p:txBody>
      </p:sp>
      <p:sp>
        <p:nvSpPr>
          <p:cNvPr id="8" name="Slide Number Placeholder 5"/>
          <p:cNvSpPr>
            <a:spLocks noGrp="1"/>
          </p:cNvSpPr>
          <p:nvPr>
            <p:ph type="sldNum" sz="quarter" idx="12"/>
          </p:nvPr>
        </p:nvSpPr>
        <p:spPr bwMode="auto"/>
        <p:txBody>
          <a:bodyPr/>
          <a:lstStyle>
            <a:lvl1pPr>
              <a:defRPr/>
            </a:lvl1pPr>
          </a:lstStyle>
          <a:p>
            <a:pPr>
              <a:defRPr/>
            </a:pPr>
            <a:fld id="{DBECDF61-EFE9-694E-9064-524261A076F0}" type="slidenum">
              <a:rPr lang="en-US"/>
              <a:t>‹#›</a:t>
            </a:fld>
            <a:endParaRPr lang="en-US"/>
          </a:p>
        </p:txBody>
      </p:sp>
    </p:spTree>
    <p:extLst>
      <p:ext uri="{BB962C8B-B14F-4D97-AF65-F5344CB8AC3E}">
        <p14:creationId xmlns:p14="http://schemas.microsoft.com/office/powerpoint/2010/main" val="15056440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PhAnim="0" userDrawn="1">
  <p:cSld name="3_Title and Content">
    <p:spTree>
      <p:nvGrpSpPr>
        <p:cNvPr id="1" name=""/>
        <p:cNvGrpSpPr/>
        <p:nvPr/>
      </p:nvGrpSpPr>
      <p:grpSpPr bwMode="auto">
        <a:xfrm>
          <a:off x="0" y="0"/>
          <a:ext cx="0" cy="0"/>
          <a:chOff x="0" y="0"/>
          <a:chExt cx="0" cy="0"/>
        </a:xfrm>
      </p:grpSpPr>
      <p:sp>
        <p:nvSpPr>
          <p:cNvPr id="4" name="Footer Placeholder 3"/>
          <p:cNvSpPr>
            <a:spLocks noGrp="1"/>
          </p:cNvSpPr>
          <p:nvPr>
            <p:ph type="ftr" sz="quarter" idx="10"/>
          </p:nvPr>
        </p:nvSpPr>
        <p:spPr bwMode="auto">
          <a:xfrm>
            <a:off x="3271727" y="7278942"/>
            <a:ext cx="3616547" cy="405694"/>
          </a:xfrm>
          <a:prstGeom prst="rect">
            <a:avLst/>
          </a:prstGeom>
        </p:spPr>
        <p:txBody>
          <a:bodyPr/>
          <a:lstStyle/>
          <a:p>
            <a:pPr>
              <a:defRPr/>
            </a:pPr>
            <a:r>
              <a:rPr lang="en-US">
                <a:solidFill>
                  <a:prstClr val="white"/>
                </a:solidFill>
              </a:rPr>
              <a:t>Nigel Watson / Birmingham Univ.</a:t>
            </a:r>
            <a:endParaRPr/>
          </a:p>
        </p:txBody>
      </p:sp>
      <p:sp>
        <p:nvSpPr>
          <p:cNvPr id="5" name="Slide Number Placeholder 4"/>
          <p:cNvSpPr>
            <a:spLocks noGrp="1"/>
          </p:cNvSpPr>
          <p:nvPr>
            <p:ph type="sldNum" sz="quarter" idx="11"/>
          </p:nvPr>
        </p:nvSpPr>
        <p:spPr bwMode="auto">
          <a:xfrm>
            <a:off x="7884159" y="7265396"/>
            <a:ext cx="2286000" cy="405694"/>
          </a:xfrm>
        </p:spPr>
        <p:txBody>
          <a:bodyPr/>
          <a:lstStyle/>
          <a:p>
            <a:pPr>
              <a:defRPr/>
            </a:pPr>
            <a:fld id="{DEF62AA5-A9F9-344C-9738-C68EB5A8EDFF}" type="slidenum">
              <a:rPr lang="en-US">
                <a:solidFill>
                  <a:prstClr val="white"/>
                </a:solidFill>
              </a:rPr>
              <a:t>‹#›</a:t>
            </a:fld>
            <a:endParaRPr lang="en-US">
              <a:solidFill>
                <a:prstClr val="white"/>
              </a:solidFill>
            </a:endParaRPr>
          </a:p>
        </p:txBody>
      </p:sp>
      <p:sp>
        <p:nvSpPr>
          <p:cNvPr id="6" name="Date Placeholder 5"/>
          <p:cNvSpPr>
            <a:spLocks noGrp="1"/>
          </p:cNvSpPr>
          <p:nvPr>
            <p:ph type="dt" sz="half" idx="12"/>
          </p:nvPr>
        </p:nvSpPr>
        <p:spPr bwMode="auto">
          <a:xfrm>
            <a:off x="17780" y="7265813"/>
            <a:ext cx="2286000" cy="405694"/>
          </a:xfrm>
          <a:prstGeom prst="rect">
            <a:avLst/>
          </a:prstGeom>
        </p:spPr>
        <p:txBody>
          <a:bodyPr/>
          <a:lstStyle/>
          <a:p>
            <a:pPr>
              <a:defRPr/>
            </a:pPr>
            <a:r>
              <a:rPr lang="en-GB">
                <a:solidFill>
                  <a:prstClr val="white"/>
                </a:solidFill>
                <a:latin typeface="Arial"/>
              </a:rPr>
              <a:t>PPTAP / 04-Jun-2021</a:t>
            </a:r>
            <a:endParaRPr lang="en-US">
              <a:solidFill>
                <a:prstClr val="white"/>
              </a:solidFill>
              <a:latin typeface="Arial"/>
            </a:endParaRPr>
          </a:p>
        </p:txBody>
      </p:sp>
      <p:sp>
        <p:nvSpPr>
          <p:cNvPr id="7" name="Title 1"/>
          <p:cNvSpPr>
            <a:spLocks noGrp="1"/>
          </p:cNvSpPr>
          <p:nvPr>
            <p:ph type="title" hasCustomPrompt="1"/>
          </p:nvPr>
        </p:nvSpPr>
        <p:spPr bwMode="auto">
          <a:xfrm>
            <a:off x="898769" y="196750"/>
            <a:ext cx="8375488" cy="636891"/>
          </a:xfrm>
        </p:spPr>
        <p:txBody>
          <a:bodyPr/>
          <a:lstStyle>
            <a:lvl1pPr>
              <a:defRPr sz="4000"/>
            </a:lvl1pPr>
          </a:lstStyle>
          <a:p>
            <a:pPr>
              <a:defRPr/>
            </a:pPr>
            <a:r>
              <a:rPr lang="en-US"/>
              <a:t>Title</a:t>
            </a:r>
            <a:endParaRPr/>
          </a:p>
        </p:txBody>
      </p:sp>
      <p:sp>
        <p:nvSpPr>
          <p:cNvPr id="8" name="Content Placeholder 3"/>
          <p:cNvSpPr>
            <a:spLocks noGrp="1"/>
          </p:cNvSpPr>
          <p:nvPr>
            <p:ph sz="quarter" idx="13"/>
          </p:nvPr>
        </p:nvSpPr>
        <p:spPr bwMode="auto">
          <a:xfrm>
            <a:off x="698500" y="1886806"/>
            <a:ext cx="8763000" cy="4702679"/>
          </a:xfrm>
          <a:prstGeom prst="rect">
            <a:avLst/>
          </a:prstGeom>
        </p:spPr>
        <p:txBody>
          <a:bodyPr/>
          <a:lstStyle>
            <a:lvl2pPr marL="698493" indent="-317497">
              <a:buClr>
                <a:srgbClr val="00B0F0"/>
              </a:buClr>
              <a:buFont typeface="LucidaGrande"/>
              <a:buChar char="►"/>
              <a:defRPr/>
            </a:lvl2pPr>
            <a:lvl3pPr marL="1079489" indent="-317497">
              <a:buClr>
                <a:schemeClr val="accent6"/>
              </a:buClr>
              <a:buFont typeface="Wingdings"/>
              <a:buChar char="§"/>
              <a:defRPr/>
            </a:lvl3pPr>
          </a:lstStyle>
          <a:p>
            <a:pPr lvl="0">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showMasterPhAnim="0" type="vertTitleAndTx" preserve="1" userDrawn="1">
  <p:cSld name="Vertical Title and Text">
    <p:spTree>
      <p:nvGrpSpPr>
        <p:cNvPr id="1" name=""/>
        <p:cNvGrpSpPr/>
        <p:nvPr/>
      </p:nvGrpSpPr>
      <p:grpSpPr bwMode="auto">
        <a:xfrm>
          <a:off x="0" y="0"/>
          <a:ext cx="0" cy="0"/>
          <a:chOff x="0" y="0"/>
          <a:chExt cx="0" cy="0"/>
        </a:xfrm>
      </p:grpSpPr>
      <p:sp>
        <p:nvSpPr>
          <p:cNvPr id="4" name="Vertical Title 1"/>
          <p:cNvSpPr>
            <a:spLocks noGrp="1"/>
          </p:cNvSpPr>
          <p:nvPr>
            <p:ph type="title" orient="vert"/>
          </p:nvPr>
        </p:nvSpPr>
        <p:spPr bwMode="auto">
          <a:xfrm>
            <a:off x="7366000" y="305155"/>
            <a:ext cx="2201333" cy="6501694"/>
          </a:xfrm>
        </p:spPr>
        <p:txBody>
          <a:bodyPr vert="eaVert" anchor="ctr"/>
          <a:lstStyle/>
          <a:p>
            <a:pPr>
              <a:defRPr/>
            </a:pPr>
            <a:r>
              <a:rPr lang="en-US"/>
              <a:t>Click to edit Master title style</a:t>
            </a:r>
            <a:endParaRPr/>
          </a:p>
        </p:txBody>
      </p:sp>
      <p:sp>
        <p:nvSpPr>
          <p:cNvPr id="5" name="Vertical Text Placeholder 2"/>
          <p:cNvSpPr>
            <a:spLocks noGrp="1"/>
          </p:cNvSpPr>
          <p:nvPr>
            <p:ph type="body" orient="vert" idx="1"/>
          </p:nvPr>
        </p:nvSpPr>
        <p:spPr bwMode="auto">
          <a:xfrm>
            <a:off x="677334" y="305155"/>
            <a:ext cx="6519333" cy="6501694"/>
          </a:xfrm>
        </p:spPr>
        <p:txBody>
          <a:bodyPr vert="eaVert"/>
          <a:lstStyle/>
          <a:p>
            <a:pPr lvl="0">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a:p>
        </p:txBody>
      </p:sp>
      <p:sp>
        <p:nvSpPr>
          <p:cNvPr id="6" name="Date Placeholder 3"/>
          <p:cNvSpPr>
            <a:spLocks noGrp="1"/>
          </p:cNvSpPr>
          <p:nvPr>
            <p:ph type="dt" sz="half" idx="10"/>
          </p:nvPr>
        </p:nvSpPr>
        <p:spPr bwMode="auto"/>
        <p:txBody>
          <a:bodyPr/>
          <a:lstStyle>
            <a:lvl1pPr>
              <a:spcBef>
                <a:spcPts val="0"/>
              </a:spcBef>
              <a:spcAft>
                <a:spcPts val="0"/>
              </a:spcAft>
              <a:defRPr>
                <a:ea typeface="ＭＳ Ｐゴシック"/>
                <a:cs typeface="ＭＳ Ｐゴシック"/>
              </a:defRPr>
            </a:lvl1pPr>
          </a:lstStyle>
          <a:p>
            <a:pPr>
              <a:defRPr/>
            </a:pPr>
            <a:r>
              <a:rPr lang="en-GB"/>
              <a:t>PPTAP / 04-Jun-2021</a:t>
            </a:r>
            <a:endParaRPr/>
          </a:p>
        </p:txBody>
      </p:sp>
      <p:sp>
        <p:nvSpPr>
          <p:cNvPr id="7" name="Footer Placeholder 4"/>
          <p:cNvSpPr>
            <a:spLocks noGrp="1"/>
          </p:cNvSpPr>
          <p:nvPr>
            <p:ph type="ftr" sz="quarter" idx="11"/>
          </p:nvPr>
        </p:nvSpPr>
        <p:spPr bwMode="auto"/>
        <p:txBody>
          <a:bodyPr/>
          <a:lstStyle>
            <a:lvl1pPr>
              <a:spcBef>
                <a:spcPts val="0"/>
              </a:spcBef>
              <a:spcAft>
                <a:spcPts val="0"/>
              </a:spcAft>
              <a:defRPr>
                <a:ea typeface="ＭＳ Ｐゴシック"/>
                <a:cs typeface="ＭＳ Ｐゴシック"/>
              </a:defRPr>
            </a:lvl1pPr>
          </a:lstStyle>
          <a:p>
            <a:pPr>
              <a:defRPr/>
            </a:pPr>
            <a:r>
              <a:rPr lang="en-GB"/>
              <a:t>Nigel Watson / Birmingham Univ.</a:t>
            </a:r>
            <a:endParaRPr lang="en-US"/>
          </a:p>
        </p:txBody>
      </p:sp>
      <p:sp>
        <p:nvSpPr>
          <p:cNvPr id="8" name="Slide Number Placeholder 5"/>
          <p:cNvSpPr>
            <a:spLocks noGrp="1"/>
          </p:cNvSpPr>
          <p:nvPr>
            <p:ph type="sldNum" sz="quarter" idx="12"/>
          </p:nvPr>
        </p:nvSpPr>
        <p:spPr bwMode="auto"/>
        <p:txBody>
          <a:bodyPr/>
          <a:lstStyle>
            <a:lvl1pPr>
              <a:defRPr/>
            </a:lvl1pPr>
          </a:lstStyle>
          <a:p>
            <a:pPr>
              <a:defRPr/>
            </a:pPr>
            <a:fld id="{44E95F10-C79F-FC41-8185-917DE7D7CDE2}" type="slidenum">
              <a:rPr lang="en-US"/>
              <a:t>‹#›</a:t>
            </a:fld>
            <a:endParaRPr lang="en-US"/>
          </a:p>
        </p:txBody>
      </p:sp>
    </p:spTree>
    <p:extLst>
      <p:ext uri="{BB962C8B-B14F-4D97-AF65-F5344CB8AC3E}">
        <p14:creationId xmlns:p14="http://schemas.microsoft.com/office/powerpoint/2010/main" val="184974877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PhAnim="0" type="objAndTx" userDrawn="1">
  <p:cSld name="Title, Content and Text">
    <p:spTree>
      <p:nvGrpSpPr>
        <p:cNvPr id="1" name=""/>
        <p:cNvGrpSpPr/>
        <p:nvPr/>
      </p:nvGrpSpPr>
      <p:grpSpPr bwMode="auto">
        <a:xfrm>
          <a:off x="0" y="0"/>
          <a:ext cx="0" cy="0"/>
          <a:chOff x="0" y="0"/>
          <a:chExt cx="0" cy="0"/>
        </a:xfrm>
      </p:grpSpPr>
      <p:sp>
        <p:nvSpPr>
          <p:cNvPr id="4" name="Title 1"/>
          <p:cNvSpPr>
            <a:spLocks noGrp="1"/>
          </p:cNvSpPr>
          <p:nvPr>
            <p:ph type="title"/>
          </p:nvPr>
        </p:nvSpPr>
        <p:spPr bwMode="auto">
          <a:xfrm>
            <a:off x="142876" y="88195"/>
            <a:ext cx="9846028" cy="821972"/>
          </a:xfrm>
        </p:spPr>
        <p:txBody>
          <a:bodyPr/>
          <a:lstStyle/>
          <a:p>
            <a:pPr>
              <a:defRPr/>
            </a:pPr>
            <a:r>
              <a:rPr lang="en-US"/>
              <a:t>Click to edit Master title style</a:t>
            </a:r>
            <a:endParaRPr lang="en-GB"/>
          </a:p>
        </p:txBody>
      </p:sp>
      <p:sp>
        <p:nvSpPr>
          <p:cNvPr id="5" name="Content Placeholder 2"/>
          <p:cNvSpPr>
            <a:spLocks noGrp="1"/>
          </p:cNvSpPr>
          <p:nvPr>
            <p:ph sz="half" idx="1"/>
          </p:nvPr>
        </p:nvSpPr>
        <p:spPr bwMode="auto">
          <a:xfrm>
            <a:off x="762000" y="1778000"/>
            <a:ext cx="4233333" cy="4572000"/>
          </a:xfrm>
        </p:spPr>
        <p:txBody>
          <a:bodyPr/>
          <a:lstStyle/>
          <a:p>
            <a:pPr lvl="0">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lang="en-GB"/>
          </a:p>
        </p:txBody>
      </p:sp>
      <p:sp>
        <p:nvSpPr>
          <p:cNvPr id="6" name="Text Placeholder 3"/>
          <p:cNvSpPr>
            <a:spLocks noGrp="1"/>
          </p:cNvSpPr>
          <p:nvPr>
            <p:ph type="body" sz="half" idx="2"/>
          </p:nvPr>
        </p:nvSpPr>
        <p:spPr bwMode="auto">
          <a:xfrm>
            <a:off x="5164667" y="1778000"/>
            <a:ext cx="4233333" cy="4572000"/>
          </a:xfrm>
        </p:spPr>
        <p:txBody>
          <a:bodyPr/>
          <a:lstStyle/>
          <a:p>
            <a:pPr lvl="0">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lang="en-GB"/>
          </a:p>
        </p:txBody>
      </p:sp>
      <p:sp>
        <p:nvSpPr>
          <p:cNvPr id="7" name="Date Placeholder 4"/>
          <p:cNvSpPr>
            <a:spLocks noGrp="1" noChangeArrowheads="1"/>
          </p:cNvSpPr>
          <p:nvPr>
            <p:ph type="dt" sz="half" idx="10"/>
          </p:nvPr>
        </p:nvSpPr>
        <p:spPr bwMode="auto"/>
        <p:txBody>
          <a:bodyPr/>
          <a:lstStyle>
            <a:lvl1pPr>
              <a:spcBef>
                <a:spcPts val="0"/>
              </a:spcBef>
              <a:spcAft>
                <a:spcPts val="0"/>
              </a:spcAft>
              <a:defRPr>
                <a:ea typeface="ＭＳ Ｐゴシック"/>
                <a:cs typeface="ＭＳ Ｐゴシック"/>
              </a:defRPr>
            </a:lvl1pPr>
          </a:lstStyle>
          <a:p>
            <a:pPr>
              <a:defRPr/>
            </a:pPr>
            <a:r>
              <a:rPr lang="en-GB"/>
              <a:t>PPTAP / 04-Jun-2021</a:t>
            </a:r>
          </a:p>
        </p:txBody>
      </p:sp>
      <p:sp>
        <p:nvSpPr>
          <p:cNvPr id="8" name="Footer Placeholder 5"/>
          <p:cNvSpPr>
            <a:spLocks noGrp="1" noChangeArrowheads="1"/>
          </p:cNvSpPr>
          <p:nvPr>
            <p:ph type="ftr" sz="quarter" idx="11"/>
          </p:nvPr>
        </p:nvSpPr>
        <p:spPr bwMode="auto"/>
        <p:txBody>
          <a:bodyPr/>
          <a:lstStyle>
            <a:lvl1pPr>
              <a:spcBef>
                <a:spcPts val="0"/>
              </a:spcBef>
              <a:spcAft>
                <a:spcPts val="0"/>
              </a:spcAft>
              <a:defRPr>
                <a:ea typeface="ＭＳ Ｐゴシック"/>
                <a:cs typeface="ＭＳ Ｐゴシック"/>
              </a:defRPr>
            </a:lvl1pPr>
          </a:lstStyle>
          <a:p>
            <a:pPr>
              <a:defRPr/>
            </a:pPr>
            <a:r>
              <a:rPr lang="en-GB"/>
              <a:t>Nigel Watson / Birmingham Univ.</a:t>
            </a:r>
            <a:endParaRPr/>
          </a:p>
        </p:txBody>
      </p:sp>
      <p:sp>
        <p:nvSpPr>
          <p:cNvPr id="9" name="Slide Number Placeholder 6"/>
          <p:cNvSpPr>
            <a:spLocks noGrp="1" noChangeArrowheads="1"/>
          </p:cNvSpPr>
          <p:nvPr>
            <p:ph type="sldNum" sz="quarter" idx="12"/>
          </p:nvPr>
        </p:nvSpPr>
        <p:spPr bwMode="auto"/>
        <p:txBody>
          <a:bodyPr/>
          <a:lstStyle>
            <a:lvl1pPr>
              <a:defRPr/>
            </a:lvl1pPr>
          </a:lstStyle>
          <a:p>
            <a:pPr>
              <a:defRPr/>
            </a:pPr>
            <a:fld id="{BAA2886A-535E-9F4B-AB03-13E2A2C61187}" type="slidenum">
              <a:rPr lang="en-GB"/>
              <a:t>‹#›</a:t>
            </a:fld>
            <a:endParaRPr lang="en-GB"/>
          </a:p>
        </p:txBody>
      </p:sp>
    </p:spTree>
    <p:extLst>
      <p:ext uri="{BB962C8B-B14F-4D97-AF65-F5344CB8AC3E}">
        <p14:creationId xmlns:p14="http://schemas.microsoft.com/office/powerpoint/2010/main" val="13450451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PhAnim="0" preserve="1" userDrawn="1">
  <p:cSld name="2_Title and Content">
    <p:spTree>
      <p:nvGrpSpPr>
        <p:cNvPr id="1" name=""/>
        <p:cNvGrpSpPr/>
        <p:nvPr/>
      </p:nvGrpSpPr>
      <p:grpSpPr bwMode="auto">
        <a:xfrm>
          <a:off x="0" y="0"/>
          <a:ext cx="0" cy="0"/>
          <a:chOff x="0" y="0"/>
          <a:chExt cx="0" cy="0"/>
        </a:xfrm>
      </p:grpSpPr>
      <p:sp>
        <p:nvSpPr>
          <p:cNvPr id="4" name="Slide Number Placeholder 5"/>
          <p:cNvSpPr>
            <a:spLocks noGrp="1"/>
          </p:cNvSpPr>
          <p:nvPr>
            <p:ph type="sldNum" sz="quarter" idx="4"/>
          </p:nvPr>
        </p:nvSpPr>
        <p:spPr bwMode="auto">
          <a:xfrm>
            <a:off x="7884159" y="7265396"/>
            <a:ext cx="2286000" cy="405694"/>
          </a:xfrm>
          <a:prstGeom prst="rect">
            <a:avLst/>
          </a:prstGeom>
        </p:spPr>
        <p:txBody>
          <a:bodyPr vert="horz" lIns="91440" tIns="45720" rIns="91440" bIns="45720" rtlCol="0" anchor="ctr"/>
          <a:lstStyle>
            <a:lvl1pPr algn="r">
              <a:defRPr sz="1000" b="0" i="0">
                <a:solidFill>
                  <a:schemeClr val="bg1"/>
                </a:solidFill>
                <a:latin typeface="Avenir Book"/>
                <a:ea typeface="Avenir Book"/>
                <a:cs typeface="Avenir Book"/>
              </a:defRPr>
            </a:lvl1pPr>
          </a:lstStyle>
          <a:p>
            <a:pPr>
              <a:defRPr/>
            </a:pPr>
            <a:fld id="{DEF62AA5-A9F9-344C-9738-C68EB5A8EDFF}" type="slidenum">
              <a:rPr lang="en-US">
                <a:solidFill>
                  <a:prstClr val="white"/>
                </a:solidFill>
              </a:rPr>
              <a:t>‹#›</a:t>
            </a:fld>
            <a:endParaRPr lang="en-US">
              <a:solidFill>
                <a:prstClr val="white"/>
              </a:solidFill>
            </a:endParaRPr>
          </a:p>
        </p:txBody>
      </p:sp>
      <p:sp>
        <p:nvSpPr>
          <p:cNvPr id="5" name="Date Placeholder 19"/>
          <p:cNvSpPr>
            <a:spLocks noGrp="1"/>
          </p:cNvSpPr>
          <p:nvPr>
            <p:ph type="dt" sz="half" idx="2"/>
          </p:nvPr>
        </p:nvSpPr>
        <p:spPr bwMode="auto">
          <a:xfrm>
            <a:off x="17780" y="7265813"/>
            <a:ext cx="2286000" cy="405694"/>
          </a:xfrm>
          <a:prstGeom prst="rect">
            <a:avLst/>
          </a:prstGeom>
        </p:spPr>
        <p:txBody>
          <a:bodyPr vert="horz" lIns="91440" tIns="45720" rIns="91440" bIns="45720" rtlCol="0" anchor="ctr"/>
          <a:lstStyle>
            <a:lvl1pPr algn="l">
              <a:defRPr sz="1000">
                <a:solidFill>
                  <a:schemeClr val="bg1"/>
                </a:solidFill>
              </a:defRPr>
            </a:lvl1pPr>
          </a:lstStyle>
          <a:p>
            <a:pPr>
              <a:defRPr/>
            </a:pPr>
            <a:r>
              <a:rPr lang="en-GB">
                <a:solidFill>
                  <a:prstClr val="white"/>
                </a:solidFill>
                <a:latin typeface="Arial"/>
              </a:rPr>
              <a:t>PPTAP / 04-Jun-2021</a:t>
            </a:r>
            <a:endParaRPr lang="en-US">
              <a:solidFill>
                <a:prstClr val="white"/>
              </a:solidFill>
              <a:latin typeface="Arial"/>
            </a:endParaRPr>
          </a:p>
        </p:txBody>
      </p:sp>
      <p:sp>
        <p:nvSpPr>
          <p:cNvPr id="6" name="Footer Placeholder 4"/>
          <p:cNvSpPr>
            <a:spLocks noGrp="1"/>
          </p:cNvSpPr>
          <p:nvPr>
            <p:ph type="ftr" sz="quarter" idx="3"/>
          </p:nvPr>
        </p:nvSpPr>
        <p:spPr bwMode="auto">
          <a:xfrm>
            <a:off x="3271727" y="7278942"/>
            <a:ext cx="3616547" cy="405694"/>
          </a:xfrm>
          <a:prstGeom prst="rect">
            <a:avLst/>
          </a:prstGeom>
        </p:spPr>
        <p:txBody>
          <a:bodyPr vert="horz" lIns="91440" tIns="45720" rIns="91440" bIns="45720" rtlCol="0" anchor="ctr" anchorCtr="0"/>
          <a:lstStyle>
            <a:lvl1pPr algn="ctr">
              <a:defRPr sz="1000" b="0" i="0">
                <a:solidFill>
                  <a:schemeClr val="bg1"/>
                </a:solidFill>
                <a:latin typeface="Avenir Book"/>
                <a:ea typeface="Avenir Book"/>
                <a:cs typeface="Avenir Book"/>
              </a:defRPr>
            </a:lvl1pPr>
          </a:lstStyle>
          <a:p>
            <a:pPr>
              <a:defRPr/>
            </a:pPr>
            <a:r>
              <a:rPr lang="en-US">
                <a:solidFill>
                  <a:prstClr val="white"/>
                </a:solidFill>
              </a:rPr>
              <a:t>Nigel Watson / Birmingham Univ.</a:t>
            </a:r>
            <a:endParaRPr/>
          </a:p>
        </p:txBody>
      </p:sp>
      <p:sp>
        <p:nvSpPr>
          <p:cNvPr id="7" name="Content Placeholder 3"/>
          <p:cNvSpPr>
            <a:spLocks noGrp="1"/>
          </p:cNvSpPr>
          <p:nvPr>
            <p:ph sz="quarter" idx="14"/>
          </p:nvPr>
        </p:nvSpPr>
        <p:spPr bwMode="auto">
          <a:xfrm>
            <a:off x="698499" y="1453210"/>
            <a:ext cx="4192077" cy="2524689"/>
          </a:xfrm>
          <a:prstGeom prst="rect">
            <a:avLst/>
          </a:prstGeom>
        </p:spPr>
        <p:txBody>
          <a:bodyPr/>
          <a:lstStyle>
            <a:lvl2pPr marL="698493" indent="-317497">
              <a:buClr>
                <a:srgbClr val="00B0F0"/>
              </a:buClr>
              <a:buFont typeface="LucidaGrande"/>
              <a:buChar char="►"/>
              <a:defRPr/>
            </a:lvl2pPr>
            <a:lvl3pPr marL="1079489" indent="-317497">
              <a:buClr>
                <a:schemeClr val="accent6"/>
              </a:buClr>
              <a:buFont typeface="Wingdings"/>
              <a:buChar char="§"/>
              <a:defRPr/>
            </a:lvl3pPr>
          </a:lstStyle>
          <a:p>
            <a:pPr lvl="0">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a:p>
        </p:txBody>
      </p:sp>
      <p:sp>
        <p:nvSpPr>
          <p:cNvPr id="8" name="Content Placeholder 3"/>
          <p:cNvSpPr>
            <a:spLocks noGrp="1"/>
          </p:cNvSpPr>
          <p:nvPr>
            <p:ph sz="quarter" idx="15"/>
          </p:nvPr>
        </p:nvSpPr>
        <p:spPr bwMode="auto">
          <a:xfrm>
            <a:off x="698499" y="4290466"/>
            <a:ext cx="4192077" cy="2524689"/>
          </a:xfrm>
          <a:prstGeom prst="rect">
            <a:avLst/>
          </a:prstGeom>
        </p:spPr>
        <p:txBody>
          <a:bodyPr/>
          <a:lstStyle>
            <a:lvl2pPr marL="698493" indent="-317497">
              <a:buClr>
                <a:srgbClr val="00B0F0"/>
              </a:buClr>
              <a:buFont typeface="LucidaGrande"/>
              <a:buChar char="►"/>
              <a:defRPr/>
            </a:lvl2pPr>
            <a:lvl3pPr marL="1079489" indent="-317497">
              <a:buClr>
                <a:schemeClr val="accent6"/>
              </a:buClr>
              <a:buFont typeface="Wingdings"/>
              <a:buChar char="§"/>
              <a:defRPr/>
            </a:lvl3pPr>
          </a:lstStyle>
          <a:p>
            <a:pPr lvl="0">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a:p>
        </p:txBody>
      </p:sp>
      <p:sp>
        <p:nvSpPr>
          <p:cNvPr id="9" name="Content Placeholder 3"/>
          <p:cNvSpPr>
            <a:spLocks noGrp="1"/>
          </p:cNvSpPr>
          <p:nvPr>
            <p:ph sz="quarter" idx="16"/>
          </p:nvPr>
        </p:nvSpPr>
        <p:spPr bwMode="auto">
          <a:xfrm>
            <a:off x="5421018" y="1453210"/>
            <a:ext cx="4192077" cy="2524689"/>
          </a:xfrm>
          <a:prstGeom prst="rect">
            <a:avLst/>
          </a:prstGeom>
        </p:spPr>
        <p:txBody>
          <a:bodyPr/>
          <a:lstStyle>
            <a:lvl2pPr marL="698493" indent="-317497">
              <a:buClr>
                <a:srgbClr val="00B0F0"/>
              </a:buClr>
              <a:buFont typeface="LucidaGrande"/>
              <a:buChar char="►"/>
              <a:defRPr/>
            </a:lvl2pPr>
            <a:lvl3pPr marL="1079489" indent="-317497">
              <a:buClr>
                <a:schemeClr val="accent6"/>
              </a:buClr>
              <a:buFont typeface="Wingdings"/>
              <a:buChar char="§"/>
              <a:defRPr/>
            </a:lvl3pPr>
          </a:lstStyle>
          <a:p>
            <a:pPr lvl="0">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a:p>
        </p:txBody>
      </p:sp>
      <p:sp>
        <p:nvSpPr>
          <p:cNvPr id="10" name="Content Placeholder 3"/>
          <p:cNvSpPr>
            <a:spLocks noGrp="1"/>
          </p:cNvSpPr>
          <p:nvPr>
            <p:ph sz="quarter" idx="17"/>
          </p:nvPr>
        </p:nvSpPr>
        <p:spPr bwMode="auto">
          <a:xfrm>
            <a:off x="5421018" y="4290466"/>
            <a:ext cx="4192077" cy="2524689"/>
          </a:xfrm>
          <a:prstGeom prst="rect">
            <a:avLst/>
          </a:prstGeom>
        </p:spPr>
        <p:txBody>
          <a:bodyPr/>
          <a:lstStyle>
            <a:lvl2pPr marL="698493" indent="-317497">
              <a:buClr>
                <a:srgbClr val="00B0F0"/>
              </a:buClr>
              <a:buFont typeface="LucidaGrande"/>
              <a:buChar char="►"/>
              <a:defRPr/>
            </a:lvl2pPr>
            <a:lvl3pPr marL="1079489" indent="-317497">
              <a:buClr>
                <a:schemeClr val="accent6"/>
              </a:buClr>
              <a:buFont typeface="Wingdings"/>
              <a:buChar char="§"/>
              <a:defRPr/>
            </a:lvl3pPr>
          </a:lstStyle>
          <a:p>
            <a:pPr lvl="0">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a:p>
        </p:txBody>
      </p:sp>
      <p:sp>
        <p:nvSpPr>
          <p:cNvPr id="11" name="Title 1"/>
          <p:cNvSpPr>
            <a:spLocks noGrp="1"/>
          </p:cNvSpPr>
          <p:nvPr>
            <p:ph type="title" hasCustomPrompt="1"/>
          </p:nvPr>
        </p:nvSpPr>
        <p:spPr bwMode="auto">
          <a:xfrm>
            <a:off x="898769" y="196750"/>
            <a:ext cx="8375488" cy="636891"/>
          </a:xfrm>
        </p:spPr>
        <p:txBody>
          <a:bodyPr/>
          <a:lstStyle>
            <a:lvl1pPr>
              <a:defRPr sz="4000"/>
            </a:lvl1pPr>
          </a:lstStyle>
          <a:p>
            <a:pPr>
              <a:defRPr/>
            </a:pPr>
            <a:r>
              <a:rPr lang="en-US"/>
              <a:t>Title</a:t>
            </a: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PhAnim="0" preserve="1" userDrawn="1">
  <p:cSld name="Title and Content">
    <p:spTree>
      <p:nvGrpSpPr>
        <p:cNvPr id="1" name=""/>
        <p:cNvGrpSpPr/>
        <p:nvPr/>
      </p:nvGrpSpPr>
      <p:grpSpPr bwMode="auto">
        <a:xfrm>
          <a:off x="0" y="0"/>
          <a:ext cx="0" cy="0"/>
          <a:chOff x="0" y="0"/>
          <a:chExt cx="0" cy="0"/>
        </a:xfrm>
      </p:grpSpPr>
      <p:sp>
        <p:nvSpPr>
          <p:cNvPr id="4" name="Slide Number Placeholder 5"/>
          <p:cNvSpPr>
            <a:spLocks noGrp="1"/>
          </p:cNvSpPr>
          <p:nvPr>
            <p:ph type="sldNum" sz="quarter" idx="4"/>
          </p:nvPr>
        </p:nvSpPr>
        <p:spPr bwMode="auto">
          <a:xfrm>
            <a:off x="7884159" y="7265396"/>
            <a:ext cx="2286000" cy="405694"/>
          </a:xfrm>
          <a:prstGeom prst="rect">
            <a:avLst/>
          </a:prstGeom>
        </p:spPr>
        <p:txBody>
          <a:bodyPr vert="horz" lIns="91440" tIns="45720" rIns="91440" bIns="45720" rtlCol="0" anchor="ctr"/>
          <a:lstStyle>
            <a:lvl1pPr algn="r">
              <a:defRPr sz="1000" b="0" i="0">
                <a:solidFill>
                  <a:schemeClr val="bg1"/>
                </a:solidFill>
                <a:latin typeface="Avenir Book"/>
                <a:ea typeface="Avenir Book"/>
                <a:cs typeface="Avenir Book"/>
              </a:defRPr>
            </a:lvl1pPr>
          </a:lstStyle>
          <a:p>
            <a:pPr>
              <a:defRPr/>
            </a:pPr>
            <a:fld id="{DEF62AA5-A9F9-344C-9738-C68EB5A8EDFF}" type="slidenum">
              <a:rPr lang="en-US">
                <a:solidFill>
                  <a:prstClr val="white"/>
                </a:solidFill>
              </a:rPr>
              <a:t>‹#›</a:t>
            </a:fld>
            <a:endParaRPr lang="en-US">
              <a:solidFill>
                <a:prstClr val="white"/>
              </a:solidFill>
            </a:endParaRPr>
          </a:p>
        </p:txBody>
      </p:sp>
      <p:sp>
        <p:nvSpPr>
          <p:cNvPr id="5" name="Date Placeholder 19"/>
          <p:cNvSpPr>
            <a:spLocks noGrp="1"/>
          </p:cNvSpPr>
          <p:nvPr>
            <p:ph type="dt" sz="half" idx="2"/>
          </p:nvPr>
        </p:nvSpPr>
        <p:spPr bwMode="auto">
          <a:xfrm>
            <a:off x="17780" y="7265813"/>
            <a:ext cx="2286000" cy="405694"/>
          </a:xfrm>
          <a:prstGeom prst="rect">
            <a:avLst/>
          </a:prstGeom>
        </p:spPr>
        <p:txBody>
          <a:bodyPr vert="horz" lIns="91440" tIns="45720" rIns="91440" bIns="45720" rtlCol="0" anchor="ctr"/>
          <a:lstStyle>
            <a:lvl1pPr algn="l">
              <a:defRPr sz="1000">
                <a:solidFill>
                  <a:schemeClr val="bg1"/>
                </a:solidFill>
              </a:defRPr>
            </a:lvl1pPr>
          </a:lstStyle>
          <a:p>
            <a:pPr>
              <a:defRPr/>
            </a:pPr>
            <a:r>
              <a:rPr lang="en-GB">
                <a:solidFill>
                  <a:prstClr val="white"/>
                </a:solidFill>
                <a:latin typeface="Arial"/>
              </a:rPr>
              <a:t>PPTAP / 04-Jun-2021</a:t>
            </a:r>
            <a:endParaRPr lang="en-US">
              <a:solidFill>
                <a:prstClr val="white"/>
              </a:solidFill>
              <a:latin typeface="Arial"/>
            </a:endParaRPr>
          </a:p>
        </p:txBody>
      </p:sp>
      <p:sp>
        <p:nvSpPr>
          <p:cNvPr id="6" name="Footer Placeholder 4"/>
          <p:cNvSpPr>
            <a:spLocks noGrp="1"/>
          </p:cNvSpPr>
          <p:nvPr>
            <p:ph type="ftr" sz="quarter" idx="3"/>
          </p:nvPr>
        </p:nvSpPr>
        <p:spPr bwMode="auto">
          <a:xfrm>
            <a:off x="3271727" y="7278942"/>
            <a:ext cx="3616547" cy="405694"/>
          </a:xfrm>
          <a:prstGeom prst="rect">
            <a:avLst/>
          </a:prstGeom>
        </p:spPr>
        <p:txBody>
          <a:bodyPr vert="horz" lIns="91440" tIns="45720" rIns="91440" bIns="45720" rtlCol="0" anchor="ctr" anchorCtr="0"/>
          <a:lstStyle>
            <a:lvl1pPr algn="ctr">
              <a:defRPr sz="1000" b="0" i="0">
                <a:solidFill>
                  <a:schemeClr val="bg1"/>
                </a:solidFill>
                <a:latin typeface="Avenir Book"/>
                <a:ea typeface="Avenir Book"/>
                <a:cs typeface="Avenir Book"/>
              </a:defRPr>
            </a:lvl1pPr>
          </a:lstStyle>
          <a:p>
            <a:pPr>
              <a:defRPr/>
            </a:pPr>
            <a:r>
              <a:rPr lang="en-US">
                <a:solidFill>
                  <a:prstClr val="white"/>
                </a:solidFill>
              </a:rPr>
              <a:t>Nigel Watson / Birmingham Univ.</a:t>
            </a:r>
            <a:endParaRPr/>
          </a:p>
        </p:txBody>
      </p:sp>
      <p:sp>
        <p:nvSpPr>
          <p:cNvPr id="7" name="Content Placeholder 3"/>
          <p:cNvSpPr>
            <a:spLocks noGrp="1"/>
          </p:cNvSpPr>
          <p:nvPr>
            <p:ph sz="quarter" idx="14"/>
          </p:nvPr>
        </p:nvSpPr>
        <p:spPr bwMode="auto">
          <a:xfrm>
            <a:off x="5268143" y="1435352"/>
            <a:ext cx="4300242" cy="5487224"/>
          </a:xfrm>
          <a:prstGeom prst="rect">
            <a:avLst/>
          </a:prstGeom>
        </p:spPr>
        <p:txBody>
          <a:bodyPr/>
          <a:lstStyle>
            <a:lvl2pPr marL="698493" indent="-317497">
              <a:buClr>
                <a:srgbClr val="00B0F0"/>
              </a:buClr>
              <a:buFont typeface="LucidaGrande"/>
              <a:buChar char="►"/>
              <a:defRPr/>
            </a:lvl2pPr>
            <a:lvl3pPr marL="1079489" indent="-317497">
              <a:buClr>
                <a:schemeClr val="accent6"/>
              </a:buClr>
              <a:buFont typeface="Wingdings"/>
              <a:buChar char="§"/>
              <a:defRPr/>
            </a:lvl3pPr>
          </a:lstStyle>
          <a:p>
            <a:pPr lvl="0">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a:p>
        </p:txBody>
      </p:sp>
      <p:sp>
        <p:nvSpPr>
          <p:cNvPr id="8" name="Content Placeholder 3"/>
          <p:cNvSpPr>
            <a:spLocks noGrp="1"/>
          </p:cNvSpPr>
          <p:nvPr>
            <p:ph sz="quarter" idx="15"/>
          </p:nvPr>
        </p:nvSpPr>
        <p:spPr bwMode="auto">
          <a:xfrm>
            <a:off x="742128" y="1411140"/>
            <a:ext cx="4300242" cy="5487224"/>
          </a:xfrm>
          <a:prstGeom prst="rect">
            <a:avLst/>
          </a:prstGeom>
        </p:spPr>
        <p:txBody>
          <a:bodyPr/>
          <a:lstStyle>
            <a:lvl2pPr marL="698493" indent="-317497">
              <a:buClr>
                <a:srgbClr val="00B0F0"/>
              </a:buClr>
              <a:buFont typeface="LucidaGrande"/>
              <a:buChar char="►"/>
              <a:defRPr/>
            </a:lvl2pPr>
            <a:lvl3pPr marL="1079489" indent="-317497">
              <a:buClr>
                <a:schemeClr val="accent6"/>
              </a:buClr>
              <a:buFont typeface="Wingdings"/>
              <a:buChar char="§"/>
              <a:defRPr/>
            </a:lvl3pPr>
          </a:lstStyle>
          <a:p>
            <a:pPr lvl="0">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a:p>
        </p:txBody>
      </p:sp>
      <p:sp>
        <p:nvSpPr>
          <p:cNvPr id="9" name="Title 1"/>
          <p:cNvSpPr>
            <a:spLocks noGrp="1"/>
          </p:cNvSpPr>
          <p:nvPr>
            <p:ph type="title" hasCustomPrompt="1"/>
          </p:nvPr>
        </p:nvSpPr>
        <p:spPr bwMode="auto">
          <a:xfrm>
            <a:off x="898769" y="196750"/>
            <a:ext cx="8375488" cy="636891"/>
          </a:xfrm>
        </p:spPr>
        <p:txBody>
          <a:bodyPr/>
          <a:lstStyle>
            <a:lvl1pPr>
              <a:defRPr sz="4000"/>
            </a:lvl1pPr>
          </a:lstStyle>
          <a:p>
            <a:pPr>
              <a:defRPr/>
            </a:pPr>
            <a:r>
              <a:rPr lang="en-US"/>
              <a:t>Title</a:t>
            </a: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PhAnim="0" preserve="1" userDrawn="1">
  <p:cSld name="5_Title and Content">
    <p:spTree>
      <p:nvGrpSpPr>
        <p:cNvPr id="1" name=""/>
        <p:cNvGrpSpPr/>
        <p:nvPr/>
      </p:nvGrpSpPr>
      <p:grpSpPr bwMode="auto">
        <a:xfrm>
          <a:off x="0" y="0"/>
          <a:ext cx="0" cy="0"/>
          <a:chOff x="0" y="0"/>
          <a:chExt cx="0" cy="0"/>
        </a:xfrm>
      </p:grpSpPr>
      <p:sp>
        <p:nvSpPr>
          <p:cNvPr id="4" name="Slide Number Placeholder 5"/>
          <p:cNvSpPr>
            <a:spLocks noGrp="1"/>
          </p:cNvSpPr>
          <p:nvPr>
            <p:ph type="sldNum" sz="quarter" idx="4"/>
          </p:nvPr>
        </p:nvSpPr>
        <p:spPr bwMode="auto">
          <a:xfrm>
            <a:off x="7884159" y="7265396"/>
            <a:ext cx="2286000" cy="405694"/>
          </a:xfrm>
          <a:prstGeom prst="rect">
            <a:avLst/>
          </a:prstGeom>
        </p:spPr>
        <p:txBody>
          <a:bodyPr vert="horz" lIns="91440" tIns="45720" rIns="91440" bIns="45720" rtlCol="0" anchor="ctr"/>
          <a:lstStyle>
            <a:lvl1pPr algn="r">
              <a:defRPr sz="1000" b="0" i="0">
                <a:solidFill>
                  <a:schemeClr val="bg1"/>
                </a:solidFill>
                <a:latin typeface="Avenir Book"/>
                <a:ea typeface="Avenir Book"/>
                <a:cs typeface="Avenir Book"/>
              </a:defRPr>
            </a:lvl1pPr>
          </a:lstStyle>
          <a:p>
            <a:pPr>
              <a:defRPr/>
            </a:pPr>
            <a:fld id="{DEF62AA5-A9F9-344C-9738-C68EB5A8EDFF}" type="slidenum">
              <a:rPr lang="en-US">
                <a:solidFill>
                  <a:prstClr val="white"/>
                </a:solidFill>
              </a:rPr>
              <a:t>‹#›</a:t>
            </a:fld>
            <a:endParaRPr lang="en-US">
              <a:solidFill>
                <a:prstClr val="white"/>
              </a:solidFill>
            </a:endParaRPr>
          </a:p>
        </p:txBody>
      </p:sp>
      <p:sp>
        <p:nvSpPr>
          <p:cNvPr id="5" name="Date Placeholder 19"/>
          <p:cNvSpPr>
            <a:spLocks noGrp="1"/>
          </p:cNvSpPr>
          <p:nvPr>
            <p:ph type="dt" sz="half" idx="2"/>
          </p:nvPr>
        </p:nvSpPr>
        <p:spPr bwMode="auto">
          <a:xfrm>
            <a:off x="17780" y="7252787"/>
            <a:ext cx="2286000" cy="405694"/>
          </a:xfrm>
          <a:prstGeom prst="rect">
            <a:avLst/>
          </a:prstGeom>
        </p:spPr>
        <p:txBody>
          <a:bodyPr vert="horz" lIns="91440" tIns="45720" rIns="91440" bIns="45720" rtlCol="0" anchor="ctr"/>
          <a:lstStyle>
            <a:lvl1pPr algn="l">
              <a:defRPr sz="1000">
                <a:solidFill>
                  <a:schemeClr val="bg1"/>
                </a:solidFill>
              </a:defRPr>
            </a:lvl1pPr>
          </a:lstStyle>
          <a:p>
            <a:pPr>
              <a:defRPr/>
            </a:pPr>
            <a:r>
              <a:rPr lang="en-GB">
                <a:solidFill>
                  <a:prstClr val="white"/>
                </a:solidFill>
                <a:latin typeface="Arial"/>
              </a:rPr>
              <a:t>PPTAP / 04-Jun-2021</a:t>
            </a:r>
            <a:endParaRPr lang="en-US">
              <a:solidFill>
                <a:prstClr val="white"/>
              </a:solidFill>
              <a:latin typeface="Arial"/>
            </a:endParaRPr>
          </a:p>
        </p:txBody>
      </p:sp>
      <p:sp>
        <p:nvSpPr>
          <p:cNvPr id="6" name="Footer Placeholder 4"/>
          <p:cNvSpPr>
            <a:spLocks noGrp="1"/>
          </p:cNvSpPr>
          <p:nvPr>
            <p:ph type="ftr" sz="quarter" idx="3"/>
          </p:nvPr>
        </p:nvSpPr>
        <p:spPr bwMode="auto">
          <a:xfrm>
            <a:off x="3271727" y="7265916"/>
            <a:ext cx="3616547" cy="405694"/>
          </a:xfrm>
          <a:prstGeom prst="rect">
            <a:avLst/>
          </a:prstGeom>
        </p:spPr>
        <p:txBody>
          <a:bodyPr vert="horz" lIns="91440" tIns="45720" rIns="91440" bIns="45720" rtlCol="0" anchor="ctr" anchorCtr="0"/>
          <a:lstStyle>
            <a:lvl1pPr algn="ctr">
              <a:defRPr sz="1000" b="0" i="0">
                <a:solidFill>
                  <a:schemeClr val="bg1"/>
                </a:solidFill>
                <a:latin typeface="Avenir Book"/>
                <a:ea typeface="Avenir Book"/>
                <a:cs typeface="Avenir Book"/>
              </a:defRPr>
            </a:lvl1pPr>
          </a:lstStyle>
          <a:p>
            <a:pPr>
              <a:defRPr/>
            </a:pPr>
            <a:r>
              <a:rPr lang="en-US">
                <a:solidFill>
                  <a:prstClr val="white"/>
                </a:solidFill>
              </a:rPr>
              <a:t>Nigel Watson / Birmingham Univ.</a:t>
            </a:r>
            <a:endParaRPr/>
          </a:p>
        </p:txBody>
      </p:sp>
      <p:sp>
        <p:nvSpPr>
          <p:cNvPr id="7" name="Content Placeholder 3"/>
          <p:cNvSpPr>
            <a:spLocks noGrp="1"/>
          </p:cNvSpPr>
          <p:nvPr>
            <p:ph sz="quarter" idx="10"/>
          </p:nvPr>
        </p:nvSpPr>
        <p:spPr bwMode="auto">
          <a:xfrm>
            <a:off x="698500" y="1886806"/>
            <a:ext cx="8763000" cy="4702679"/>
          </a:xfrm>
          <a:prstGeom prst="rect">
            <a:avLst/>
          </a:prstGeom>
        </p:spPr>
        <p:txBody>
          <a:bodyPr/>
          <a:lstStyle>
            <a:lvl2pPr marL="698493" indent="-317497">
              <a:buClr>
                <a:srgbClr val="00B0F0"/>
              </a:buClr>
              <a:buFont typeface="LucidaGrande"/>
              <a:buChar char="►"/>
              <a:defRPr/>
            </a:lvl2pPr>
            <a:lvl3pPr marL="1079489" indent="-317497">
              <a:buClr>
                <a:schemeClr val="accent6"/>
              </a:buClr>
              <a:buFont typeface="Wingdings"/>
              <a:buChar char="§"/>
              <a:defRPr/>
            </a:lvl3pPr>
          </a:lstStyle>
          <a:p>
            <a:pPr lvl="0">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a:p>
        </p:txBody>
      </p:sp>
      <p:sp>
        <p:nvSpPr>
          <p:cNvPr id="8" name="Title 1"/>
          <p:cNvSpPr>
            <a:spLocks noGrp="1"/>
          </p:cNvSpPr>
          <p:nvPr>
            <p:ph type="title" hasCustomPrompt="1"/>
          </p:nvPr>
        </p:nvSpPr>
        <p:spPr bwMode="auto">
          <a:xfrm>
            <a:off x="898769" y="196750"/>
            <a:ext cx="8375488" cy="636891"/>
          </a:xfrm>
        </p:spPr>
        <p:txBody>
          <a:bodyPr/>
          <a:lstStyle>
            <a:lvl1pPr>
              <a:defRPr sz="4000"/>
            </a:lvl1pPr>
          </a:lstStyle>
          <a:p>
            <a:pPr>
              <a:defRPr/>
            </a:pPr>
            <a:r>
              <a:rPr lang="en-US"/>
              <a:t>Title</a:t>
            </a:r>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theme" Target="../theme/theme2.xml"/><Relationship Id="rId5" Type="http://schemas.openxmlformats.org/officeDocument/2006/relationships/slideLayout" Target="../slideLayouts/slideLayout9.xml"/><Relationship Id="rId4" Type="http://schemas.openxmlformats.org/officeDocument/2006/relationships/slideLayout" Target="../slideLayouts/slideLayout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theme" Target="../theme/theme3.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17" Type="http://schemas.openxmlformats.org/officeDocument/2006/relationships/theme" Target="../theme/theme4.xml"/><Relationship Id="rId2" Type="http://schemas.openxmlformats.org/officeDocument/2006/relationships/slideLayout" Target="../slideLayouts/slideLayout22.xml"/><Relationship Id="rId16" Type="http://schemas.openxmlformats.org/officeDocument/2006/relationships/slideLayout" Target="../slideLayouts/slideLayout36.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5" Type="http://schemas.openxmlformats.org/officeDocument/2006/relationships/slideLayout" Target="../slideLayouts/slideLayout3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slideLayout" Target="../slideLayouts/slideLayout3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39.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theme" Target="../theme/theme5.xml"/><Relationship Id="rId5" Type="http://schemas.openxmlformats.org/officeDocument/2006/relationships/slideLayout" Target="../slideLayouts/slideLayout41.xml"/><Relationship Id="rId4" Type="http://schemas.openxmlformats.org/officeDocument/2006/relationships/slideLayout" Target="../slideLayouts/slideLayout40.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44.xml"/><Relationship Id="rId7" Type="http://schemas.openxmlformats.org/officeDocument/2006/relationships/image" Target="../media/image4.png"/><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theme" Target="../theme/theme6.xml"/><Relationship Id="rId5" Type="http://schemas.openxmlformats.org/officeDocument/2006/relationships/slideLayout" Target="../slideLayouts/slideLayout46.xml"/><Relationship Id="rId4" Type="http://schemas.openxmlformats.org/officeDocument/2006/relationships/slideLayout" Target="../slideLayouts/slideLayout4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slideLayout" Target="../slideLayouts/slideLayout59.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2" Type="http://schemas.openxmlformats.org/officeDocument/2006/relationships/slideLayout" Target="../slideLayouts/slideLayout48.xml"/><Relationship Id="rId16" Type="http://schemas.openxmlformats.org/officeDocument/2006/relationships/theme" Target="../theme/theme7.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5" Type="http://schemas.openxmlformats.org/officeDocument/2006/relationships/slideLayout" Target="../slideLayouts/slideLayout6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slideLayout" Target="../slideLayouts/slideLayout6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bwMode="auto">
        <a:xfrm>
          <a:off x="0" y="0"/>
          <a:ext cx="0" cy="0"/>
          <a:chOff x="0" y="0"/>
          <a:chExt cx="0" cy="0"/>
        </a:xfrm>
      </p:grpSpPr>
      <p:sp>
        <p:nvSpPr>
          <p:cNvPr id="4" name="Title Text"/>
          <p:cNvSpPr>
            <a:spLocks noGrp="1"/>
          </p:cNvSpPr>
          <p:nvPr>
            <p:ph type="title"/>
          </p:nvPr>
        </p:nvSpPr>
        <p:spPr bwMode="auto">
          <a:xfrm>
            <a:off x="744140" y="347265"/>
            <a:ext cx="8671720" cy="1686720"/>
          </a:xfrm>
          <a:prstGeom prst="rect">
            <a:avLst/>
          </a:prstGeom>
          <a:ln w="12700">
            <a:miter lim="400000"/>
          </a:ln>
        </p:spPr>
        <p:txBody>
          <a:bodyPr lIns="39687" tIns="39687" rIns="39687" bIns="39687" anchor="ctr">
            <a:normAutofit/>
          </a:bodyPr>
          <a:lstStyle/>
          <a:p>
            <a:pPr>
              <a:defRPr/>
            </a:pPr>
            <a:r>
              <a:t>Title Text</a:t>
            </a:r>
          </a:p>
        </p:txBody>
      </p:sp>
      <p:sp>
        <p:nvSpPr>
          <p:cNvPr id="5" name="Body Level One…"/>
          <p:cNvSpPr>
            <a:spLocks noGrp="1"/>
          </p:cNvSpPr>
          <p:nvPr>
            <p:ph type="body" idx="1"/>
          </p:nvPr>
        </p:nvSpPr>
        <p:spPr bwMode="auto">
          <a:xfrm>
            <a:off x="744140" y="2033984"/>
            <a:ext cx="8671720" cy="4911328"/>
          </a:xfrm>
          <a:prstGeom prst="rect">
            <a:avLst/>
          </a:prstGeom>
          <a:ln w="12700">
            <a:miter lim="400000"/>
          </a:ln>
        </p:spPr>
        <p:txBody>
          <a:bodyPr lIns="39687" tIns="39687" rIns="39687" bIns="39687" anchor="ctr">
            <a:normAutofit/>
          </a:bodyPr>
          <a:lstStyle/>
          <a:p>
            <a:pPr>
              <a:defRPr/>
            </a:pPr>
            <a:r>
              <a:t>Body Level One</a:t>
            </a:r>
          </a:p>
          <a:p>
            <a:pPr lvl="1">
              <a:defRPr/>
            </a:pPr>
            <a:r>
              <a:t>Body Level Two</a:t>
            </a:r>
          </a:p>
          <a:p>
            <a:pPr lvl="2">
              <a:defRPr/>
            </a:pPr>
            <a:r>
              <a:t>Body Level Three</a:t>
            </a:r>
          </a:p>
          <a:p>
            <a:pPr lvl="3">
              <a:defRPr/>
            </a:pPr>
            <a:r>
              <a:t>Body Level Four</a:t>
            </a:r>
          </a:p>
          <a:p>
            <a:pPr lvl="4">
              <a:defRPr/>
            </a:pPr>
            <a:r>
              <a:t>Body Level Five</a:t>
            </a:r>
          </a:p>
        </p:txBody>
      </p:sp>
      <p:sp>
        <p:nvSpPr>
          <p:cNvPr id="6" name="Slide Number"/>
          <p:cNvSpPr>
            <a:spLocks noGrp="1"/>
          </p:cNvSpPr>
          <p:nvPr>
            <p:ph type="sldNum" sz="quarter" idx="2"/>
          </p:nvPr>
        </p:nvSpPr>
        <p:spPr bwMode="auto">
          <a:xfrm>
            <a:off x="4930144" y="7228085"/>
            <a:ext cx="289790" cy="295276"/>
          </a:xfrm>
          <a:prstGeom prst="rect">
            <a:avLst/>
          </a:prstGeom>
          <a:ln w="12700">
            <a:miter lim="400000"/>
          </a:ln>
        </p:spPr>
        <p:txBody>
          <a:bodyPr wrap="none" lIns="39687" tIns="39687" rIns="39687" bIns="39687">
            <a:spAutoFit/>
          </a:bodyPr>
          <a:lstStyle>
            <a:lvl1pPr defTabSz="456406">
              <a:defRPr sz="1400">
                <a:latin typeface="Helvetica Light"/>
                <a:ea typeface="Helvetica Light"/>
                <a:cs typeface="Helvetica Light"/>
              </a:defRPr>
            </a:lvl1pPr>
          </a:lstStyle>
          <a:p>
            <a:pPr>
              <a:defRPr/>
            </a:pPr>
            <a:fld id="{86CB4B4D-7CA3-9044-876B-883B54F8677D}" type="slidenum">
              <a:rPr/>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Lst>
  <p:hf sldNum="0" hdr="0"/>
  <p:txStyles>
    <p:titleStyle>
      <a:lvl1pPr marL="0" marR="0" indent="0" algn="ctr" defTabSz="456406">
        <a:lnSpc>
          <a:spcPct val="100000"/>
        </a:lnSpc>
        <a:spcBef>
          <a:spcPts val="0"/>
        </a:spcBef>
        <a:spcAft>
          <a:spcPts val="0"/>
        </a:spcAft>
        <a:buClrTx/>
        <a:buSzTx/>
        <a:buFontTx/>
        <a:buNone/>
        <a:defRPr sz="6200" b="0" i="0" u="none" strike="noStrike" cap="none" spc="0">
          <a:solidFill>
            <a:srgbClr val="000000"/>
          </a:solidFill>
          <a:latin typeface="Helvetica Light"/>
          <a:ea typeface="Helvetica Light"/>
          <a:cs typeface="Helvetica Light"/>
        </a:defRPr>
      </a:lvl1pPr>
      <a:lvl2pPr marL="0" marR="0" indent="228600" algn="ctr" defTabSz="456406">
        <a:lnSpc>
          <a:spcPct val="100000"/>
        </a:lnSpc>
        <a:spcBef>
          <a:spcPts val="0"/>
        </a:spcBef>
        <a:spcAft>
          <a:spcPts val="0"/>
        </a:spcAft>
        <a:buClrTx/>
        <a:buSzTx/>
        <a:buFontTx/>
        <a:buNone/>
        <a:defRPr sz="6200" b="0" i="0" u="none" strike="noStrike" cap="none" spc="0">
          <a:solidFill>
            <a:srgbClr val="000000"/>
          </a:solidFill>
          <a:latin typeface="Helvetica Light"/>
          <a:ea typeface="Helvetica Light"/>
          <a:cs typeface="Helvetica Light"/>
        </a:defRPr>
      </a:lvl2pPr>
      <a:lvl3pPr marL="0" marR="0" indent="457200" algn="ctr" defTabSz="456406">
        <a:lnSpc>
          <a:spcPct val="100000"/>
        </a:lnSpc>
        <a:spcBef>
          <a:spcPts val="0"/>
        </a:spcBef>
        <a:spcAft>
          <a:spcPts val="0"/>
        </a:spcAft>
        <a:buClrTx/>
        <a:buSzTx/>
        <a:buFontTx/>
        <a:buNone/>
        <a:defRPr sz="6200" b="0" i="0" u="none" strike="noStrike" cap="none" spc="0">
          <a:solidFill>
            <a:srgbClr val="000000"/>
          </a:solidFill>
          <a:latin typeface="Helvetica Light"/>
          <a:ea typeface="Helvetica Light"/>
          <a:cs typeface="Helvetica Light"/>
        </a:defRPr>
      </a:lvl3pPr>
      <a:lvl4pPr marL="0" marR="0" indent="685800" algn="ctr" defTabSz="456406">
        <a:lnSpc>
          <a:spcPct val="100000"/>
        </a:lnSpc>
        <a:spcBef>
          <a:spcPts val="0"/>
        </a:spcBef>
        <a:spcAft>
          <a:spcPts val="0"/>
        </a:spcAft>
        <a:buClrTx/>
        <a:buSzTx/>
        <a:buFontTx/>
        <a:buNone/>
        <a:defRPr sz="6200" b="0" i="0" u="none" strike="noStrike" cap="none" spc="0">
          <a:solidFill>
            <a:srgbClr val="000000"/>
          </a:solidFill>
          <a:latin typeface="Helvetica Light"/>
          <a:ea typeface="Helvetica Light"/>
          <a:cs typeface="Helvetica Light"/>
        </a:defRPr>
      </a:lvl4pPr>
      <a:lvl5pPr marL="0" marR="0" indent="914400" algn="ctr" defTabSz="456406">
        <a:lnSpc>
          <a:spcPct val="100000"/>
        </a:lnSpc>
        <a:spcBef>
          <a:spcPts val="0"/>
        </a:spcBef>
        <a:spcAft>
          <a:spcPts val="0"/>
        </a:spcAft>
        <a:buClrTx/>
        <a:buSzTx/>
        <a:buFontTx/>
        <a:buNone/>
        <a:defRPr sz="6200" b="0" i="0" u="none" strike="noStrike" cap="none" spc="0">
          <a:solidFill>
            <a:srgbClr val="000000"/>
          </a:solidFill>
          <a:latin typeface="Helvetica Light"/>
          <a:ea typeface="Helvetica Light"/>
          <a:cs typeface="Helvetica Light"/>
        </a:defRPr>
      </a:lvl5pPr>
      <a:lvl6pPr marL="0" marR="0" indent="1143000" algn="ctr" defTabSz="456406">
        <a:lnSpc>
          <a:spcPct val="100000"/>
        </a:lnSpc>
        <a:spcBef>
          <a:spcPts val="0"/>
        </a:spcBef>
        <a:spcAft>
          <a:spcPts val="0"/>
        </a:spcAft>
        <a:buClrTx/>
        <a:buSzTx/>
        <a:buFontTx/>
        <a:buNone/>
        <a:defRPr sz="6200" b="0" i="0" u="none" strike="noStrike" cap="none" spc="0">
          <a:solidFill>
            <a:srgbClr val="000000"/>
          </a:solidFill>
          <a:latin typeface="Helvetica Light"/>
          <a:ea typeface="Helvetica Light"/>
          <a:cs typeface="Helvetica Light"/>
        </a:defRPr>
      </a:lvl6pPr>
      <a:lvl7pPr marL="0" marR="0" indent="1371600" algn="ctr" defTabSz="456406">
        <a:lnSpc>
          <a:spcPct val="100000"/>
        </a:lnSpc>
        <a:spcBef>
          <a:spcPts val="0"/>
        </a:spcBef>
        <a:spcAft>
          <a:spcPts val="0"/>
        </a:spcAft>
        <a:buClrTx/>
        <a:buSzTx/>
        <a:buFontTx/>
        <a:buNone/>
        <a:defRPr sz="6200" b="0" i="0" u="none" strike="noStrike" cap="none" spc="0">
          <a:solidFill>
            <a:srgbClr val="000000"/>
          </a:solidFill>
          <a:latin typeface="Helvetica Light"/>
          <a:ea typeface="Helvetica Light"/>
          <a:cs typeface="Helvetica Light"/>
        </a:defRPr>
      </a:lvl7pPr>
      <a:lvl8pPr marL="0" marR="0" indent="1600200" algn="ctr" defTabSz="456406">
        <a:lnSpc>
          <a:spcPct val="100000"/>
        </a:lnSpc>
        <a:spcBef>
          <a:spcPts val="0"/>
        </a:spcBef>
        <a:spcAft>
          <a:spcPts val="0"/>
        </a:spcAft>
        <a:buClrTx/>
        <a:buSzTx/>
        <a:buFontTx/>
        <a:buNone/>
        <a:defRPr sz="6200" b="0" i="0" u="none" strike="noStrike" cap="none" spc="0">
          <a:solidFill>
            <a:srgbClr val="000000"/>
          </a:solidFill>
          <a:latin typeface="Helvetica Light"/>
          <a:ea typeface="Helvetica Light"/>
          <a:cs typeface="Helvetica Light"/>
        </a:defRPr>
      </a:lvl8pPr>
      <a:lvl9pPr marL="0" marR="0" indent="1828800" algn="ctr" defTabSz="456406">
        <a:lnSpc>
          <a:spcPct val="100000"/>
        </a:lnSpc>
        <a:spcBef>
          <a:spcPts val="0"/>
        </a:spcBef>
        <a:spcAft>
          <a:spcPts val="0"/>
        </a:spcAft>
        <a:buClrTx/>
        <a:buSzTx/>
        <a:buFontTx/>
        <a:buNone/>
        <a:defRPr sz="6200" b="0" i="0" u="none" strike="noStrike" cap="none" spc="0">
          <a:solidFill>
            <a:srgbClr val="000000"/>
          </a:solidFill>
          <a:latin typeface="Helvetica Light"/>
          <a:ea typeface="Helvetica Light"/>
          <a:cs typeface="Helvetica Light"/>
        </a:defRPr>
      </a:lvl9pPr>
    </p:titleStyle>
    <p:bodyStyle>
      <a:lvl1pPr marL="345722" marR="0" indent="-345722" algn="l" defTabSz="456406">
        <a:lnSpc>
          <a:spcPct val="100000"/>
        </a:lnSpc>
        <a:spcBef>
          <a:spcPts val="3200"/>
        </a:spcBef>
        <a:spcAft>
          <a:spcPts val="0"/>
        </a:spcAft>
        <a:buClrTx/>
        <a:buSzPct val="75000"/>
        <a:buFontTx/>
        <a:buChar char="•"/>
        <a:defRPr sz="2800" b="0" i="0" u="none" strike="noStrike" cap="none" spc="0">
          <a:solidFill>
            <a:srgbClr val="000000"/>
          </a:solidFill>
          <a:latin typeface="Helvetica Light"/>
          <a:ea typeface="Helvetica Light"/>
          <a:cs typeface="Helvetica Light"/>
        </a:defRPr>
      </a:lvl1pPr>
      <a:lvl2pPr marL="790222" marR="0" indent="-345722" algn="l" defTabSz="456406">
        <a:lnSpc>
          <a:spcPct val="100000"/>
        </a:lnSpc>
        <a:spcBef>
          <a:spcPts val="3200"/>
        </a:spcBef>
        <a:spcAft>
          <a:spcPts val="0"/>
        </a:spcAft>
        <a:buClrTx/>
        <a:buSzPct val="75000"/>
        <a:buFontTx/>
        <a:buChar char="•"/>
        <a:defRPr sz="2800" b="0" i="0" u="none" strike="noStrike" cap="none" spc="0">
          <a:solidFill>
            <a:srgbClr val="000000"/>
          </a:solidFill>
          <a:latin typeface="Helvetica Light"/>
          <a:ea typeface="Helvetica Light"/>
          <a:cs typeface="Helvetica Light"/>
        </a:defRPr>
      </a:lvl2pPr>
      <a:lvl3pPr marL="1234722" marR="0" indent="-345722" algn="l" defTabSz="456406">
        <a:lnSpc>
          <a:spcPct val="100000"/>
        </a:lnSpc>
        <a:spcBef>
          <a:spcPts val="3200"/>
        </a:spcBef>
        <a:spcAft>
          <a:spcPts val="0"/>
        </a:spcAft>
        <a:buClrTx/>
        <a:buSzPct val="75000"/>
        <a:buFontTx/>
        <a:buChar char="•"/>
        <a:defRPr sz="2800" b="0" i="0" u="none" strike="noStrike" cap="none" spc="0">
          <a:solidFill>
            <a:srgbClr val="000000"/>
          </a:solidFill>
          <a:latin typeface="Helvetica Light"/>
          <a:ea typeface="Helvetica Light"/>
          <a:cs typeface="Helvetica Light"/>
        </a:defRPr>
      </a:lvl3pPr>
      <a:lvl4pPr marL="1679222" marR="0" indent="-345722" algn="l" defTabSz="456406">
        <a:lnSpc>
          <a:spcPct val="100000"/>
        </a:lnSpc>
        <a:spcBef>
          <a:spcPts val="3200"/>
        </a:spcBef>
        <a:spcAft>
          <a:spcPts val="0"/>
        </a:spcAft>
        <a:buClrTx/>
        <a:buSzPct val="75000"/>
        <a:buFontTx/>
        <a:buChar char="•"/>
        <a:defRPr sz="2800" b="0" i="0" u="none" strike="noStrike" cap="none" spc="0">
          <a:solidFill>
            <a:srgbClr val="000000"/>
          </a:solidFill>
          <a:latin typeface="Helvetica Light"/>
          <a:ea typeface="Helvetica Light"/>
          <a:cs typeface="Helvetica Light"/>
        </a:defRPr>
      </a:lvl4pPr>
      <a:lvl5pPr marL="2123722" marR="0" indent="-345722" algn="l" defTabSz="456406">
        <a:lnSpc>
          <a:spcPct val="100000"/>
        </a:lnSpc>
        <a:spcBef>
          <a:spcPts val="3200"/>
        </a:spcBef>
        <a:spcAft>
          <a:spcPts val="0"/>
        </a:spcAft>
        <a:buClrTx/>
        <a:buSzPct val="75000"/>
        <a:buFontTx/>
        <a:buChar char="•"/>
        <a:defRPr sz="2800" b="0" i="0" u="none" strike="noStrike" cap="none" spc="0">
          <a:solidFill>
            <a:srgbClr val="000000"/>
          </a:solidFill>
          <a:latin typeface="Helvetica Light"/>
          <a:ea typeface="Helvetica Light"/>
          <a:cs typeface="Helvetica Light"/>
        </a:defRPr>
      </a:lvl5pPr>
      <a:lvl6pPr marL="2568222" marR="0" indent="-345722" algn="l" defTabSz="456406">
        <a:lnSpc>
          <a:spcPct val="100000"/>
        </a:lnSpc>
        <a:spcBef>
          <a:spcPts val="3200"/>
        </a:spcBef>
        <a:spcAft>
          <a:spcPts val="0"/>
        </a:spcAft>
        <a:buClrTx/>
        <a:buSzPct val="75000"/>
        <a:buFontTx/>
        <a:buChar char="•"/>
        <a:defRPr sz="2800" b="0" i="0" u="none" strike="noStrike" cap="none" spc="0">
          <a:solidFill>
            <a:srgbClr val="000000"/>
          </a:solidFill>
          <a:latin typeface="Helvetica Light"/>
          <a:ea typeface="Helvetica Light"/>
          <a:cs typeface="Helvetica Light"/>
        </a:defRPr>
      </a:lvl6pPr>
      <a:lvl7pPr marL="3012721" marR="0" indent="-345722" algn="l" defTabSz="456406">
        <a:lnSpc>
          <a:spcPct val="100000"/>
        </a:lnSpc>
        <a:spcBef>
          <a:spcPts val="3200"/>
        </a:spcBef>
        <a:spcAft>
          <a:spcPts val="0"/>
        </a:spcAft>
        <a:buClrTx/>
        <a:buSzPct val="75000"/>
        <a:buFontTx/>
        <a:buChar char="•"/>
        <a:defRPr sz="2800" b="0" i="0" u="none" strike="noStrike" cap="none" spc="0">
          <a:solidFill>
            <a:srgbClr val="000000"/>
          </a:solidFill>
          <a:latin typeface="Helvetica Light"/>
          <a:ea typeface="Helvetica Light"/>
          <a:cs typeface="Helvetica Light"/>
        </a:defRPr>
      </a:lvl7pPr>
      <a:lvl8pPr marL="3457222" marR="0" indent="-345722" algn="l" defTabSz="456406">
        <a:lnSpc>
          <a:spcPct val="100000"/>
        </a:lnSpc>
        <a:spcBef>
          <a:spcPts val="3200"/>
        </a:spcBef>
        <a:spcAft>
          <a:spcPts val="0"/>
        </a:spcAft>
        <a:buClrTx/>
        <a:buSzPct val="75000"/>
        <a:buFontTx/>
        <a:buChar char="•"/>
        <a:defRPr sz="2800" b="0" i="0" u="none" strike="noStrike" cap="none" spc="0">
          <a:solidFill>
            <a:srgbClr val="000000"/>
          </a:solidFill>
          <a:latin typeface="Helvetica Light"/>
          <a:ea typeface="Helvetica Light"/>
          <a:cs typeface="Helvetica Light"/>
        </a:defRPr>
      </a:lvl8pPr>
      <a:lvl9pPr marL="3901722" marR="0" indent="-345722" algn="l" defTabSz="456406">
        <a:lnSpc>
          <a:spcPct val="100000"/>
        </a:lnSpc>
        <a:spcBef>
          <a:spcPts val="3200"/>
        </a:spcBef>
        <a:spcAft>
          <a:spcPts val="0"/>
        </a:spcAft>
        <a:buClrTx/>
        <a:buSzPct val="75000"/>
        <a:buFontTx/>
        <a:buChar char="•"/>
        <a:defRPr sz="2800" b="0" i="0" u="none" strike="noStrike" cap="none" spc="0">
          <a:solidFill>
            <a:srgbClr val="000000"/>
          </a:solidFill>
          <a:latin typeface="Helvetica Light"/>
          <a:ea typeface="Helvetica Light"/>
          <a:cs typeface="Helvetica Light"/>
        </a:defRPr>
      </a:lvl9pPr>
    </p:bodyStyle>
    <p:otherStyle>
      <a:lvl1pPr marL="0" marR="0" indent="0" algn="ctr" defTabSz="456406">
        <a:lnSpc>
          <a:spcPct val="100000"/>
        </a:lnSpc>
        <a:spcBef>
          <a:spcPts val="0"/>
        </a:spcBef>
        <a:spcAft>
          <a:spcPts val="0"/>
        </a:spcAft>
        <a:buClrTx/>
        <a:buSzTx/>
        <a:buFontTx/>
        <a:buNone/>
        <a:defRPr sz="1400" b="0" i="0" u="none" strike="noStrike" cap="none" spc="0">
          <a:solidFill>
            <a:schemeClr val="tx1"/>
          </a:solidFill>
          <a:latin typeface="+mn-lt"/>
          <a:ea typeface="+mn-ea"/>
          <a:cs typeface="+mn-cs"/>
        </a:defRPr>
      </a:lvl1pPr>
      <a:lvl2pPr marL="0" marR="0" indent="228600" algn="ctr" defTabSz="456406">
        <a:lnSpc>
          <a:spcPct val="100000"/>
        </a:lnSpc>
        <a:spcBef>
          <a:spcPts val="0"/>
        </a:spcBef>
        <a:spcAft>
          <a:spcPts val="0"/>
        </a:spcAft>
        <a:buClrTx/>
        <a:buSzTx/>
        <a:buFontTx/>
        <a:buNone/>
        <a:defRPr sz="1400" b="0" i="0" u="none" strike="noStrike" cap="none" spc="0">
          <a:solidFill>
            <a:schemeClr val="tx1"/>
          </a:solidFill>
          <a:latin typeface="+mn-lt"/>
          <a:ea typeface="+mn-ea"/>
          <a:cs typeface="+mn-cs"/>
        </a:defRPr>
      </a:lvl2pPr>
      <a:lvl3pPr marL="0" marR="0" indent="457200" algn="ctr" defTabSz="456406">
        <a:lnSpc>
          <a:spcPct val="100000"/>
        </a:lnSpc>
        <a:spcBef>
          <a:spcPts val="0"/>
        </a:spcBef>
        <a:spcAft>
          <a:spcPts val="0"/>
        </a:spcAft>
        <a:buClrTx/>
        <a:buSzTx/>
        <a:buFontTx/>
        <a:buNone/>
        <a:defRPr sz="1400" b="0" i="0" u="none" strike="noStrike" cap="none" spc="0">
          <a:solidFill>
            <a:schemeClr val="tx1"/>
          </a:solidFill>
          <a:latin typeface="+mn-lt"/>
          <a:ea typeface="+mn-ea"/>
          <a:cs typeface="+mn-cs"/>
        </a:defRPr>
      </a:lvl3pPr>
      <a:lvl4pPr marL="0" marR="0" indent="685800" algn="ctr" defTabSz="456406">
        <a:lnSpc>
          <a:spcPct val="100000"/>
        </a:lnSpc>
        <a:spcBef>
          <a:spcPts val="0"/>
        </a:spcBef>
        <a:spcAft>
          <a:spcPts val="0"/>
        </a:spcAft>
        <a:buClrTx/>
        <a:buSzTx/>
        <a:buFontTx/>
        <a:buNone/>
        <a:defRPr sz="1400" b="0" i="0" u="none" strike="noStrike" cap="none" spc="0">
          <a:solidFill>
            <a:schemeClr val="tx1"/>
          </a:solidFill>
          <a:latin typeface="+mn-lt"/>
          <a:ea typeface="+mn-ea"/>
          <a:cs typeface="+mn-cs"/>
        </a:defRPr>
      </a:lvl4pPr>
      <a:lvl5pPr marL="0" marR="0" indent="914400" algn="ctr" defTabSz="456406">
        <a:lnSpc>
          <a:spcPct val="100000"/>
        </a:lnSpc>
        <a:spcBef>
          <a:spcPts val="0"/>
        </a:spcBef>
        <a:spcAft>
          <a:spcPts val="0"/>
        </a:spcAft>
        <a:buClrTx/>
        <a:buSzTx/>
        <a:buFontTx/>
        <a:buNone/>
        <a:defRPr sz="1400" b="0" i="0" u="none" strike="noStrike" cap="none" spc="0">
          <a:solidFill>
            <a:schemeClr val="tx1"/>
          </a:solidFill>
          <a:latin typeface="+mn-lt"/>
          <a:ea typeface="+mn-ea"/>
          <a:cs typeface="+mn-cs"/>
        </a:defRPr>
      </a:lvl5pPr>
      <a:lvl6pPr marL="0" marR="0" indent="1143000" algn="ctr" defTabSz="456406">
        <a:lnSpc>
          <a:spcPct val="100000"/>
        </a:lnSpc>
        <a:spcBef>
          <a:spcPts val="0"/>
        </a:spcBef>
        <a:spcAft>
          <a:spcPts val="0"/>
        </a:spcAft>
        <a:buClrTx/>
        <a:buSzTx/>
        <a:buFontTx/>
        <a:buNone/>
        <a:defRPr sz="1400" b="0" i="0" u="none" strike="noStrike" cap="none" spc="0">
          <a:solidFill>
            <a:schemeClr val="tx1"/>
          </a:solidFill>
          <a:latin typeface="+mn-lt"/>
          <a:ea typeface="+mn-ea"/>
          <a:cs typeface="+mn-cs"/>
        </a:defRPr>
      </a:lvl6pPr>
      <a:lvl7pPr marL="0" marR="0" indent="1371600" algn="ctr" defTabSz="456406">
        <a:lnSpc>
          <a:spcPct val="100000"/>
        </a:lnSpc>
        <a:spcBef>
          <a:spcPts val="0"/>
        </a:spcBef>
        <a:spcAft>
          <a:spcPts val="0"/>
        </a:spcAft>
        <a:buClrTx/>
        <a:buSzTx/>
        <a:buFontTx/>
        <a:buNone/>
        <a:defRPr sz="1400" b="0" i="0" u="none" strike="noStrike" cap="none" spc="0">
          <a:solidFill>
            <a:schemeClr val="tx1"/>
          </a:solidFill>
          <a:latin typeface="+mn-lt"/>
          <a:ea typeface="+mn-ea"/>
          <a:cs typeface="+mn-cs"/>
        </a:defRPr>
      </a:lvl7pPr>
      <a:lvl8pPr marL="0" marR="0" indent="1600200" algn="ctr" defTabSz="456406">
        <a:lnSpc>
          <a:spcPct val="100000"/>
        </a:lnSpc>
        <a:spcBef>
          <a:spcPts val="0"/>
        </a:spcBef>
        <a:spcAft>
          <a:spcPts val="0"/>
        </a:spcAft>
        <a:buClrTx/>
        <a:buSzTx/>
        <a:buFontTx/>
        <a:buNone/>
        <a:defRPr sz="1400" b="0" i="0" u="none" strike="noStrike" cap="none" spc="0">
          <a:solidFill>
            <a:schemeClr val="tx1"/>
          </a:solidFill>
          <a:latin typeface="+mn-lt"/>
          <a:ea typeface="+mn-ea"/>
          <a:cs typeface="+mn-cs"/>
        </a:defRPr>
      </a:lvl8pPr>
      <a:lvl9pPr marL="0" marR="0" indent="1828800" algn="ctr" defTabSz="456406">
        <a:lnSpc>
          <a:spcPct val="100000"/>
        </a:lnSpc>
        <a:spcBef>
          <a:spcPts val="0"/>
        </a:spcBef>
        <a:spcAft>
          <a:spcPts val="0"/>
        </a:spcAft>
        <a:buClrTx/>
        <a:buSzTx/>
        <a:buFontTx/>
        <a:buNone/>
        <a:defRPr sz="1400" b="0" i="0" u="none" strike="noStrike" cap="none" spc="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bwMode="auto">
        <a:xfrm>
          <a:off x="0" y="0"/>
          <a:ext cx="0" cy="0"/>
          <a:chOff x="0" y="0"/>
          <a:chExt cx="0" cy="0"/>
        </a:xfrm>
      </p:grpSpPr>
      <p:sp>
        <p:nvSpPr>
          <p:cNvPr id="4" name="Rectangle 15"/>
          <p:cNvSpPr/>
          <p:nvPr userDrawn="1"/>
        </p:nvSpPr>
        <p:spPr bwMode="auto">
          <a:xfrm>
            <a:off x="0" y="7314656"/>
            <a:ext cx="10160000" cy="310463"/>
          </a:xfrm>
          <a:prstGeom prst="rect">
            <a:avLst/>
          </a:prstGeom>
          <a:solidFill>
            <a:srgbClr val="22529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15989">
              <a:defRPr/>
            </a:pPr>
            <a:endParaRPr lang="en-US" sz="1650">
              <a:solidFill>
                <a:prstClr val="white"/>
              </a:solidFill>
              <a:latin typeface="Arial"/>
            </a:endParaRPr>
          </a:p>
        </p:txBody>
      </p:sp>
      <p:sp>
        <p:nvSpPr>
          <p:cNvPr id="5" name="Title Placeholder 1"/>
          <p:cNvSpPr>
            <a:spLocks noGrp="1"/>
          </p:cNvSpPr>
          <p:nvPr>
            <p:ph type="title"/>
          </p:nvPr>
        </p:nvSpPr>
        <p:spPr bwMode="auto">
          <a:xfrm>
            <a:off x="911796" y="196749"/>
            <a:ext cx="8388513" cy="833816"/>
          </a:xfrm>
          <a:prstGeom prst="rect">
            <a:avLst/>
          </a:prstGeom>
        </p:spPr>
        <p:txBody>
          <a:bodyPr vert="horz" lIns="91440" tIns="45720" rIns="91440" bIns="45720" rtlCol="0" anchor="ctr">
            <a:noAutofit/>
          </a:bodyPr>
          <a:lstStyle/>
          <a:p>
            <a:pPr>
              <a:defRPr/>
            </a:pPr>
            <a:r>
              <a:rPr lang="en-US"/>
              <a:t>Title</a:t>
            </a:r>
            <a:endParaRPr/>
          </a:p>
        </p:txBody>
      </p:sp>
      <p:sp>
        <p:nvSpPr>
          <p:cNvPr id="6" name="Slide Number Placeholder 5"/>
          <p:cNvSpPr>
            <a:spLocks noGrp="1"/>
          </p:cNvSpPr>
          <p:nvPr>
            <p:ph type="sldNum" sz="quarter" idx="4"/>
          </p:nvPr>
        </p:nvSpPr>
        <p:spPr bwMode="auto">
          <a:xfrm>
            <a:off x="7884159" y="7265396"/>
            <a:ext cx="2286000" cy="405694"/>
          </a:xfrm>
          <a:prstGeom prst="rect">
            <a:avLst/>
          </a:prstGeom>
        </p:spPr>
        <p:txBody>
          <a:bodyPr vert="horz" lIns="91440" tIns="45720" rIns="91440" bIns="45720" rtlCol="0" anchor="ctr"/>
          <a:lstStyle>
            <a:lvl1pPr algn="r">
              <a:defRPr sz="1000" b="0" i="0">
                <a:solidFill>
                  <a:schemeClr val="bg1"/>
                </a:solidFill>
                <a:latin typeface="Avenir Book"/>
                <a:ea typeface="Avenir Book"/>
                <a:cs typeface="Avenir Book"/>
              </a:defRPr>
            </a:lvl1pPr>
          </a:lstStyle>
          <a:p>
            <a:pPr defTabSz="1015989">
              <a:defRPr/>
            </a:pPr>
            <a:fld id="{DEF62AA5-A9F9-344C-9738-C68EB5A8EDFF}" type="slidenum">
              <a:rPr lang="en-US">
                <a:solidFill>
                  <a:prstClr val="white"/>
                </a:solidFill>
              </a:rPr>
              <a:t>‹#›</a:t>
            </a:fld>
            <a:endParaRPr lang="en-US">
              <a:solidFill>
                <a:prstClr val="white"/>
              </a:solidFill>
            </a:endParaRPr>
          </a:p>
        </p:txBody>
      </p:sp>
      <p:pic>
        <p:nvPicPr>
          <p:cNvPr id="7" name="Picture 7"/>
          <p:cNvPicPr>
            <a:picLocks noChangeAspect="1"/>
          </p:cNvPicPr>
          <p:nvPr userDrawn="1"/>
        </p:nvPicPr>
        <p:blipFill>
          <a:blip r:embed="rId7"/>
          <a:stretch/>
        </p:blipFill>
        <p:spPr bwMode="auto">
          <a:xfrm>
            <a:off x="9345383" y="81533"/>
            <a:ext cx="780177" cy="780177"/>
          </a:xfrm>
          <a:prstGeom prst="rect">
            <a:avLst/>
          </a:prstGeom>
        </p:spPr>
      </p:pic>
      <p:sp>
        <p:nvSpPr>
          <p:cNvPr id="8" name="Date Placeholder 19"/>
          <p:cNvSpPr>
            <a:spLocks noGrp="1"/>
          </p:cNvSpPr>
          <p:nvPr>
            <p:ph type="dt" sz="half" idx="2"/>
          </p:nvPr>
        </p:nvSpPr>
        <p:spPr bwMode="auto">
          <a:xfrm>
            <a:off x="17780" y="7265813"/>
            <a:ext cx="2286000" cy="405694"/>
          </a:xfrm>
          <a:prstGeom prst="rect">
            <a:avLst/>
          </a:prstGeom>
        </p:spPr>
        <p:txBody>
          <a:bodyPr vert="horz" lIns="91440" tIns="45720" rIns="91440" bIns="45720" rtlCol="0" anchor="ctr"/>
          <a:lstStyle>
            <a:lvl1pPr algn="l">
              <a:defRPr sz="1000">
                <a:solidFill>
                  <a:schemeClr val="bg1"/>
                </a:solidFill>
              </a:defRPr>
            </a:lvl1pPr>
          </a:lstStyle>
          <a:p>
            <a:pPr>
              <a:defRPr/>
            </a:pPr>
            <a:r>
              <a:rPr lang="en-GB">
                <a:solidFill>
                  <a:prstClr val="white"/>
                </a:solidFill>
                <a:latin typeface="Arial"/>
              </a:rPr>
              <a:t>PPTAP / 04-Jun-2021</a:t>
            </a:r>
            <a:endParaRPr lang="en-US">
              <a:solidFill>
                <a:prstClr val="white"/>
              </a:solidFill>
              <a:latin typeface="Arial"/>
            </a:endParaRPr>
          </a:p>
        </p:txBody>
      </p:sp>
      <p:sp>
        <p:nvSpPr>
          <p:cNvPr id="9" name="Footer Placeholder 4"/>
          <p:cNvSpPr>
            <a:spLocks noGrp="1"/>
          </p:cNvSpPr>
          <p:nvPr>
            <p:ph type="ftr" sz="quarter" idx="3"/>
          </p:nvPr>
        </p:nvSpPr>
        <p:spPr bwMode="auto">
          <a:xfrm>
            <a:off x="3271727" y="7278942"/>
            <a:ext cx="3616547" cy="405694"/>
          </a:xfrm>
          <a:prstGeom prst="rect">
            <a:avLst/>
          </a:prstGeom>
        </p:spPr>
        <p:txBody>
          <a:bodyPr vert="horz" lIns="91440" tIns="45720" rIns="91440" bIns="45720" rtlCol="0" anchor="ctr" anchorCtr="0"/>
          <a:lstStyle>
            <a:lvl1pPr algn="ctr">
              <a:defRPr sz="1000" b="0" i="0">
                <a:solidFill>
                  <a:schemeClr val="bg1"/>
                </a:solidFill>
                <a:latin typeface="Avenir Book"/>
                <a:ea typeface="Avenir Book"/>
                <a:cs typeface="Avenir Book"/>
              </a:defRPr>
            </a:lvl1pPr>
          </a:lstStyle>
          <a:p>
            <a:pPr>
              <a:defRPr/>
            </a:pPr>
            <a:r>
              <a:rPr lang="en-US">
                <a:solidFill>
                  <a:prstClr val="white"/>
                </a:solidFill>
              </a:rPr>
              <a:t>Nigel Watson / Birmingham Univ.</a:t>
            </a:r>
            <a:endParaRPr/>
          </a:p>
        </p:txBody>
      </p:sp>
    </p:spTree>
  </p:cSld>
  <p:clrMap bg1="lt1" tx1="dk1" bg2="lt2" tx2="dk2" accent1="accent1" accent2="accent2" accent3="accent3" accent4="accent4" accent5="accent5" accent6="accent6" hlink="hlink" folHlink="folHlink"/>
  <p:sldLayoutIdLst>
    <p:sldLayoutId id="2147483655" r:id="rId1"/>
    <p:sldLayoutId id="2147483656" r:id="rId2"/>
    <p:sldLayoutId id="2147483657" r:id="rId3"/>
    <p:sldLayoutId id="2147483658" r:id="rId4"/>
    <p:sldLayoutId id="2147483659" r:id="rId5"/>
  </p:sldLayoutIdLst>
  <p:hf sldNum="0" hdr="0"/>
  <p:txStyles>
    <p:titleStyle>
      <a:lvl1pPr algn="ctr" defTabSz="761992">
        <a:lnSpc>
          <a:spcPct val="90000"/>
        </a:lnSpc>
        <a:spcBef>
          <a:spcPts val="0"/>
        </a:spcBef>
        <a:buNone/>
        <a:defRPr sz="4450" b="0" i="0">
          <a:solidFill>
            <a:schemeClr val="tx1"/>
          </a:solidFill>
          <a:latin typeface="Avenir Book"/>
          <a:ea typeface="Avenir Book"/>
          <a:cs typeface="Avenir Book"/>
        </a:defRPr>
      </a:lvl1pPr>
    </p:titleStyle>
    <p:bodyStyle>
      <a:lvl1pPr marL="380996" indent="-380996" algn="l" defTabSz="761992">
        <a:lnSpc>
          <a:spcPct val="90000"/>
        </a:lnSpc>
        <a:spcBef>
          <a:spcPts val="833"/>
        </a:spcBef>
        <a:buFont typeface="Arial"/>
        <a:buChar char="•"/>
        <a:defRPr sz="2200" i="0">
          <a:solidFill>
            <a:schemeClr val="tx1"/>
          </a:solidFill>
          <a:latin typeface="+mn-lt"/>
          <a:ea typeface="+mn-ea"/>
          <a:cs typeface="+mn-cs"/>
        </a:defRPr>
      </a:lvl1pPr>
      <a:lvl2pPr marL="698493" indent="-317497" algn="l" defTabSz="761992">
        <a:lnSpc>
          <a:spcPct val="90000"/>
        </a:lnSpc>
        <a:spcBef>
          <a:spcPts val="417"/>
        </a:spcBef>
        <a:buFont typeface="Arial"/>
        <a:buChar char="•"/>
        <a:defRPr sz="2000">
          <a:solidFill>
            <a:schemeClr val="tx1"/>
          </a:solidFill>
          <a:latin typeface="+mn-lt"/>
          <a:ea typeface="+mn-ea"/>
          <a:cs typeface="+mn-cs"/>
        </a:defRPr>
      </a:lvl2pPr>
      <a:lvl3pPr marL="1079489" indent="-317497" algn="l" defTabSz="761992">
        <a:lnSpc>
          <a:spcPct val="90000"/>
        </a:lnSpc>
        <a:spcBef>
          <a:spcPts val="417"/>
        </a:spcBef>
        <a:buFont typeface="Arial"/>
        <a:buChar char="•"/>
        <a:defRPr sz="1800">
          <a:solidFill>
            <a:schemeClr val="tx1"/>
          </a:solidFill>
          <a:latin typeface="+mn-lt"/>
          <a:ea typeface="+mn-ea"/>
          <a:cs typeface="+mn-cs"/>
        </a:defRPr>
      </a:lvl3pPr>
      <a:lvl4pPr marL="1460485" indent="-317497" algn="l" defTabSz="761992">
        <a:lnSpc>
          <a:spcPct val="90000"/>
        </a:lnSpc>
        <a:spcBef>
          <a:spcPts val="417"/>
        </a:spcBef>
        <a:buFont typeface="Arial"/>
        <a:buChar char="•"/>
        <a:defRPr sz="1550">
          <a:solidFill>
            <a:schemeClr val="tx1"/>
          </a:solidFill>
          <a:latin typeface="+mn-lt"/>
          <a:ea typeface="+mn-ea"/>
          <a:cs typeface="+mn-cs"/>
        </a:defRPr>
      </a:lvl4pPr>
      <a:lvl5pPr marL="1841482" indent="-317497" algn="l" defTabSz="761992">
        <a:lnSpc>
          <a:spcPct val="90000"/>
        </a:lnSpc>
        <a:spcBef>
          <a:spcPts val="417"/>
        </a:spcBef>
        <a:buFont typeface="Arial"/>
        <a:buChar char="•"/>
        <a:defRPr sz="1350">
          <a:solidFill>
            <a:schemeClr val="tx1"/>
          </a:solidFill>
          <a:latin typeface="+mn-lt"/>
          <a:ea typeface="+mn-ea"/>
          <a:cs typeface="+mn-cs"/>
        </a:defRPr>
      </a:lvl5pPr>
      <a:lvl6pPr marL="2095479" indent="-190498" algn="l" defTabSz="761992">
        <a:lnSpc>
          <a:spcPct val="90000"/>
        </a:lnSpc>
        <a:spcBef>
          <a:spcPts val="417"/>
        </a:spcBef>
        <a:buFont typeface="Arial"/>
        <a:buChar char="•"/>
        <a:defRPr sz="1500">
          <a:solidFill>
            <a:schemeClr val="tx1"/>
          </a:solidFill>
          <a:latin typeface="+mn-lt"/>
          <a:ea typeface="+mn-ea"/>
          <a:cs typeface="+mn-cs"/>
        </a:defRPr>
      </a:lvl6pPr>
      <a:lvl7pPr marL="2476475" indent="-190498" algn="l" defTabSz="761992">
        <a:lnSpc>
          <a:spcPct val="90000"/>
        </a:lnSpc>
        <a:spcBef>
          <a:spcPts val="417"/>
        </a:spcBef>
        <a:buFont typeface="Arial"/>
        <a:buChar char="•"/>
        <a:defRPr sz="1500">
          <a:solidFill>
            <a:schemeClr val="tx1"/>
          </a:solidFill>
          <a:latin typeface="+mn-lt"/>
          <a:ea typeface="+mn-ea"/>
          <a:cs typeface="+mn-cs"/>
        </a:defRPr>
      </a:lvl7pPr>
      <a:lvl8pPr marL="2857471" indent="-190498" algn="l" defTabSz="761992">
        <a:lnSpc>
          <a:spcPct val="90000"/>
        </a:lnSpc>
        <a:spcBef>
          <a:spcPts val="417"/>
        </a:spcBef>
        <a:buFont typeface="Arial"/>
        <a:buChar char="•"/>
        <a:defRPr sz="1500">
          <a:solidFill>
            <a:schemeClr val="tx1"/>
          </a:solidFill>
          <a:latin typeface="+mn-lt"/>
          <a:ea typeface="+mn-ea"/>
          <a:cs typeface="+mn-cs"/>
        </a:defRPr>
      </a:lvl8pPr>
      <a:lvl9pPr marL="3238468" indent="-190498" algn="l" defTabSz="761992">
        <a:lnSpc>
          <a:spcPct val="90000"/>
        </a:lnSpc>
        <a:spcBef>
          <a:spcPts val="417"/>
        </a:spcBef>
        <a:buFont typeface="Arial"/>
        <a:buChar char="•"/>
        <a:defRPr sz="1500">
          <a:solidFill>
            <a:schemeClr val="tx1"/>
          </a:solidFill>
          <a:latin typeface="+mn-lt"/>
          <a:ea typeface="+mn-ea"/>
          <a:cs typeface="+mn-cs"/>
        </a:defRPr>
      </a:lvl9pPr>
    </p:bodyStyle>
    <p:otherStyle>
      <a:defPPr>
        <a:defRPr lang="en-US"/>
      </a:defPPr>
      <a:lvl1pPr marL="0" algn="l" defTabSz="761992">
        <a:defRPr sz="1500">
          <a:solidFill>
            <a:schemeClr val="tx1"/>
          </a:solidFill>
          <a:latin typeface="+mn-lt"/>
          <a:ea typeface="+mn-ea"/>
          <a:cs typeface="+mn-cs"/>
        </a:defRPr>
      </a:lvl1pPr>
      <a:lvl2pPr marL="380996" algn="l" defTabSz="761992">
        <a:defRPr sz="1500">
          <a:solidFill>
            <a:schemeClr val="tx1"/>
          </a:solidFill>
          <a:latin typeface="+mn-lt"/>
          <a:ea typeface="+mn-ea"/>
          <a:cs typeface="+mn-cs"/>
        </a:defRPr>
      </a:lvl2pPr>
      <a:lvl3pPr marL="761992" algn="l" defTabSz="761992">
        <a:defRPr sz="1500">
          <a:solidFill>
            <a:schemeClr val="tx1"/>
          </a:solidFill>
          <a:latin typeface="+mn-lt"/>
          <a:ea typeface="+mn-ea"/>
          <a:cs typeface="+mn-cs"/>
        </a:defRPr>
      </a:lvl3pPr>
      <a:lvl4pPr marL="1142989" algn="l" defTabSz="761992">
        <a:defRPr sz="1500">
          <a:solidFill>
            <a:schemeClr val="tx1"/>
          </a:solidFill>
          <a:latin typeface="+mn-lt"/>
          <a:ea typeface="+mn-ea"/>
          <a:cs typeface="+mn-cs"/>
        </a:defRPr>
      </a:lvl4pPr>
      <a:lvl5pPr marL="1523985" algn="l" defTabSz="761992">
        <a:defRPr sz="1500">
          <a:solidFill>
            <a:schemeClr val="tx1"/>
          </a:solidFill>
          <a:latin typeface="+mn-lt"/>
          <a:ea typeface="+mn-ea"/>
          <a:cs typeface="+mn-cs"/>
        </a:defRPr>
      </a:lvl5pPr>
      <a:lvl6pPr marL="1904981" algn="l" defTabSz="761992">
        <a:defRPr sz="1500">
          <a:solidFill>
            <a:schemeClr val="tx1"/>
          </a:solidFill>
          <a:latin typeface="+mn-lt"/>
          <a:ea typeface="+mn-ea"/>
          <a:cs typeface="+mn-cs"/>
        </a:defRPr>
      </a:lvl6pPr>
      <a:lvl7pPr marL="2285977" algn="l" defTabSz="761992">
        <a:defRPr sz="1500">
          <a:solidFill>
            <a:schemeClr val="tx1"/>
          </a:solidFill>
          <a:latin typeface="+mn-lt"/>
          <a:ea typeface="+mn-ea"/>
          <a:cs typeface="+mn-cs"/>
        </a:defRPr>
      </a:lvl7pPr>
      <a:lvl8pPr marL="2666973" algn="l" defTabSz="761992">
        <a:defRPr sz="1500">
          <a:solidFill>
            <a:schemeClr val="tx1"/>
          </a:solidFill>
          <a:latin typeface="+mn-lt"/>
          <a:ea typeface="+mn-ea"/>
          <a:cs typeface="+mn-cs"/>
        </a:defRPr>
      </a:lvl8pPr>
      <a:lvl9pPr marL="3047970" algn="l" defTabSz="761992">
        <a:defRPr sz="15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bwMode="auto">
        <a:xfrm>
          <a:off x="0" y="0"/>
          <a:ext cx="0" cy="0"/>
          <a:chOff x="0" y="0"/>
          <a:chExt cx="0" cy="0"/>
        </a:xfrm>
      </p:grpSpPr>
      <p:sp>
        <p:nvSpPr>
          <p:cNvPr id="4" name="Rectangle 2"/>
          <p:cNvSpPr>
            <a:spLocks noGrp="1" noChangeArrowheads="1"/>
          </p:cNvSpPr>
          <p:nvPr>
            <p:ph type="ftr" sz="quarter" idx="3"/>
          </p:nvPr>
        </p:nvSpPr>
        <p:spPr bwMode="auto">
          <a:xfrm>
            <a:off x="3471334" y="6942667"/>
            <a:ext cx="3217333" cy="508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ctr">
              <a:defRPr sz="1350">
                <a:latin typeface="Arial"/>
                <a:ea typeface="+mn-ea"/>
                <a:cs typeface="+mn-cs"/>
              </a:defRPr>
            </a:lvl1pPr>
          </a:lstStyle>
          <a:p>
            <a:pPr>
              <a:defRPr/>
            </a:pPr>
            <a:r>
              <a:rPr lang="en-US"/>
              <a:t>Nigel Watson / Birmingham Univ.</a:t>
            </a:r>
            <a:endParaRPr/>
          </a:p>
        </p:txBody>
      </p:sp>
      <p:sp>
        <p:nvSpPr>
          <p:cNvPr id="5" name="Rectangle 3"/>
          <p:cNvSpPr>
            <a:spLocks noGrp="1" noChangeArrowheads="1"/>
          </p:cNvSpPr>
          <p:nvPr>
            <p:ph type="sldNum" sz="quarter" idx="4"/>
          </p:nvPr>
        </p:nvSpPr>
        <p:spPr bwMode="auto">
          <a:xfrm>
            <a:off x="7281333" y="6942667"/>
            <a:ext cx="2370667" cy="508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350">
                <a:latin typeface="Arial Black"/>
              </a:defRPr>
            </a:lvl1pPr>
          </a:lstStyle>
          <a:p>
            <a:pPr>
              <a:defRPr/>
            </a:pPr>
            <a:fld id="{1EE46A62-2B73-A94A-9725-6BD692258263}" type="slidenum">
              <a:rPr lang="en-US"/>
              <a:t>‹#›</a:t>
            </a:fld>
            <a:endParaRPr lang="en-US"/>
          </a:p>
        </p:txBody>
      </p:sp>
      <p:grpSp>
        <p:nvGrpSpPr>
          <p:cNvPr id="6" name="Group 4"/>
          <p:cNvGrpSpPr/>
          <p:nvPr/>
        </p:nvGrpSpPr>
        <p:grpSpPr bwMode="auto">
          <a:xfrm>
            <a:off x="0" y="0"/>
            <a:ext cx="10160000" cy="606778"/>
            <a:chOff x="0" y="0"/>
            <a:chExt cx="5760" cy="344"/>
          </a:xfrm>
        </p:grpSpPr>
        <p:sp>
          <p:nvSpPr>
            <p:cNvPr id="7" name="Rectangle 5"/>
            <p:cNvSpPr>
              <a:spLocks noChangeArrowheads="1"/>
            </p:cNvSpPr>
            <p:nvPr/>
          </p:nvSpPr>
          <p:spPr bwMode="auto">
            <a:xfrm>
              <a:off x="0" y="0"/>
              <a:ext cx="180" cy="336"/>
            </a:xfrm>
            <a:prstGeom prst="rect">
              <a:avLst/>
            </a:prstGeom>
            <a:gradFill rotWithShape="0">
              <a:gsLst>
                <a:gs pos="0">
                  <a:schemeClr val="folHlink"/>
                </a:gs>
                <a:gs pos="100000">
                  <a:schemeClr val="bg1"/>
                </a:gs>
              </a:gsLst>
              <a:lin ang="0" scaled="1"/>
            </a:gradFill>
            <a:ln>
              <a:noFill/>
            </a:ln>
          </p:spPr>
          <p:txBody>
            <a:bodyPr wrap="none" anchor="ctr"/>
            <a:lstStyle>
              <a:lvl1pPr>
                <a:defRPr sz="2400">
                  <a:solidFill>
                    <a:schemeClr val="tx1"/>
                  </a:solidFill>
                  <a:latin typeface="Arial"/>
                  <a:ea typeface="ＭＳ Ｐゴシック"/>
                </a:defRPr>
              </a:lvl1pPr>
              <a:lvl2pPr marL="742950" indent="-285750">
                <a:defRPr sz="2400">
                  <a:solidFill>
                    <a:schemeClr val="tx1"/>
                  </a:solidFill>
                  <a:latin typeface="Arial"/>
                  <a:ea typeface="ＭＳ Ｐゴシック"/>
                </a:defRPr>
              </a:lvl2pPr>
              <a:lvl3pPr marL="1143000" indent="-228600">
                <a:defRPr sz="2400">
                  <a:solidFill>
                    <a:schemeClr val="tx1"/>
                  </a:solidFill>
                  <a:latin typeface="Arial"/>
                  <a:ea typeface="ＭＳ Ｐゴシック"/>
                </a:defRPr>
              </a:lvl3pPr>
              <a:lvl4pPr marL="1600200" indent="-228600">
                <a:defRPr sz="2400">
                  <a:solidFill>
                    <a:schemeClr val="tx1"/>
                  </a:solidFill>
                  <a:latin typeface="Arial"/>
                  <a:ea typeface="ＭＳ Ｐゴシック"/>
                </a:defRPr>
              </a:lvl4pPr>
              <a:lvl5pPr marL="2057400" indent="-228600">
                <a:defRPr sz="2400">
                  <a:solidFill>
                    <a:schemeClr val="tx1"/>
                  </a:solidFill>
                  <a:latin typeface="Arial"/>
                  <a:ea typeface="ＭＳ Ｐゴシック"/>
                </a:defRPr>
              </a:lvl5pPr>
              <a:lvl6pPr marL="2514600" indent="-228600">
                <a:spcBef>
                  <a:spcPts val="0"/>
                </a:spcBef>
                <a:spcAft>
                  <a:spcPts val="0"/>
                </a:spcAft>
                <a:defRPr sz="2400">
                  <a:solidFill>
                    <a:schemeClr val="tx1"/>
                  </a:solidFill>
                  <a:latin typeface="Arial"/>
                  <a:ea typeface="ＭＳ Ｐゴシック"/>
                </a:defRPr>
              </a:lvl6pPr>
              <a:lvl7pPr marL="2971800" indent="-228600">
                <a:spcBef>
                  <a:spcPts val="0"/>
                </a:spcBef>
                <a:spcAft>
                  <a:spcPts val="0"/>
                </a:spcAft>
                <a:defRPr sz="2400">
                  <a:solidFill>
                    <a:schemeClr val="tx1"/>
                  </a:solidFill>
                  <a:latin typeface="Arial"/>
                  <a:ea typeface="ＭＳ Ｐゴシック"/>
                </a:defRPr>
              </a:lvl7pPr>
              <a:lvl8pPr marL="3429000" indent="-228600">
                <a:spcBef>
                  <a:spcPts val="0"/>
                </a:spcBef>
                <a:spcAft>
                  <a:spcPts val="0"/>
                </a:spcAft>
                <a:defRPr sz="2400">
                  <a:solidFill>
                    <a:schemeClr val="tx1"/>
                  </a:solidFill>
                  <a:latin typeface="Arial"/>
                  <a:ea typeface="ＭＳ Ｐゴシック"/>
                </a:defRPr>
              </a:lvl8pPr>
              <a:lvl9pPr marL="3886200" indent="-228600">
                <a:spcBef>
                  <a:spcPts val="0"/>
                </a:spcBef>
                <a:spcAft>
                  <a:spcPts val="0"/>
                </a:spcAft>
                <a:defRPr sz="2400">
                  <a:solidFill>
                    <a:schemeClr val="tx1"/>
                  </a:solidFill>
                  <a:latin typeface="Arial"/>
                  <a:ea typeface="ＭＳ Ｐゴシック"/>
                </a:defRPr>
              </a:lvl9pPr>
            </a:lstStyle>
            <a:p>
              <a:pPr algn="ctr">
                <a:defRPr/>
              </a:pPr>
              <a:endParaRPr lang="en-US" sz="2650">
                <a:latin typeface="Times New Roman"/>
              </a:endParaRPr>
            </a:p>
          </p:txBody>
        </p:sp>
        <p:sp>
          <p:nvSpPr>
            <p:cNvPr id="8" name="Rectangle 6"/>
            <p:cNvSpPr>
              <a:spLocks noChangeArrowheads="1"/>
            </p:cNvSpPr>
            <p:nvPr/>
          </p:nvSpPr>
          <p:spPr bwMode="auto">
            <a:xfrm>
              <a:off x="260" y="85"/>
              <a:ext cx="5500" cy="173"/>
            </a:xfrm>
            <a:prstGeom prst="rect">
              <a:avLst/>
            </a:prstGeom>
            <a:gradFill rotWithShape="0">
              <a:gsLst>
                <a:gs pos="0">
                  <a:schemeClr val="bg2"/>
                </a:gs>
                <a:gs pos="100000">
                  <a:schemeClr val="bg1"/>
                </a:gs>
              </a:gsLst>
              <a:lin ang="0" scaled="1"/>
            </a:gradFill>
            <a:ln>
              <a:noFill/>
            </a:ln>
          </p:spPr>
          <p:txBody>
            <a:bodyPr/>
            <a:lstStyle>
              <a:lvl1pPr>
                <a:defRPr sz="2400">
                  <a:solidFill>
                    <a:schemeClr val="tx1"/>
                  </a:solidFill>
                  <a:latin typeface="Arial"/>
                  <a:ea typeface="ＭＳ Ｐゴシック"/>
                </a:defRPr>
              </a:lvl1pPr>
              <a:lvl2pPr marL="742950" indent="-285750">
                <a:defRPr sz="2400">
                  <a:solidFill>
                    <a:schemeClr val="tx1"/>
                  </a:solidFill>
                  <a:latin typeface="Arial"/>
                  <a:ea typeface="ＭＳ Ｐゴシック"/>
                </a:defRPr>
              </a:lvl2pPr>
              <a:lvl3pPr marL="1143000" indent="-228600">
                <a:defRPr sz="2400">
                  <a:solidFill>
                    <a:schemeClr val="tx1"/>
                  </a:solidFill>
                  <a:latin typeface="Arial"/>
                  <a:ea typeface="ＭＳ Ｐゴシック"/>
                </a:defRPr>
              </a:lvl3pPr>
              <a:lvl4pPr marL="1600200" indent="-228600">
                <a:defRPr sz="2400">
                  <a:solidFill>
                    <a:schemeClr val="tx1"/>
                  </a:solidFill>
                  <a:latin typeface="Arial"/>
                  <a:ea typeface="ＭＳ Ｐゴシック"/>
                </a:defRPr>
              </a:lvl4pPr>
              <a:lvl5pPr marL="2057400" indent="-228600">
                <a:defRPr sz="2400">
                  <a:solidFill>
                    <a:schemeClr val="tx1"/>
                  </a:solidFill>
                  <a:latin typeface="Arial"/>
                  <a:ea typeface="ＭＳ Ｐゴシック"/>
                </a:defRPr>
              </a:lvl5pPr>
              <a:lvl6pPr marL="2514600" indent="-228600">
                <a:spcBef>
                  <a:spcPts val="0"/>
                </a:spcBef>
                <a:spcAft>
                  <a:spcPts val="0"/>
                </a:spcAft>
                <a:defRPr sz="2400">
                  <a:solidFill>
                    <a:schemeClr val="tx1"/>
                  </a:solidFill>
                  <a:latin typeface="Arial"/>
                  <a:ea typeface="ＭＳ Ｐゴシック"/>
                </a:defRPr>
              </a:lvl6pPr>
              <a:lvl7pPr marL="2971800" indent="-228600">
                <a:spcBef>
                  <a:spcPts val="0"/>
                </a:spcBef>
                <a:spcAft>
                  <a:spcPts val="0"/>
                </a:spcAft>
                <a:defRPr sz="2400">
                  <a:solidFill>
                    <a:schemeClr val="tx1"/>
                  </a:solidFill>
                  <a:latin typeface="Arial"/>
                  <a:ea typeface="ＭＳ Ｐゴシック"/>
                </a:defRPr>
              </a:lvl7pPr>
              <a:lvl8pPr marL="3429000" indent="-228600">
                <a:spcBef>
                  <a:spcPts val="0"/>
                </a:spcBef>
                <a:spcAft>
                  <a:spcPts val="0"/>
                </a:spcAft>
                <a:defRPr sz="2400">
                  <a:solidFill>
                    <a:schemeClr val="tx1"/>
                  </a:solidFill>
                  <a:latin typeface="Arial"/>
                  <a:ea typeface="ＭＳ Ｐゴシック"/>
                </a:defRPr>
              </a:lvl8pPr>
              <a:lvl9pPr marL="3886200" indent="-228600">
                <a:spcBef>
                  <a:spcPts val="0"/>
                </a:spcBef>
                <a:spcAft>
                  <a:spcPts val="0"/>
                </a:spcAft>
                <a:defRPr sz="2400">
                  <a:solidFill>
                    <a:schemeClr val="tx1"/>
                  </a:solidFill>
                  <a:latin typeface="Arial"/>
                  <a:ea typeface="ＭＳ Ｐゴシック"/>
                </a:defRPr>
              </a:lvl9pPr>
            </a:lstStyle>
            <a:p>
              <a:pPr>
                <a:defRPr/>
              </a:pPr>
              <a:endParaRPr lang="en-US" sz="2650">
                <a:latin typeface="Times New Roman"/>
              </a:endParaRPr>
            </a:p>
          </p:txBody>
        </p:sp>
        <p:sp>
          <p:nvSpPr>
            <p:cNvPr id="9" name="Rectangle 7"/>
            <p:cNvSpPr>
              <a:spLocks noChangeArrowheads="1"/>
            </p:cNvSpPr>
            <p:nvPr/>
          </p:nvSpPr>
          <p:spPr bwMode="auto">
            <a:xfrm>
              <a:off x="258" y="85"/>
              <a:ext cx="87" cy="88"/>
            </a:xfrm>
            <a:prstGeom prst="rect">
              <a:avLst/>
            </a:prstGeom>
            <a:solidFill>
              <a:schemeClr val="folHlink"/>
            </a:solidFill>
            <a:ln>
              <a:noFill/>
            </a:ln>
          </p:spPr>
          <p:txBody>
            <a:bodyPr/>
            <a:lstStyle>
              <a:lvl1pPr>
                <a:defRPr sz="2400">
                  <a:solidFill>
                    <a:schemeClr val="tx1"/>
                  </a:solidFill>
                  <a:latin typeface="Arial"/>
                  <a:ea typeface="ＭＳ Ｐゴシック"/>
                </a:defRPr>
              </a:lvl1pPr>
              <a:lvl2pPr marL="742950" indent="-285750">
                <a:defRPr sz="2400">
                  <a:solidFill>
                    <a:schemeClr val="tx1"/>
                  </a:solidFill>
                  <a:latin typeface="Arial"/>
                  <a:ea typeface="ＭＳ Ｐゴシック"/>
                </a:defRPr>
              </a:lvl2pPr>
              <a:lvl3pPr marL="1143000" indent="-228600">
                <a:defRPr sz="2400">
                  <a:solidFill>
                    <a:schemeClr val="tx1"/>
                  </a:solidFill>
                  <a:latin typeface="Arial"/>
                  <a:ea typeface="ＭＳ Ｐゴシック"/>
                </a:defRPr>
              </a:lvl3pPr>
              <a:lvl4pPr marL="1600200" indent="-228600">
                <a:defRPr sz="2400">
                  <a:solidFill>
                    <a:schemeClr val="tx1"/>
                  </a:solidFill>
                  <a:latin typeface="Arial"/>
                  <a:ea typeface="ＭＳ Ｐゴシック"/>
                </a:defRPr>
              </a:lvl4pPr>
              <a:lvl5pPr marL="2057400" indent="-228600">
                <a:defRPr sz="2400">
                  <a:solidFill>
                    <a:schemeClr val="tx1"/>
                  </a:solidFill>
                  <a:latin typeface="Arial"/>
                  <a:ea typeface="ＭＳ Ｐゴシック"/>
                </a:defRPr>
              </a:lvl5pPr>
              <a:lvl6pPr marL="2514600" indent="-228600">
                <a:spcBef>
                  <a:spcPts val="0"/>
                </a:spcBef>
                <a:spcAft>
                  <a:spcPts val="0"/>
                </a:spcAft>
                <a:defRPr sz="2400">
                  <a:solidFill>
                    <a:schemeClr val="tx1"/>
                  </a:solidFill>
                  <a:latin typeface="Arial"/>
                  <a:ea typeface="ＭＳ Ｐゴシック"/>
                </a:defRPr>
              </a:lvl6pPr>
              <a:lvl7pPr marL="2971800" indent="-228600">
                <a:spcBef>
                  <a:spcPts val="0"/>
                </a:spcBef>
                <a:spcAft>
                  <a:spcPts val="0"/>
                </a:spcAft>
                <a:defRPr sz="2400">
                  <a:solidFill>
                    <a:schemeClr val="tx1"/>
                  </a:solidFill>
                  <a:latin typeface="Arial"/>
                  <a:ea typeface="ＭＳ Ｐゴシック"/>
                </a:defRPr>
              </a:lvl7pPr>
              <a:lvl8pPr marL="3429000" indent="-228600">
                <a:spcBef>
                  <a:spcPts val="0"/>
                </a:spcBef>
                <a:spcAft>
                  <a:spcPts val="0"/>
                </a:spcAft>
                <a:defRPr sz="2400">
                  <a:solidFill>
                    <a:schemeClr val="tx1"/>
                  </a:solidFill>
                  <a:latin typeface="Arial"/>
                  <a:ea typeface="ＭＳ Ｐゴシック"/>
                </a:defRPr>
              </a:lvl8pPr>
              <a:lvl9pPr marL="3886200" indent="-228600">
                <a:spcBef>
                  <a:spcPts val="0"/>
                </a:spcBef>
                <a:spcAft>
                  <a:spcPts val="0"/>
                </a:spcAft>
                <a:defRPr sz="2400">
                  <a:solidFill>
                    <a:schemeClr val="tx1"/>
                  </a:solidFill>
                  <a:latin typeface="Arial"/>
                  <a:ea typeface="ＭＳ Ｐゴシック"/>
                </a:defRPr>
              </a:lvl9pPr>
            </a:lstStyle>
            <a:p>
              <a:pPr>
                <a:defRPr/>
              </a:pPr>
              <a:endParaRPr lang="en-US" sz="2000">
                <a:solidFill>
                  <a:schemeClr val="hlink"/>
                </a:solidFill>
              </a:endParaRPr>
            </a:p>
          </p:txBody>
        </p:sp>
        <p:sp>
          <p:nvSpPr>
            <p:cNvPr id="10" name="Rectangle 8"/>
            <p:cNvSpPr>
              <a:spLocks noChangeArrowheads="1"/>
            </p:cNvSpPr>
            <p:nvPr/>
          </p:nvSpPr>
          <p:spPr bwMode="auto">
            <a:xfrm>
              <a:off x="345" y="0"/>
              <a:ext cx="88" cy="87"/>
            </a:xfrm>
            <a:prstGeom prst="rect">
              <a:avLst/>
            </a:prstGeom>
            <a:solidFill>
              <a:schemeClr val="folHlink"/>
            </a:solidFill>
            <a:ln>
              <a:noFill/>
            </a:ln>
          </p:spPr>
          <p:txBody>
            <a:bodyPr/>
            <a:lstStyle>
              <a:lvl1pPr>
                <a:defRPr sz="2400">
                  <a:solidFill>
                    <a:schemeClr val="tx1"/>
                  </a:solidFill>
                  <a:latin typeface="Arial"/>
                  <a:ea typeface="ＭＳ Ｐゴシック"/>
                </a:defRPr>
              </a:lvl1pPr>
              <a:lvl2pPr marL="742950" indent="-285750">
                <a:defRPr sz="2400">
                  <a:solidFill>
                    <a:schemeClr val="tx1"/>
                  </a:solidFill>
                  <a:latin typeface="Arial"/>
                  <a:ea typeface="ＭＳ Ｐゴシック"/>
                </a:defRPr>
              </a:lvl2pPr>
              <a:lvl3pPr marL="1143000" indent="-228600">
                <a:defRPr sz="2400">
                  <a:solidFill>
                    <a:schemeClr val="tx1"/>
                  </a:solidFill>
                  <a:latin typeface="Arial"/>
                  <a:ea typeface="ＭＳ Ｐゴシック"/>
                </a:defRPr>
              </a:lvl3pPr>
              <a:lvl4pPr marL="1600200" indent="-228600">
                <a:defRPr sz="2400">
                  <a:solidFill>
                    <a:schemeClr val="tx1"/>
                  </a:solidFill>
                  <a:latin typeface="Arial"/>
                  <a:ea typeface="ＭＳ Ｐゴシック"/>
                </a:defRPr>
              </a:lvl4pPr>
              <a:lvl5pPr marL="2057400" indent="-228600">
                <a:defRPr sz="2400">
                  <a:solidFill>
                    <a:schemeClr val="tx1"/>
                  </a:solidFill>
                  <a:latin typeface="Arial"/>
                  <a:ea typeface="ＭＳ Ｐゴシック"/>
                </a:defRPr>
              </a:lvl5pPr>
              <a:lvl6pPr marL="2514600" indent="-228600">
                <a:spcBef>
                  <a:spcPts val="0"/>
                </a:spcBef>
                <a:spcAft>
                  <a:spcPts val="0"/>
                </a:spcAft>
                <a:defRPr sz="2400">
                  <a:solidFill>
                    <a:schemeClr val="tx1"/>
                  </a:solidFill>
                  <a:latin typeface="Arial"/>
                  <a:ea typeface="ＭＳ Ｐゴシック"/>
                </a:defRPr>
              </a:lvl6pPr>
              <a:lvl7pPr marL="2971800" indent="-228600">
                <a:spcBef>
                  <a:spcPts val="0"/>
                </a:spcBef>
                <a:spcAft>
                  <a:spcPts val="0"/>
                </a:spcAft>
                <a:defRPr sz="2400">
                  <a:solidFill>
                    <a:schemeClr val="tx1"/>
                  </a:solidFill>
                  <a:latin typeface="Arial"/>
                  <a:ea typeface="ＭＳ Ｐゴシック"/>
                </a:defRPr>
              </a:lvl7pPr>
              <a:lvl8pPr marL="3429000" indent="-228600">
                <a:spcBef>
                  <a:spcPts val="0"/>
                </a:spcBef>
                <a:spcAft>
                  <a:spcPts val="0"/>
                </a:spcAft>
                <a:defRPr sz="2400">
                  <a:solidFill>
                    <a:schemeClr val="tx1"/>
                  </a:solidFill>
                  <a:latin typeface="Arial"/>
                  <a:ea typeface="ＭＳ Ｐゴシック"/>
                </a:defRPr>
              </a:lvl8pPr>
              <a:lvl9pPr marL="3886200" indent="-228600">
                <a:spcBef>
                  <a:spcPts val="0"/>
                </a:spcBef>
                <a:spcAft>
                  <a:spcPts val="0"/>
                </a:spcAft>
                <a:defRPr sz="2400">
                  <a:solidFill>
                    <a:schemeClr val="tx1"/>
                  </a:solidFill>
                  <a:latin typeface="Arial"/>
                  <a:ea typeface="ＭＳ Ｐゴシック"/>
                </a:defRPr>
              </a:lvl9pPr>
            </a:lstStyle>
            <a:p>
              <a:pPr>
                <a:defRPr/>
              </a:pPr>
              <a:endParaRPr lang="en-US" sz="2000">
                <a:solidFill>
                  <a:schemeClr val="hlink"/>
                </a:solidFill>
              </a:endParaRPr>
            </a:p>
          </p:txBody>
        </p:sp>
        <p:sp>
          <p:nvSpPr>
            <p:cNvPr id="11" name="Rectangle 9"/>
            <p:cNvSpPr>
              <a:spLocks noChangeArrowheads="1"/>
            </p:cNvSpPr>
            <p:nvPr/>
          </p:nvSpPr>
          <p:spPr bwMode="auto">
            <a:xfrm>
              <a:off x="345" y="85"/>
              <a:ext cx="88" cy="88"/>
            </a:xfrm>
            <a:prstGeom prst="rect">
              <a:avLst/>
            </a:prstGeom>
            <a:solidFill>
              <a:schemeClr val="accent2"/>
            </a:solidFill>
            <a:ln>
              <a:noFill/>
            </a:ln>
          </p:spPr>
          <p:txBody>
            <a:bodyPr/>
            <a:lstStyle>
              <a:lvl1pPr>
                <a:defRPr sz="2400">
                  <a:solidFill>
                    <a:schemeClr val="tx1"/>
                  </a:solidFill>
                  <a:latin typeface="Arial"/>
                  <a:ea typeface="ＭＳ Ｐゴシック"/>
                </a:defRPr>
              </a:lvl1pPr>
              <a:lvl2pPr marL="742950" indent="-285750">
                <a:defRPr sz="2400">
                  <a:solidFill>
                    <a:schemeClr val="tx1"/>
                  </a:solidFill>
                  <a:latin typeface="Arial"/>
                  <a:ea typeface="ＭＳ Ｐゴシック"/>
                </a:defRPr>
              </a:lvl2pPr>
              <a:lvl3pPr marL="1143000" indent="-228600">
                <a:defRPr sz="2400">
                  <a:solidFill>
                    <a:schemeClr val="tx1"/>
                  </a:solidFill>
                  <a:latin typeface="Arial"/>
                  <a:ea typeface="ＭＳ Ｐゴシック"/>
                </a:defRPr>
              </a:lvl3pPr>
              <a:lvl4pPr marL="1600200" indent="-228600">
                <a:defRPr sz="2400">
                  <a:solidFill>
                    <a:schemeClr val="tx1"/>
                  </a:solidFill>
                  <a:latin typeface="Arial"/>
                  <a:ea typeface="ＭＳ Ｐゴシック"/>
                </a:defRPr>
              </a:lvl4pPr>
              <a:lvl5pPr marL="2057400" indent="-228600">
                <a:defRPr sz="2400">
                  <a:solidFill>
                    <a:schemeClr val="tx1"/>
                  </a:solidFill>
                  <a:latin typeface="Arial"/>
                  <a:ea typeface="ＭＳ Ｐゴシック"/>
                </a:defRPr>
              </a:lvl5pPr>
              <a:lvl6pPr marL="2514600" indent="-228600">
                <a:spcBef>
                  <a:spcPts val="0"/>
                </a:spcBef>
                <a:spcAft>
                  <a:spcPts val="0"/>
                </a:spcAft>
                <a:defRPr sz="2400">
                  <a:solidFill>
                    <a:schemeClr val="tx1"/>
                  </a:solidFill>
                  <a:latin typeface="Arial"/>
                  <a:ea typeface="ＭＳ Ｐゴシック"/>
                </a:defRPr>
              </a:lvl6pPr>
              <a:lvl7pPr marL="2971800" indent="-228600">
                <a:spcBef>
                  <a:spcPts val="0"/>
                </a:spcBef>
                <a:spcAft>
                  <a:spcPts val="0"/>
                </a:spcAft>
                <a:defRPr sz="2400">
                  <a:solidFill>
                    <a:schemeClr val="tx1"/>
                  </a:solidFill>
                  <a:latin typeface="Arial"/>
                  <a:ea typeface="ＭＳ Ｐゴシック"/>
                </a:defRPr>
              </a:lvl7pPr>
              <a:lvl8pPr marL="3429000" indent="-228600">
                <a:spcBef>
                  <a:spcPts val="0"/>
                </a:spcBef>
                <a:spcAft>
                  <a:spcPts val="0"/>
                </a:spcAft>
                <a:defRPr sz="2400">
                  <a:solidFill>
                    <a:schemeClr val="tx1"/>
                  </a:solidFill>
                  <a:latin typeface="Arial"/>
                  <a:ea typeface="ＭＳ Ｐゴシック"/>
                </a:defRPr>
              </a:lvl8pPr>
              <a:lvl9pPr marL="3886200" indent="-228600">
                <a:spcBef>
                  <a:spcPts val="0"/>
                </a:spcBef>
                <a:spcAft>
                  <a:spcPts val="0"/>
                </a:spcAft>
                <a:defRPr sz="2400">
                  <a:solidFill>
                    <a:schemeClr val="tx1"/>
                  </a:solidFill>
                  <a:latin typeface="Arial"/>
                  <a:ea typeface="ＭＳ Ｐゴシック"/>
                </a:defRPr>
              </a:lvl9pPr>
            </a:lstStyle>
            <a:p>
              <a:pPr>
                <a:defRPr/>
              </a:pPr>
              <a:endParaRPr lang="en-US" sz="2000">
                <a:solidFill>
                  <a:schemeClr val="accent2"/>
                </a:solidFill>
              </a:endParaRPr>
            </a:p>
          </p:txBody>
        </p:sp>
        <p:sp>
          <p:nvSpPr>
            <p:cNvPr id="12" name="Rectangle 10"/>
            <p:cNvSpPr>
              <a:spLocks noChangeArrowheads="1"/>
            </p:cNvSpPr>
            <p:nvPr/>
          </p:nvSpPr>
          <p:spPr bwMode="auto">
            <a:xfrm>
              <a:off x="173" y="173"/>
              <a:ext cx="86" cy="87"/>
            </a:xfrm>
            <a:prstGeom prst="rect">
              <a:avLst/>
            </a:prstGeom>
            <a:solidFill>
              <a:schemeClr val="folHlink"/>
            </a:solidFill>
            <a:ln>
              <a:noFill/>
            </a:ln>
          </p:spPr>
          <p:txBody>
            <a:bodyPr/>
            <a:lstStyle>
              <a:lvl1pPr>
                <a:defRPr sz="2400">
                  <a:solidFill>
                    <a:schemeClr val="tx1"/>
                  </a:solidFill>
                  <a:latin typeface="Arial"/>
                  <a:ea typeface="ＭＳ Ｐゴシック"/>
                </a:defRPr>
              </a:lvl1pPr>
              <a:lvl2pPr marL="742950" indent="-285750">
                <a:defRPr sz="2400">
                  <a:solidFill>
                    <a:schemeClr val="tx1"/>
                  </a:solidFill>
                  <a:latin typeface="Arial"/>
                  <a:ea typeface="ＭＳ Ｐゴシック"/>
                </a:defRPr>
              </a:lvl2pPr>
              <a:lvl3pPr marL="1143000" indent="-228600">
                <a:defRPr sz="2400">
                  <a:solidFill>
                    <a:schemeClr val="tx1"/>
                  </a:solidFill>
                  <a:latin typeface="Arial"/>
                  <a:ea typeface="ＭＳ Ｐゴシック"/>
                </a:defRPr>
              </a:lvl3pPr>
              <a:lvl4pPr marL="1600200" indent="-228600">
                <a:defRPr sz="2400">
                  <a:solidFill>
                    <a:schemeClr val="tx1"/>
                  </a:solidFill>
                  <a:latin typeface="Arial"/>
                  <a:ea typeface="ＭＳ Ｐゴシック"/>
                </a:defRPr>
              </a:lvl4pPr>
              <a:lvl5pPr marL="2057400" indent="-228600">
                <a:defRPr sz="2400">
                  <a:solidFill>
                    <a:schemeClr val="tx1"/>
                  </a:solidFill>
                  <a:latin typeface="Arial"/>
                  <a:ea typeface="ＭＳ Ｐゴシック"/>
                </a:defRPr>
              </a:lvl5pPr>
              <a:lvl6pPr marL="2514600" indent="-228600">
                <a:spcBef>
                  <a:spcPts val="0"/>
                </a:spcBef>
                <a:spcAft>
                  <a:spcPts val="0"/>
                </a:spcAft>
                <a:defRPr sz="2400">
                  <a:solidFill>
                    <a:schemeClr val="tx1"/>
                  </a:solidFill>
                  <a:latin typeface="Arial"/>
                  <a:ea typeface="ＭＳ Ｐゴシック"/>
                </a:defRPr>
              </a:lvl6pPr>
              <a:lvl7pPr marL="2971800" indent="-228600">
                <a:spcBef>
                  <a:spcPts val="0"/>
                </a:spcBef>
                <a:spcAft>
                  <a:spcPts val="0"/>
                </a:spcAft>
                <a:defRPr sz="2400">
                  <a:solidFill>
                    <a:schemeClr val="tx1"/>
                  </a:solidFill>
                  <a:latin typeface="Arial"/>
                  <a:ea typeface="ＭＳ Ｐゴシック"/>
                </a:defRPr>
              </a:lvl7pPr>
              <a:lvl8pPr marL="3429000" indent="-228600">
                <a:spcBef>
                  <a:spcPts val="0"/>
                </a:spcBef>
                <a:spcAft>
                  <a:spcPts val="0"/>
                </a:spcAft>
                <a:defRPr sz="2400">
                  <a:solidFill>
                    <a:schemeClr val="tx1"/>
                  </a:solidFill>
                  <a:latin typeface="Arial"/>
                  <a:ea typeface="ＭＳ Ｐゴシック"/>
                </a:defRPr>
              </a:lvl8pPr>
              <a:lvl9pPr marL="3886200" indent="-228600">
                <a:spcBef>
                  <a:spcPts val="0"/>
                </a:spcBef>
                <a:spcAft>
                  <a:spcPts val="0"/>
                </a:spcAft>
                <a:defRPr sz="2400">
                  <a:solidFill>
                    <a:schemeClr val="tx1"/>
                  </a:solidFill>
                  <a:latin typeface="Arial"/>
                  <a:ea typeface="ＭＳ Ｐゴシック"/>
                </a:defRPr>
              </a:lvl9pPr>
            </a:lstStyle>
            <a:p>
              <a:pPr>
                <a:defRPr/>
              </a:pPr>
              <a:endParaRPr lang="en-US" sz="2000">
                <a:solidFill>
                  <a:schemeClr val="hlink"/>
                </a:solidFill>
              </a:endParaRPr>
            </a:p>
          </p:txBody>
        </p:sp>
        <p:sp>
          <p:nvSpPr>
            <p:cNvPr id="13" name="Rectangle 11"/>
            <p:cNvSpPr>
              <a:spLocks noChangeArrowheads="1"/>
            </p:cNvSpPr>
            <p:nvPr/>
          </p:nvSpPr>
          <p:spPr bwMode="auto">
            <a:xfrm>
              <a:off x="83" y="86"/>
              <a:ext cx="88" cy="87"/>
            </a:xfrm>
            <a:prstGeom prst="rect">
              <a:avLst/>
            </a:prstGeom>
            <a:solidFill>
              <a:schemeClr val="bg2"/>
            </a:solidFill>
            <a:ln>
              <a:noFill/>
            </a:ln>
          </p:spPr>
          <p:txBody>
            <a:bodyPr/>
            <a:lstStyle>
              <a:lvl1pPr>
                <a:defRPr sz="2400">
                  <a:solidFill>
                    <a:schemeClr val="tx1"/>
                  </a:solidFill>
                  <a:latin typeface="Arial"/>
                  <a:ea typeface="ＭＳ Ｐゴシック"/>
                </a:defRPr>
              </a:lvl1pPr>
              <a:lvl2pPr marL="742950" indent="-285750">
                <a:defRPr sz="2400">
                  <a:solidFill>
                    <a:schemeClr val="tx1"/>
                  </a:solidFill>
                  <a:latin typeface="Arial"/>
                  <a:ea typeface="ＭＳ Ｐゴシック"/>
                </a:defRPr>
              </a:lvl2pPr>
              <a:lvl3pPr marL="1143000" indent="-228600">
                <a:defRPr sz="2400">
                  <a:solidFill>
                    <a:schemeClr val="tx1"/>
                  </a:solidFill>
                  <a:latin typeface="Arial"/>
                  <a:ea typeface="ＭＳ Ｐゴシック"/>
                </a:defRPr>
              </a:lvl3pPr>
              <a:lvl4pPr marL="1600200" indent="-228600">
                <a:defRPr sz="2400">
                  <a:solidFill>
                    <a:schemeClr val="tx1"/>
                  </a:solidFill>
                  <a:latin typeface="Arial"/>
                  <a:ea typeface="ＭＳ Ｐゴシック"/>
                </a:defRPr>
              </a:lvl4pPr>
              <a:lvl5pPr marL="2057400" indent="-228600">
                <a:defRPr sz="2400">
                  <a:solidFill>
                    <a:schemeClr val="tx1"/>
                  </a:solidFill>
                  <a:latin typeface="Arial"/>
                  <a:ea typeface="ＭＳ Ｐゴシック"/>
                </a:defRPr>
              </a:lvl5pPr>
              <a:lvl6pPr marL="2514600" indent="-228600">
                <a:spcBef>
                  <a:spcPts val="0"/>
                </a:spcBef>
                <a:spcAft>
                  <a:spcPts val="0"/>
                </a:spcAft>
                <a:defRPr sz="2400">
                  <a:solidFill>
                    <a:schemeClr val="tx1"/>
                  </a:solidFill>
                  <a:latin typeface="Arial"/>
                  <a:ea typeface="ＭＳ Ｐゴシック"/>
                </a:defRPr>
              </a:lvl6pPr>
              <a:lvl7pPr marL="2971800" indent="-228600">
                <a:spcBef>
                  <a:spcPts val="0"/>
                </a:spcBef>
                <a:spcAft>
                  <a:spcPts val="0"/>
                </a:spcAft>
                <a:defRPr sz="2400">
                  <a:solidFill>
                    <a:schemeClr val="tx1"/>
                  </a:solidFill>
                  <a:latin typeface="Arial"/>
                  <a:ea typeface="ＭＳ Ｐゴシック"/>
                </a:defRPr>
              </a:lvl7pPr>
              <a:lvl8pPr marL="3429000" indent="-228600">
                <a:spcBef>
                  <a:spcPts val="0"/>
                </a:spcBef>
                <a:spcAft>
                  <a:spcPts val="0"/>
                </a:spcAft>
                <a:defRPr sz="2400">
                  <a:solidFill>
                    <a:schemeClr val="tx1"/>
                  </a:solidFill>
                  <a:latin typeface="Arial"/>
                  <a:ea typeface="ＭＳ Ｐゴシック"/>
                </a:defRPr>
              </a:lvl8pPr>
              <a:lvl9pPr marL="3886200" indent="-228600">
                <a:spcBef>
                  <a:spcPts val="0"/>
                </a:spcBef>
                <a:spcAft>
                  <a:spcPts val="0"/>
                </a:spcAft>
                <a:defRPr sz="2400">
                  <a:solidFill>
                    <a:schemeClr val="tx1"/>
                  </a:solidFill>
                  <a:latin typeface="Arial"/>
                  <a:ea typeface="ＭＳ Ｐゴシック"/>
                </a:defRPr>
              </a:lvl9pPr>
            </a:lstStyle>
            <a:p>
              <a:pPr>
                <a:defRPr/>
              </a:pPr>
              <a:endParaRPr lang="en-US" sz="2650">
                <a:latin typeface="Times New Roman"/>
              </a:endParaRPr>
            </a:p>
          </p:txBody>
        </p:sp>
        <p:sp>
          <p:nvSpPr>
            <p:cNvPr id="14" name="Rectangle 12"/>
            <p:cNvSpPr>
              <a:spLocks noChangeArrowheads="1"/>
            </p:cNvSpPr>
            <p:nvPr/>
          </p:nvSpPr>
          <p:spPr bwMode="auto">
            <a:xfrm>
              <a:off x="258" y="171"/>
              <a:ext cx="87" cy="87"/>
            </a:xfrm>
            <a:prstGeom prst="rect">
              <a:avLst/>
            </a:prstGeom>
            <a:solidFill>
              <a:schemeClr val="accent2"/>
            </a:solidFill>
            <a:ln>
              <a:noFill/>
            </a:ln>
          </p:spPr>
          <p:txBody>
            <a:bodyPr/>
            <a:lstStyle>
              <a:lvl1pPr>
                <a:defRPr sz="2400">
                  <a:solidFill>
                    <a:schemeClr val="tx1"/>
                  </a:solidFill>
                  <a:latin typeface="Arial"/>
                  <a:ea typeface="ＭＳ Ｐゴシック"/>
                </a:defRPr>
              </a:lvl1pPr>
              <a:lvl2pPr marL="742950" indent="-285750">
                <a:defRPr sz="2400">
                  <a:solidFill>
                    <a:schemeClr val="tx1"/>
                  </a:solidFill>
                  <a:latin typeface="Arial"/>
                  <a:ea typeface="ＭＳ Ｐゴシック"/>
                </a:defRPr>
              </a:lvl2pPr>
              <a:lvl3pPr marL="1143000" indent="-228600">
                <a:defRPr sz="2400">
                  <a:solidFill>
                    <a:schemeClr val="tx1"/>
                  </a:solidFill>
                  <a:latin typeface="Arial"/>
                  <a:ea typeface="ＭＳ Ｐゴシック"/>
                </a:defRPr>
              </a:lvl3pPr>
              <a:lvl4pPr marL="1600200" indent="-228600">
                <a:defRPr sz="2400">
                  <a:solidFill>
                    <a:schemeClr val="tx1"/>
                  </a:solidFill>
                  <a:latin typeface="Arial"/>
                  <a:ea typeface="ＭＳ Ｐゴシック"/>
                </a:defRPr>
              </a:lvl4pPr>
              <a:lvl5pPr marL="2057400" indent="-228600">
                <a:defRPr sz="2400">
                  <a:solidFill>
                    <a:schemeClr val="tx1"/>
                  </a:solidFill>
                  <a:latin typeface="Arial"/>
                  <a:ea typeface="ＭＳ Ｐゴシック"/>
                </a:defRPr>
              </a:lvl5pPr>
              <a:lvl6pPr marL="2514600" indent="-228600">
                <a:spcBef>
                  <a:spcPts val="0"/>
                </a:spcBef>
                <a:spcAft>
                  <a:spcPts val="0"/>
                </a:spcAft>
                <a:defRPr sz="2400">
                  <a:solidFill>
                    <a:schemeClr val="tx1"/>
                  </a:solidFill>
                  <a:latin typeface="Arial"/>
                  <a:ea typeface="ＭＳ Ｐゴシック"/>
                </a:defRPr>
              </a:lvl6pPr>
              <a:lvl7pPr marL="2971800" indent="-228600">
                <a:spcBef>
                  <a:spcPts val="0"/>
                </a:spcBef>
                <a:spcAft>
                  <a:spcPts val="0"/>
                </a:spcAft>
                <a:defRPr sz="2400">
                  <a:solidFill>
                    <a:schemeClr val="tx1"/>
                  </a:solidFill>
                  <a:latin typeface="Arial"/>
                  <a:ea typeface="ＭＳ Ｐゴシック"/>
                </a:defRPr>
              </a:lvl7pPr>
              <a:lvl8pPr marL="3429000" indent="-228600">
                <a:spcBef>
                  <a:spcPts val="0"/>
                </a:spcBef>
                <a:spcAft>
                  <a:spcPts val="0"/>
                </a:spcAft>
                <a:defRPr sz="2400">
                  <a:solidFill>
                    <a:schemeClr val="tx1"/>
                  </a:solidFill>
                  <a:latin typeface="Arial"/>
                  <a:ea typeface="ＭＳ Ｐゴシック"/>
                </a:defRPr>
              </a:lvl8pPr>
              <a:lvl9pPr marL="3886200" indent="-228600">
                <a:spcBef>
                  <a:spcPts val="0"/>
                </a:spcBef>
                <a:spcAft>
                  <a:spcPts val="0"/>
                </a:spcAft>
                <a:defRPr sz="2400">
                  <a:solidFill>
                    <a:schemeClr val="tx1"/>
                  </a:solidFill>
                  <a:latin typeface="Arial"/>
                  <a:ea typeface="ＭＳ Ｐゴシック"/>
                </a:defRPr>
              </a:lvl9pPr>
            </a:lstStyle>
            <a:p>
              <a:pPr>
                <a:defRPr/>
              </a:pPr>
              <a:endParaRPr lang="en-US" sz="2000">
                <a:solidFill>
                  <a:schemeClr val="accent2"/>
                </a:solidFill>
              </a:endParaRPr>
            </a:p>
          </p:txBody>
        </p:sp>
        <p:sp>
          <p:nvSpPr>
            <p:cNvPr id="15" name="Rectangle 13"/>
            <p:cNvSpPr>
              <a:spLocks noChangeArrowheads="1"/>
            </p:cNvSpPr>
            <p:nvPr/>
          </p:nvSpPr>
          <p:spPr bwMode="auto">
            <a:xfrm>
              <a:off x="173" y="258"/>
              <a:ext cx="86" cy="86"/>
            </a:xfrm>
            <a:prstGeom prst="rect">
              <a:avLst/>
            </a:prstGeom>
            <a:solidFill>
              <a:schemeClr val="accent2"/>
            </a:solidFill>
            <a:ln>
              <a:noFill/>
            </a:ln>
          </p:spPr>
          <p:txBody>
            <a:bodyPr/>
            <a:lstStyle>
              <a:lvl1pPr>
                <a:defRPr sz="2400">
                  <a:solidFill>
                    <a:schemeClr val="tx1"/>
                  </a:solidFill>
                  <a:latin typeface="Arial"/>
                  <a:ea typeface="ＭＳ Ｐゴシック"/>
                </a:defRPr>
              </a:lvl1pPr>
              <a:lvl2pPr marL="742950" indent="-285750">
                <a:defRPr sz="2400">
                  <a:solidFill>
                    <a:schemeClr val="tx1"/>
                  </a:solidFill>
                  <a:latin typeface="Arial"/>
                  <a:ea typeface="ＭＳ Ｐゴシック"/>
                </a:defRPr>
              </a:lvl2pPr>
              <a:lvl3pPr marL="1143000" indent="-228600">
                <a:defRPr sz="2400">
                  <a:solidFill>
                    <a:schemeClr val="tx1"/>
                  </a:solidFill>
                  <a:latin typeface="Arial"/>
                  <a:ea typeface="ＭＳ Ｐゴシック"/>
                </a:defRPr>
              </a:lvl3pPr>
              <a:lvl4pPr marL="1600200" indent="-228600">
                <a:defRPr sz="2400">
                  <a:solidFill>
                    <a:schemeClr val="tx1"/>
                  </a:solidFill>
                  <a:latin typeface="Arial"/>
                  <a:ea typeface="ＭＳ Ｐゴシック"/>
                </a:defRPr>
              </a:lvl4pPr>
              <a:lvl5pPr marL="2057400" indent="-228600">
                <a:defRPr sz="2400">
                  <a:solidFill>
                    <a:schemeClr val="tx1"/>
                  </a:solidFill>
                  <a:latin typeface="Arial"/>
                  <a:ea typeface="ＭＳ Ｐゴシック"/>
                </a:defRPr>
              </a:lvl5pPr>
              <a:lvl6pPr marL="2514600" indent="-228600">
                <a:spcBef>
                  <a:spcPts val="0"/>
                </a:spcBef>
                <a:spcAft>
                  <a:spcPts val="0"/>
                </a:spcAft>
                <a:defRPr sz="2400">
                  <a:solidFill>
                    <a:schemeClr val="tx1"/>
                  </a:solidFill>
                  <a:latin typeface="Arial"/>
                  <a:ea typeface="ＭＳ Ｐゴシック"/>
                </a:defRPr>
              </a:lvl6pPr>
              <a:lvl7pPr marL="2971800" indent="-228600">
                <a:spcBef>
                  <a:spcPts val="0"/>
                </a:spcBef>
                <a:spcAft>
                  <a:spcPts val="0"/>
                </a:spcAft>
                <a:defRPr sz="2400">
                  <a:solidFill>
                    <a:schemeClr val="tx1"/>
                  </a:solidFill>
                  <a:latin typeface="Arial"/>
                  <a:ea typeface="ＭＳ Ｐゴシック"/>
                </a:defRPr>
              </a:lvl7pPr>
              <a:lvl8pPr marL="3429000" indent="-228600">
                <a:spcBef>
                  <a:spcPts val="0"/>
                </a:spcBef>
                <a:spcAft>
                  <a:spcPts val="0"/>
                </a:spcAft>
                <a:defRPr sz="2400">
                  <a:solidFill>
                    <a:schemeClr val="tx1"/>
                  </a:solidFill>
                  <a:latin typeface="Arial"/>
                  <a:ea typeface="ＭＳ Ｐゴシック"/>
                </a:defRPr>
              </a:lvl8pPr>
              <a:lvl9pPr marL="3886200" indent="-228600">
                <a:spcBef>
                  <a:spcPts val="0"/>
                </a:spcBef>
                <a:spcAft>
                  <a:spcPts val="0"/>
                </a:spcAft>
                <a:defRPr sz="2400">
                  <a:solidFill>
                    <a:schemeClr val="tx1"/>
                  </a:solidFill>
                  <a:latin typeface="Arial"/>
                  <a:ea typeface="ＭＳ Ｐゴシック"/>
                </a:defRPr>
              </a:lvl9pPr>
            </a:lstStyle>
            <a:p>
              <a:pPr>
                <a:defRPr/>
              </a:pPr>
              <a:endParaRPr lang="en-US" sz="2000">
                <a:solidFill>
                  <a:schemeClr val="accent2"/>
                </a:solidFill>
              </a:endParaRPr>
            </a:p>
          </p:txBody>
        </p:sp>
      </p:grpSp>
      <p:sp>
        <p:nvSpPr>
          <p:cNvPr id="16" name="Rectangle 14"/>
          <p:cNvSpPr>
            <a:spLocks noGrp="1" noChangeArrowheads="1"/>
          </p:cNvSpPr>
          <p:nvPr>
            <p:ph type="title"/>
          </p:nvPr>
        </p:nvSpPr>
        <p:spPr bwMode="auto">
          <a:xfrm>
            <a:off x="508000" y="508000"/>
            <a:ext cx="9144000" cy="1524000"/>
          </a:xfrm>
          <a:prstGeom prst="rect">
            <a:avLst/>
          </a:prstGeom>
          <a:noFill/>
          <a:ln>
            <a:noFill/>
          </a:ln>
        </p:spPr>
        <p:txBody>
          <a:bodyPr vert="horz" wrap="square" lIns="91440" tIns="45720" rIns="91440" bIns="45720" numCol="1" anchor="ctr" anchorCtr="0" compatLnSpc="1">
            <a:prstTxWarp prst="textNoShape">
              <a:avLst/>
            </a:prstTxWarp>
          </a:bodyPr>
          <a:lstStyle/>
          <a:p>
            <a:pPr lvl="0">
              <a:defRPr/>
            </a:pPr>
            <a:r>
              <a:rPr lang="en-US"/>
              <a:t>Cliquez pour modifier le style du titre</a:t>
            </a:r>
            <a:endParaRPr/>
          </a:p>
        </p:txBody>
      </p:sp>
      <p:sp>
        <p:nvSpPr>
          <p:cNvPr id="17" name="Rectangle 15"/>
          <p:cNvSpPr>
            <a:spLocks noGrp="1" noChangeArrowheads="1"/>
          </p:cNvSpPr>
          <p:nvPr>
            <p:ph type="body" idx="1"/>
          </p:nvPr>
        </p:nvSpPr>
        <p:spPr bwMode="auto">
          <a:xfrm>
            <a:off x="508000" y="2201333"/>
            <a:ext cx="9144000" cy="4318000"/>
          </a:xfrm>
          <a:prstGeom prst="rect">
            <a:avLst/>
          </a:prstGeom>
          <a:noFill/>
          <a:ln>
            <a:noFill/>
          </a:ln>
        </p:spPr>
        <p:txBody>
          <a:bodyPr vert="horz" wrap="square" lIns="91440" tIns="45720" rIns="91440" bIns="45720" numCol="1" anchor="t" anchorCtr="0" compatLnSpc="1">
            <a:prstTxWarp prst="textNoShape">
              <a:avLst/>
            </a:prstTxWarp>
          </a:bodyPr>
          <a:lstStyle/>
          <a:p>
            <a:pPr lvl="0">
              <a:defRPr/>
            </a:pPr>
            <a:r>
              <a:rPr lang="en-US"/>
              <a:t>Cliquez pour modifier les styles du texte du masque</a:t>
            </a:r>
            <a:endParaRPr/>
          </a:p>
          <a:p>
            <a:pPr lvl="1">
              <a:defRPr/>
            </a:pPr>
            <a:r>
              <a:rPr lang="en-US"/>
              <a:t>Deuxième niveau</a:t>
            </a:r>
            <a:endParaRPr/>
          </a:p>
          <a:p>
            <a:pPr lvl="2">
              <a:defRPr/>
            </a:pPr>
            <a:r>
              <a:rPr lang="en-US"/>
              <a:t>Troisième niveau</a:t>
            </a:r>
            <a:endParaRPr/>
          </a:p>
          <a:p>
            <a:pPr lvl="3">
              <a:defRPr/>
            </a:pPr>
            <a:r>
              <a:rPr lang="en-US"/>
              <a:t>Quatrième niveau</a:t>
            </a:r>
            <a:endParaRPr/>
          </a:p>
          <a:p>
            <a:pPr lvl="4">
              <a:defRPr/>
            </a:pPr>
            <a:r>
              <a:rPr lang="en-US"/>
              <a:t>Cinquième niveau</a:t>
            </a:r>
            <a:endParaRPr/>
          </a:p>
        </p:txBody>
      </p:sp>
      <p:sp>
        <p:nvSpPr>
          <p:cNvPr id="18" name="Rectangle 16"/>
          <p:cNvSpPr>
            <a:spLocks noGrp="1" noChangeArrowheads="1"/>
          </p:cNvSpPr>
          <p:nvPr>
            <p:ph type="dt" sz="half" idx="2"/>
          </p:nvPr>
        </p:nvSpPr>
        <p:spPr bwMode="auto">
          <a:xfrm>
            <a:off x="508000" y="6939139"/>
            <a:ext cx="2370667" cy="529167"/>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350">
                <a:latin typeface="Arial"/>
                <a:ea typeface="+mn-ea"/>
                <a:cs typeface="+mn-cs"/>
              </a:defRPr>
            </a:lvl1pPr>
          </a:lstStyle>
          <a:p>
            <a:pPr>
              <a:defRPr/>
            </a:pPr>
            <a:r>
              <a:rPr lang="en-GB"/>
              <a:t>PPTAP / 04-Jun-2021</a:t>
            </a:r>
            <a:endParaRPr/>
          </a:p>
        </p:txBody>
      </p:sp>
    </p:spTree>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hf sldNum="0" hdr="0"/>
  <p:txStyles>
    <p:titleStyle>
      <a:lvl1pPr algn="l">
        <a:spcBef>
          <a:spcPts val="0"/>
        </a:spcBef>
        <a:spcAft>
          <a:spcPts val="0"/>
        </a:spcAft>
        <a:defRPr sz="4900">
          <a:solidFill>
            <a:schemeClr val="tx1"/>
          </a:solidFill>
          <a:latin typeface="+mj-lt"/>
          <a:ea typeface="ＭＳ Ｐゴシック"/>
          <a:cs typeface="ＭＳ Ｐゴシック"/>
        </a:defRPr>
      </a:lvl1pPr>
      <a:lvl2pPr algn="l">
        <a:spcBef>
          <a:spcPts val="0"/>
        </a:spcBef>
        <a:spcAft>
          <a:spcPts val="0"/>
        </a:spcAft>
        <a:defRPr sz="4900">
          <a:solidFill>
            <a:schemeClr val="tx1"/>
          </a:solidFill>
          <a:latin typeface="Arial"/>
          <a:ea typeface="ＭＳ Ｐゴシック"/>
          <a:cs typeface="ＭＳ Ｐゴシック"/>
        </a:defRPr>
      </a:lvl2pPr>
      <a:lvl3pPr algn="l">
        <a:spcBef>
          <a:spcPts val="0"/>
        </a:spcBef>
        <a:spcAft>
          <a:spcPts val="0"/>
        </a:spcAft>
        <a:defRPr sz="4900">
          <a:solidFill>
            <a:schemeClr val="tx1"/>
          </a:solidFill>
          <a:latin typeface="Arial"/>
          <a:ea typeface="ＭＳ Ｐゴシック"/>
          <a:cs typeface="ＭＳ Ｐゴシック"/>
        </a:defRPr>
      </a:lvl3pPr>
      <a:lvl4pPr algn="l">
        <a:spcBef>
          <a:spcPts val="0"/>
        </a:spcBef>
        <a:spcAft>
          <a:spcPts val="0"/>
        </a:spcAft>
        <a:defRPr sz="4900">
          <a:solidFill>
            <a:schemeClr val="tx1"/>
          </a:solidFill>
          <a:latin typeface="Arial"/>
          <a:ea typeface="ＭＳ Ｐゴシック"/>
          <a:cs typeface="ＭＳ Ｐゴシック"/>
        </a:defRPr>
      </a:lvl4pPr>
      <a:lvl5pPr algn="l">
        <a:spcBef>
          <a:spcPts val="0"/>
        </a:spcBef>
        <a:spcAft>
          <a:spcPts val="0"/>
        </a:spcAft>
        <a:defRPr sz="4900">
          <a:solidFill>
            <a:schemeClr val="tx1"/>
          </a:solidFill>
          <a:latin typeface="Arial"/>
          <a:ea typeface="ＭＳ Ｐゴシック"/>
          <a:cs typeface="ＭＳ Ｐゴシック"/>
        </a:defRPr>
      </a:lvl5pPr>
      <a:lvl6pPr marL="507994" algn="l">
        <a:spcBef>
          <a:spcPts val="0"/>
        </a:spcBef>
        <a:spcAft>
          <a:spcPts val="0"/>
        </a:spcAft>
        <a:defRPr sz="4900">
          <a:solidFill>
            <a:schemeClr val="tx1"/>
          </a:solidFill>
          <a:latin typeface="Arial"/>
        </a:defRPr>
      </a:lvl6pPr>
      <a:lvl7pPr marL="1015989" algn="l">
        <a:spcBef>
          <a:spcPts val="0"/>
        </a:spcBef>
        <a:spcAft>
          <a:spcPts val="0"/>
        </a:spcAft>
        <a:defRPr sz="4900">
          <a:solidFill>
            <a:schemeClr val="tx1"/>
          </a:solidFill>
          <a:latin typeface="Arial"/>
        </a:defRPr>
      </a:lvl7pPr>
      <a:lvl8pPr marL="1523985" algn="l">
        <a:spcBef>
          <a:spcPts val="0"/>
        </a:spcBef>
        <a:spcAft>
          <a:spcPts val="0"/>
        </a:spcAft>
        <a:defRPr sz="4900">
          <a:solidFill>
            <a:schemeClr val="tx1"/>
          </a:solidFill>
          <a:latin typeface="Arial"/>
        </a:defRPr>
      </a:lvl8pPr>
      <a:lvl9pPr marL="2031979" algn="l">
        <a:spcBef>
          <a:spcPts val="0"/>
        </a:spcBef>
        <a:spcAft>
          <a:spcPts val="0"/>
        </a:spcAft>
        <a:defRPr sz="4900">
          <a:solidFill>
            <a:schemeClr val="tx1"/>
          </a:solidFill>
          <a:latin typeface="Arial"/>
        </a:defRPr>
      </a:lvl9pPr>
    </p:titleStyle>
    <p:bodyStyle>
      <a:lvl1pPr marL="380996" indent="-380996" algn="l">
        <a:spcBef>
          <a:spcPts val="0"/>
        </a:spcBef>
        <a:spcAft>
          <a:spcPts val="0"/>
        </a:spcAft>
        <a:buClr>
          <a:schemeClr val="bg2"/>
        </a:buClr>
        <a:buSzPct val="75000"/>
        <a:buFont typeface="Wingdings"/>
        <a:buChar char="n"/>
        <a:defRPr sz="3550">
          <a:solidFill>
            <a:schemeClr val="tx1"/>
          </a:solidFill>
          <a:latin typeface="+mn-lt"/>
          <a:ea typeface="ＭＳ Ｐゴシック"/>
          <a:cs typeface="ＭＳ Ｐゴシック"/>
        </a:defRPr>
      </a:lvl1pPr>
      <a:lvl2pPr marL="825492" indent="-317497" algn="l">
        <a:spcBef>
          <a:spcPts val="0"/>
        </a:spcBef>
        <a:spcAft>
          <a:spcPts val="0"/>
        </a:spcAft>
        <a:buClr>
          <a:schemeClr val="accent2"/>
        </a:buClr>
        <a:buSzPct val="80000"/>
        <a:buFont typeface="Wingdings"/>
        <a:buChar char="¨"/>
        <a:defRPr sz="3100">
          <a:solidFill>
            <a:schemeClr val="tx1"/>
          </a:solidFill>
          <a:latin typeface="+mn-lt"/>
          <a:ea typeface="ＭＳ Ｐゴシック"/>
        </a:defRPr>
      </a:lvl2pPr>
      <a:lvl3pPr marL="1269987" indent="-253997" algn="l">
        <a:spcBef>
          <a:spcPts val="0"/>
        </a:spcBef>
        <a:spcAft>
          <a:spcPts val="0"/>
        </a:spcAft>
        <a:buClr>
          <a:schemeClr val="bg2"/>
        </a:buClr>
        <a:buSzPct val="65000"/>
        <a:buFont typeface="Wingdings"/>
        <a:buChar char="n"/>
        <a:defRPr sz="2650">
          <a:solidFill>
            <a:schemeClr val="tx1"/>
          </a:solidFill>
          <a:latin typeface="+mn-lt"/>
          <a:ea typeface="ＭＳ Ｐゴシック"/>
        </a:defRPr>
      </a:lvl3pPr>
      <a:lvl4pPr marL="1777982" indent="-253997" algn="l">
        <a:spcBef>
          <a:spcPts val="0"/>
        </a:spcBef>
        <a:spcAft>
          <a:spcPts val="0"/>
        </a:spcAft>
        <a:buClr>
          <a:schemeClr val="accent2"/>
        </a:buClr>
        <a:buSzPct val="70000"/>
        <a:buFont typeface="Wingdings"/>
        <a:buChar char="¨"/>
        <a:defRPr sz="2200">
          <a:solidFill>
            <a:schemeClr val="tx1"/>
          </a:solidFill>
          <a:latin typeface="+mn-lt"/>
          <a:ea typeface="ＭＳ Ｐゴシック"/>
        </a:defRPr>
      </a:lvl4pPr>
      <a:lvl5pPr marL="2285977" indent="-253997" algn="l">
        <a:spcBef>
          <a:spcPts val="0"/>
        </a:spcBef>
        <a:spcAft>
          <a:spcPts val="0"/>
        </a:spcAft>
        <a:buClr>
          <a:schemeClr val="bg2"/>
        </a:buClr>
        <a:buFont typeface="Wingdings"/>
        <a:buChar char="§"/>
        <a:defRPr sz="2200">
          <a:solidFill>
            <a:schemeClr val="tx1"/>
          </a:solidFill>
          <a:latin typeface="+mn-lt"/>
          <a:ea typeface="ＭＳ Ｐゴシック"/>
        </a:defRPr>
      </a:lvl5pPr>
      <a:lvl6pPr marL="2793972" indent="-253997" algn="l">
        <a:spcBef>
          <a:spcPts val="0"/>
        </a:spcBef>
        <a:spcAft>
          <a:spcPts val="0"/>
        </a:spcAft>
        <a:buClr>
          <a:schemeClr val="bg2"/>
        </a:buClr>
        <a:buFont typeface="Wingdings"/>
        <a:buChar char="§"/>
        <a:defRPr sz="2200">
          <a:solidFill>
            <a:schemeClr val="tx1"/>
          </a:solidFill>
          <a:latin typeface="+mn-lt"/>
        </a:defRPr>
      </a:lvl6pPr>
      <a:lvl7pPr marL="3301967" indent="-253997" algn="l">
        <a:spcBef>
          <a:spcPts val="0"/>
        </a:spcBef>
        <a:spcAft>
          <a:spcPts val="0"/>
        </a:spcAft>
        <a:buClr>
          <a:schemeClr val="bg2"/>
        </a:buClr>
        <a:buFont typeface="Wingdings"/>
        <a:buChar char="§"/>
        <a:defRPr sz="2200">
          <a:solidFill>
            <a:schemeClr val="tx1"/>
          </a:solidFill>
          <a:latin typeface="+mn-lt"/>
        </a:defRPr>
      </a:lvl7pPr>
      <a:lvl8pPr marL="3809962" indent="-253997" algn="l">
        <a:spcBef>
          <a:spcPts val="0"/>
        </a:spcBef>
        <a:spcAft>
          <a:spcPts val="0"/>
        </a:spcAft>
        <a:buClr>
          <a:schemeClr val="bg2"/>
        </a:buClr>
        <a:buFont typeface="Wingdings"/>
        <a:buChar char="§"/>
        <a:defRPr sz="2200">
          <a:solidFill>
            <a:schemeClr val="tx1"/>
          </a:solidFill>
          <a:latin typeface="+mn-lt"/>
        </a:defRPr>
      </a:lvl8pPr>
      <a:lvl9pPr marL="4317957" indent="-253997" algn="l">
        <a:spcBef>
          <a:spcPts val="0"/>
        </a:spcBef>
        <a:spcAft>
          <a:spcPts val="0"/>
        </a:spcAft>
        <a:buClr>
          <a:schemeClr val="bg2"/>
        </a:buClr>
        <a:buFont typeface="Wingdings"/>
        <a:buChar char="§"/>
        <a:defRPr sz="2200">
          <a:solidFill>
            <a:schemeClr val="tx1"/>
          </a:solidFill>
          <a:latin typeface="+mn-lt"/>
        </a:defRPr>
      </a:lvl9pPr>
    </p:bodyStyle>
    <p:otherStyle>
      <a:defPPr>
        <a:defRPr lang="en-US"/>
      </a:defPPr>
      <a:lvl1pPr marL="0" algn="l" defTabSz="1015989">
        <a:defRPr sz="2000">
          <a:solidFill>
            <a:schemeClr val="tx1"/>
          </a:solidFill>
          <a:latin typeface="+mn-lt"/>
          <a:ea typeface="+mn-ea"/>
          <a:cs typeface="+mn-cs"/>
        </a:defRPr>
      </a:lvl1pPr>
      <a:lvl2pPr marL="507994" algn="l" defTabSz="1015989">
        <a:defRPr sz="2000">
          <a:solidFill>
            <a:schemeClr val="tx1"/>
          </a:solidFill>
          <a:latin typeface="+mn-lt"/>
          <a:ea typeface="+mn-ea"/>
          <a:cs typeface="+mn-cs"/>
        </a:defRPr>
      </a:lvl2pPr>
      <a:lvl3pPr marL="1015989" algn="l" defTabSz="1015989">
        <a:defRPr sz="2000">
          <a:solidFill>
            <a:schemeClr val="tx1"/>
          </a:solidFill>
          <a:latin typeface="+mn-lt"/>
          <a:ea typeface="+mn-ea"/>
          <a:cs typeface="+mn-cs"/>
        </a:defRPr>
      </a:lvl3pPr>
      <a:lvl4pPr marL="1523985" algn="l" defTabSz="1015989">
        <a:defRPr sz="2000">
          <a:solidFill>
            <a:schemeClr val="tx1"/>
          </a:solidFill>
          <a:latin typeface="+mn-lt"/>
          <a:ea typeface="+mn-ea"/>
          <a:cs typeface="+mn-cs"/>
        </a:defRPr>
      </a:lvl4pPr>
      <a:lvl5pPr marL="2031979" algn="l" defTabSz="1015989">
        <a:defRPr sz="2000">
          <a:solidFill>
            <a:schemeClr val="tx1"/>
          </a:solidFill>
          <a:latin typeface="+mn-lt"/>
          <a:ea typeface="+mn-ea"/>
          <a:cs typeface="+mn-cs"/>
        </a:defRPr>
      </a:lvl5pPr>
      <a:lvl6pPr marL="2539975" algn="l" defTabSz="1015989">
        <a:defRPr sz="2000">
          <a:solidFill>
            <a:schemeClr val="tx1"/>
          </a:solidFill>
          <a:latin typeface="+mn-lt"/>
          <a:ea typeface="+mn-ea"/>
          <a:cs typeface="+mn-cs"/>
        </a:defRPr>
      </a:lvl6pPr>
      <a:lvl7pPr marL="3047970" algn="l" defTabSz="1015989">
        <a:defRPr sz="2000">
          <a:solidFill>
            <a:schemeClr val="tx1"/>
          </a:solidFill>
          <a:latin typeface="+mn-lt"/>
          <a:ea typeface="+mn-ea"/>
          <a:cs typeface="+mn-cs"/>
        </a:defRPr>
      </a:lvl7pPr>
      <a:lvl8pPr marL="3555964" algn="l" defTabSz="1015989">
        <a:defRPr sz="2000">
          <a:solidFill>
            <a:schemeClr val="tx1"/>
          </a:solidFill>
          <a:latin typeface="+mn-lt"/>
          <a:ea typeface="+mn-ea"/>
          <a:cs typeface="+mn-cs"/>
        </a:defRPr>
      </a:lvl8pPr>
      <a:lvl9pPr marL="4063959" algn="l" defTabSz="1015989">
        <a:defRPr sz="20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744141" y="198437"/>
            <a:ext cx="8671719" cy="168671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t>Title Text</a:t>
            </a:r>
          </a:p>
        </p:txBody>
      </p:sp>
      <p:sp>
        <p:nvSpPr>
          <p:cNvPr id="3" name="Body Level One…"/>
          <p:cNvSpPr txBox="1">
            <a:spLocks noGrp="1"/>
          </p:cNvSpPr>
          <p:nvPr>
            <p:ph type="body" idx="1"/>
          </p:nvPr>
        </p:nvSpPr>
        <p:spPr>
          <a:xfrm>
            <a:off x="744141" y="2024063"/>
            <a:ext cx="8671719" cy="491132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4939496" y="7262813"/>
            <a:ext cx="275717" cy="294953"/>
          </a:xfrm>
          <a:prstGeom prst="rect">
            <a:avLst/>
          </a:prstGeom>
          <a:ln w="12700">
            <a:miter lim="400000"/>
          </a:ln>
        </p:spPr>
        <p:txBody>
          <a:bodyPr wrap="none" lIns="50800" tIns="50800" rIns="50800" bIns="50800">
            <a:spAutoFit/>
          </a:bodyPr>
          <a:lstStyle>
            <a:lvl1pPr>
              <a:defRPr sz="1250" b="0">
                <a:latin typeface="Helvetica Neue Light"/>
                <a:ea typeface="Helvetica Neue Light"/>
                <a:cs typeface="Helvetica Neue Light"/>
                <a:sym typeface="Helvetica Neue Light"/>
              </a:defRPr>
            </a:lvl1pPr>
          </a:lstStyle>
          <a:p>
            <a:fld id="{86CB4B4D-7CA3-9044-876B-883B54F8677D}" type="slidenum">
              <a:t>‹#›</a:t>
            </a:fld>
            <a:endParaRPr/>
          </a:p>
        </p:txBody>
      </p:sp>
    </p:spTree>
    <p:extLst>
      <p:ext uri="{BB962C8B-B14F-4D97-AF65-F5344CB8AC3E}">
        <p14:creationId xmlns:p14="http://schemas.microsoft.com/office/powerpoint/2010/main" val="2487012657"/>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4" r:id="rId14"/>
    <p:sldLayoutId id="2147483705" r:id="rId15"/>
    <p:sldLayoutId id="2147483706" r:id="rId16"/>
  </p:sldLayoutIdLst>
  <p:transition spd="med"/>
  <p:hf sldNum="0" hdr="0"/>
  <p:txStyles>
    <p:titleStyle>
      <a:lvl1pPr marL="0" marR="0" indent="0" algn="ctr" defTabSz="456435" rtl="0" latinLnBrk="0">
        <a:lnSpc>
          <a:spcPct val="100000"/>
        </a:lnSpc>
        <a:spcBef>
          <a:spcPts val="0"/>
        </a:spcBef>
        <a:spcAft>
          <a:spcPts val="0"/>
        </a:spcAft>
        <a:buClrTx/>
        <a:buSzTx/>
        <a:buFontTx/>
        <a:buNone/>
        <a:tabLst/>
        <a:defRPr sz="6250" b="0" i="0" u="none" strike="noStrike" cap="none" spc="0" baseline="0">
          <a:solidFill>
            <a:srgbClr val="000000"/>
          </a:solidFill>
          <a:uFillTx/>
          <a:latin typeface="+mn-lt"/>
          <a:ea typeface="+mn-ea"/>
          <a:cs typeface="+mn-cs"/>
          <a:sym typeface="Helvetica Neue Medium"/>
        </a:defRPr>
      </a:lvl1pPr>
      <a:lvl2pPr marL="0" marR="0" indent="0" algn="ctr" defTabSz="456435" rtl="0" latinLnBrk="0">
        <a:lnSpc>
          <a:spcPct val="100000"/>
        </a:lnSpc>
        <a:spcBef>
          <a:spcPts val="0"/>
        </a:spcBef>
        <a:spcAft>
          <a:spcPts val="0"/>
        </a:spcAft>
        <a:buClrTx/>
        <a:buSzTx/>
        <a:buFontTx/>
        <a:buNone/>
        <a:tabLst/>
        <a:defRPr sz="6250" b="0" i="0" u="none" strike="noStrike" cap="none" spc="0" baseline="0">
          <a:solidFill>
            <a:srgbClr val="000000"/>
          </a:solidFill>
          <a:uFillTx/>
          <a:latin typeface="+mn-lt"/>
          <a:ea typeface="+mn-ea"/>
          <a:cs typeface="+mn-cs"/>
          <a:sym typeface="Helvetica Neue Medium"/>
        </a:defRPr>
      </a:lvl2pPr>
      <a:lvl3pPr marL="0" marR="0" indent="0" algn="ctr" defTabSz="456435" rtl="0" latinLnBrk="0">
        <a:lnSpc>
          <a:spcPct val="100000"/>
        </a:lnSpc>
        <a:spcBef>
          <a:spcPts val="0"/>
        </a:spcBef>
        <a:spcAft>
          <a:spcPts val="0"/>
        </a:spcAft>
        <a:buClrTx/>
        <a:buSzTx/>
        <a:buFontTx/>
        <a:buNone/>
        <a:tabLst/>
        <a:defRPr sz="6250" b="0" i="0" u="none" strike="noStrike" cap="none" spc="0" baseline="0">
          <a:solidFill>
            <a:srgbClr val="000000"/>
          </a:solidFill>
          <a:uFillTx/>
          <a:latin typeface="+mn-lt"/>
          <a:ea typeface="+mn-ea"/>
          <a:cs typeface="+mn-cs"/>
          <a:sym typeface="Helvetica Neue Medium"/>
        </a:defRPr>
      </a:lvl3pPr>
      <a:lvl4pPr marL="0" marR="0" indent="0" algn="ctr" defTabSz="456435" rtl="0" latinLnBrk="0">
        <a:lnSpc>
          <a:spcPct val="100000"/>
        </a:lnSpc>
        <a:spcBef>
          <a:spcPts val="0"/>
        </a:spcBef>
        <a:spcAft>
          <a:spcPts val="0"/>
        </a:spcAft>
        <a:buClrTx/>
        <a:buSzTx/>
        <a:buFontTx/>
        <a:buNone/>
        <a:tabLst/>
        <a:defRPr sz="6250" b="0" i="0" u="none" strike="noStrike" cap="none" spc="0" baseline="0">
          <a:solidFill>
            <a:srgbClr val="000000"/>
          </a:solidFill>
          <a:uFillTx/>
          <a:latin typeface="+mn-lt"/>
          <a:ea typeface="+mn-ea"/>
          <a:cs typeface="+mn-cs"/>
          <a:sym typeface="Helvetica Neue Medium"/>
        </a:defRPr>
      </a:lvl4pPr>
      <a:lvl5pPr marL="0" marR="0" indent="0" algn="ctr" defTabSz="456435" rtl="0" latinLnBrk="0">
        <a:lnSpc>
          <a:spcPct val="100000"/>
        </a:lnSpc>
        <a:spcBef>
          <a:spcPts val="0"/>
        </a:spcBef>
        <a:spcAft>
          <a:spcPts val="0"/>
        </a:spcAft>
        <a:buClrTx/>
        <a:buSzTx/>
        <a:buFontTx/>
        <a:buNone/>
        <a:tabLst/>
        <a:defRPr sz="6250" b="0" i="0" u="none" strike="noStrike" cap="none" spc="0" baseline="0">
          <a:solidFill>
            <a:srgbClr val="000000"/>
          </a:solidFill>
          <a:uFillTx/>
          <a:latin typeface="+mn-lt"/>
          <a:ea typeface="+mn-ea"/>
          <a:cs typeface="+mn-cs"/>
          <a:sym typeface="Helvetica Neue Medium"/>
        </a:defRPr>
      </a:lvl5pPr>
      <a:lvl6pPr marL="0" marR="0" indent="0" algn="ctr" defTabSz="456435" rtl="0" latinLnBrk="0">
        <a:lnSpc>
          <a:spcPct val="100000"/>
        </a:lnSpc>
        <a:spcBef>
          <a:spcPts val="0"/>
        </a:spcBef>
        <a:spcAft>
          <a:spcPts val="0"/>
        </a:spcAft>
        <a:buClrTx/>
        <a:buSzTx/>
        <a:buFontTx/>
        <a:buNone/>
        <a:tabLst/>
        <a:defRPr sz="6250" b="0" i="0" u="none" strike="noStrike" cap="none" spc="0" baseline="0">
          <a:solidFill>
            <a:srgbClr val="000000"/>
          </a:solidFill>
          <a:uFillTx/>
          <a:latin typeface="+mn-lt"/>
          <a:ea typeface="+mn-ea"/>
          <a:cs typeface="+mn-cs"/>
          <a:sym typeface="Helvetica Neue Medium"/>
        </a:defRPr>
      </a:lvl6pPr>
      <a:lvl7pPr marL="0" marR="0" indent="0" algn="ctr" defTabSz="456435" rtl="0" latinLnBrk="0">
        <a:lnSpc>
          <a:spcPct val="100000"/>
        </a:lnSpc>
        <a:spcBef>
          <a:spcPts val="0"/>
        </a:spcBef>
        <a:spcAft>
          <a:spcPts val="0"/>
        </a:spcAft>
        <a:buClrTx/>
        <a:buSzTx/>
        <a:buFontTx/>
        <a:buNone/>
        <a:tabLst/>
        <a:defRPr sz="6250" b="0" i="0" u="none" strike="noStrike" cap="none" spc="0" baseline="0">
          <a:solidFill>
            <a:srgbClr val="000000"/>
          </a:solidFill>
          <a:uFillTx/>
          <a:latin typeface="+mn-lt"/>
          <a:ea typeface="+mn-ea"/>
          <a:cs typeface="+mn-cs"/>
          <a:sym typeface="Helvetica Neue Medium"/>
        </a:defRPr>
      </a:lvl7pPr>
      <a:lvl8pPr marL="0" marR="0" indent="0" algn="ctr" defTabSz="456435" rtl="0" latinLnBrk="0">
        <a:lnSpc>
          <a:spcPct val="100000"/>
        </a:lnSpc>
        <a:spcBef>
          <a:spcPts val="0"/>
        </a:spcBef>
        <a:spcAft>
          <a:spcPts val="0"/>
        </a:spcAft>
        <a:buClrTx/>
        <a:buSzTx/>
        <a:buFontTx/>
        <a:buNone/>
        <a:tabLst/>
        <a:defRPr sz="6250" b="0" i="0" u="none" strike="noStrike" cap="none" spc="0" baseline="0">
          <a:solidFill>
            <a:srgbClr val="000000"/>
          </a:solidFill>
          <a:uFillTx/>
          <a:latin typeface="+mn-lt"/>
          <a:ea typeface="+mn-ea"/>
          <a:cs typeface="+mn-cs"/>
          <a:sym typeface="Helvetica Neue Medium"/>
        </a:defRPr>
      </a:lvl8pPr>
      <a:lvl9pPr marL="0" marR="0" indent="0" algn="ctr" defTabSz="456435" rtl="0" latinLnBrk="0">
        <a:lnSpc>
          <a:spcPct val="100000"/>
        </a:lnSpc>
        <a:spcBef>
          <a:spcPts val="0"/>
        </a:spcBef>
        <a:spcAft>
          <a:spcPts val="0"/>
        </a:spcAft>
        <a:buClrTx/>
        <a:buSzTx/>
        <a:buFontTx/>
        <a:buNone/>
        <a:tabLst/>
        <a:defRPr sz="6250" b="0" i="0" u="none" strike="noStrike" cap="none" spc="0" baseline="0">
          <a:solidFill>
            <a:srgbClr val="000000"/>
          </a:solidFill>
          <a:uFillTx/>
          <a:latin typeface="+mn-lt"/>
          <a:ea typeface="+mn-ea"/>
          <a:cs typeface="+mn-cs"/>
          <a:sym typeface="Helvetica Neue Medium"/>
        </a:defRPr>
      </a:lvl9pPr>
    </p:titleStyle>
    <p:bodyStyle>
      <a:lvl1pPr marL="347288" marR="0" indent="-347288" algn="l" defTabSz="456435" rtl="0" latinLnBrk="0">
        <a:lnSpc>
          <a:spcPct val="100000"/>
        </a:lnSpc>
        <a:spcBef>
          <a:spcPts val="3281"/>
        </a:spcBef>
        <a:spcAft>
          <a:spcPts val="0"/>
        </a:spcAft>
        <a:buClrTx/>
        <a:buSzPct val="145000"/>
        <a:buFontTx/>
        <a:buChar char="•"/>
        <a:tabLst/>
        <a:defRPr sz="2500" b="0" i="0" u="none" strike="noStrike" cap="none" spc="0" baseline="0">
          <a:solidFill>
            <a:srgbClr val="000000"/>
          </a:solidFill>
          <a:uFillTx/>
          <a:latin typeface="Helvetica Neue"/>
          <a:ea typeface="Helvetica Neue"/>
          <a:cs typeface="Helvetica Neue"/>
          <a:sym typeface="Helvetica Neue"/>
        </a:defRPr>
      </a:lvl1pPr>
      <a:lvl2pPr marL="694576" marR="0" indent="-347288" algn="l" defTabSz="456435" rtl="0" latinLnBrk="0">
        <a:lnSpc>
          <a:spcPct val="100000"/>
        </a:lnSpc>
        <a:spcBef>
          <a:spcPts val="3281"/>
        </a:spcBef>
        <a:spcAft>
          <a:spcPts val="0"/>
        </a:spcAft>
        <a:buClrTx/>
        <a:buSzPct val="145000"/>
        <a:buFontTx/>
        <a:buChar char="•"/>
        <a:tabLst/>
        <a:defRPr sz="2500" b="0" i="0" u="none" strike="noStrike" cap="none" spc="0" baseline="0">
          <a:solidFill>
            <a:srgbClr val="000000"/>
          </a:solidFill>
          <a:uFillTx/>
          <a:latin typeface="Helvetica Neue"/>
          <a:ea typeface="Helvetica Neue"/>
          <a:cs typeface="Helvetica Neue"/>
          <a:sym typeface="Helvetica Neue"/>
        </a:defRPr>
      </a:lvl2pPr>
      <a:lvl3pPr marL="1041864" marR="0" indent="-347288" algn="l" defTabSz="456435" rtl="0" latinLnBrk="0">
        <a:lnSpc>
          <a:spcPct val="100000"/>
        </a:lnSpc>
        <a:spcBef>
          <a:spcPts val="3281"/>
        </a:spcBef>
        <a:spcAft>
          <a:spcPts val="0"/>
        </a:spcAft>
        <a:buClrTx/>
        <a:buSzPct val="145000"/>
        <a:buFontTx/>
        <a:buChar char="•"/>
        <a:tabLst/>
        <a:defRPr sz="2500" b="0" i="0" u="none" strike="noStrike" cap="none" spc="0" baseline="0">
          <a:solidFill>
            <a:srgbClr val="000000"/>
          </a:solidFill>
          <a:uFillTx/>
          <a:latin typeface="Helvetica Neue"/>
          <a:ea typeface="Helvetica Neue"/>
          <a:cs typeface="Helvetica Neue"/>
          <a:sym typeface="Helvetica Neue"/>
        </a:defRPr>
      </a:lvl3pPr>
      <a:lvl4pPr marL="1389151" marR="0" indent="-347288" algn="l" defTabSz="456435" rtl="0" latinLnBrk="0">
        <a:lnSpc>
          <a:spcPct val="100000"/>
        </a:lnSpc>
        <a:spcBef>
          <a:spcPts val="3281"/>
        </a:spcBef>
        <a:spcAft>
          <a:spcPts val="0"/>
        </a:spcAft>
        <a:buClrTx/>
        <a:buSzPct val="145000"/>
        <a:buFontTx/>
        <a:buChar char="•"/>
        <a:tabLst/>
        <a:defRPr sz="2500" b="0" i="0" u="none" strike="noStrike" cap="none" spc="0" baseline="0">
          <a:solidFill>
            <a:srgbClr val="000000"/>
          </a:solidFill>
          <a:uFillTx/>
          <a:latin typeface="Helvetica Neue"/>
          <a:ea typeface="Helvetica Neue"/>
          <a:cs typeface="Helvetica Neue"/>
          <a:sym typeface="Helvetica Neue"/>
        </a:defRPr>
      </a:lvl4pPr>
      <a:lvl5pPr marL="1736439" marR="0" indent="-347288" algn="l" defTabSz="456435" rtl="0" latinLnBrk="0">
        <a:lnSpc>
          <a:spcPct val="100000"/>
        </a:lnSpc>
        <a:spcBef>
          <a:spcPts val="3281"/>
        </a:spcBef>
        <a:spcAft>
          <a:spcPts val="0"/>
        </a:spcAft>
        <a:buClrTx/>
        <a:buSzPct val="145000"/>
        <a:buFontTx/>
        <a:buChar char="•"/>
        <a:tabLst/>
        <a:defRPr sz="2500" b="0" i="0" u="none" strike="noStrike" cap="none" spc="0" baseline="0">
          <a:solidFill>
            <a:srgbClr val="000000"/>
          </a:solidFill>
          <a:uFillTx/>
          <a:latin typeface="Helvetica Neue"/>
          <a:ea typeface="Helvetica Neue"/>
          <a:cs typeface="Helvetica Neue"/>
          <a:sym typeface="Helvetica Neue"/>
        </a:defRPr>
      </a:lvl5pPr>
      <a:lvl6pPr marL="2083727" marR="0" indent="-347288" algn="l" defTabSz="456435" rtl="0" latinLnBrk="0">
        <a:lnSpc>
          <a:spcPct val="100000"/>
        </a:lnSpc>
        <a:spcBef>
          <a:spcPts val="3281"/>
        </a:spcBef>
        <a:spcAft>
          <a:spcPts val="0"/>
        </a:spcAft>
        <a:buClrTx/>
        <a:buSzPct val="145000"/>
        <a:buFontTx/>
        <a:buChar char="•"/>
        <a:tabLst/>
        <a:defRPr sz="2500" b="0" i="0" u="none" strike="noStrike" cap="none" spc="0" baseline="0">
          <a:solidFill>
            <a:srgbClr val="000000"/>
          </a:solidFill>
          <a:uFillTx/>
          <a:latin typeface="Helvetica Neue"/>
          <a:ea typeface="Helvetica Neue"/>
          <a:cs typeface="Helvetica Neue"/>
          <a:sym typeface="Helvetica Neue"/>
        </a:defRPr>
      </a:lvl6pPr>
      <a:lvl7pPr marL="2431015" marR="0" indent="-347288" algn="l" defTabSz="456435" rtl="0" latinLnBrk="0">
        <a:lnSpc>
          <a:spcPct val="100000"/>
        </a:lnSpc>
        <a:spcBef>
          <a:spcPts val="3281"/>
        </a:spcBef>
        <a:spcAft>
          <a:spcPts val="0"/>
        </a:spcAft>
        <a:buClrTx/>
        <a:buSzPct val="145000"/>
        <a:buFontTx/>
        <a:buChar char="•"/>
        <a:tabLst/>
        <a:defRPr sz="2500" b="0" i="0" u="none" strike="noStrike" cap="none" spc="0" baseline="0">
          <a:solidFill>
            <a:srgbClr val="000000"/>
          </a:solidFill>
          <a:uFillTx/>
          <a:latin typeface="Helvetica Neue"/>
          <a:ea typeface="Helvetica Neue"/>
          <a:cs typeface="Helvetica Neue"/>
          <a:sym typeface="Helvetica Neue"/>
        </a:defRPr>
      </a:lvl7pPr>
      <a:lvl8pPr marL="2778303" marR="0" indent="-347288" algn="l" defTabSz="456435" rtl="0" latinLnBrk="0">
        <a:lnSpc>
          <a:spcPct val="100000"/>
        </a:lnSpc>
        <a:spcBef>
          <a:spcPts val="3281"/>
        </a:spcBef>
        <a:spcAft>
          <a:spcPts val="0"/>
        </a:spcAft>
        <a:buClrTx/>
        <a:buSzPct val="145000"/>
        <a:buFontTx/>
        <a:buChar char="•"/>
        <a:tabLst/>
        <a:defRPr sz="2500" b="0" i="0" u="none" strike="noStrike" cap="none" spc="0" baseline="0">
          <a:solidFill>
            <a:srgbClr val="000000"/>
          </a:solidFill>
          <a:uFillTx/>
          <a:latin typeface="Helvetica Neue"/>
          <a:ea typeface="Helvetica Neue"/>
          <a:cs typeface="Helvetica Neue"/>
          <a:sym typeface="Helvetica Neue"/>
        </a:defRPr>
      </a:lvl8pPr>
      <a:lvl9pPr marL="3125591" marR="0" indent="-347288" algn="l" defTabSz="456435" rtl="0" latinLnBrk="0">
        <a:lnSpc>
          <a:spcPct val="100000"/>
        </a:lnSpc>
        <a:spcBef>
          <a:spcPts val="3281"/>
        </a:spcBef>
        <a:spcAft>
          <a:spcPts val="0"/>
        </a:spcAft>
        <a:buClrTx/>
        <a:buSzPct val="145000"/>
        <a:buFontTx/>
        <a:buChar char="•"/>
        <a:tabLst/>
        <a:defRPr sz="2500" b="0" i="0" u="none" strike="noStrike" cap="none" spc="0" baseline="0">
          <a:solidFill>
            <a:srgbClr val="000000"/>
          </a:solidFill>
          <a:uFillTx/>
          <a:latin typeface="Helvetica Neue"/>
          <a:ea typeface="Helvetica Neue"/>
          <a:cs typeface="Helvetica Neue"/>
          <a:sym typeface="Helvetica Neue"/>
        </a:defRPr>
      </a:lvl9pPr>
    </p:bodyStyle>
    <p:otherStyle>
      <a:lvl1pPr marL="0" marR="0" indent="0" algn="ctr" defTabSz="456435" latinLnBrk="0">
        <a:lnSpc>
          <a:spcPct val="100000"/>
        </a:lnSpc>
        <a:spcBef>
          <a:spcPts val="0"/>
        </a:spcBef>
        <a:spcAft>
          <a:spcPts val="0"/>
        </a:spcAft>
        <a:buClrTx/>
        <a:buSzTx/>
        <a:buFontTx/>
        <a:buNone/>
        <a:tabLst/>
        <a:defRPr sz="1250" b="0" i="0" u="none" strike="noStrike" cap="none" spc="0" baseline="0">
          <a:solidFill>
            <a:schemeClr val="tx1"/>
          </a:solidFill>
          <a:uFillTx/>
          <a:latin typeface="+mn-lt"/>
          <a:ea typeface="+mn-ea"/>
          <a:cs typeface="+mn-cs"/>
          <a:sym typeface="Helvetica Neue Light"/>
        </a:defRPr>
      </a:lvl1pPr>
      <a:lvl2pPr marL="0" marR="0" indent="178605" algn="ctr" defTabSz="456435" latinLnBrk="0">
        <a:lnSpc>
          <a:spcPct val="100000"/>
        </a:lnSpc>
        <a:spcBef>
          <a:spcPts val="0"/>
        </a:spcBef>
        <a:spcAft>
          <a:spcPts val="0"/>
        </a:spcAft>
        <a:buClrTx/>
        <a:buSzTx/>
        <a:buFontTx/>
        <a:buNone/>
        <a:tabLst/>
        <a:defRPr sz="1250" b="0" i="0" u="none" strike="noStrike" cap="none" spc="0" baseline="0">
          <a:solidFill>
            <a:schemeClr val="tx1"/>
          </a:solidFill>
          <a:uFillTx/>
          <a:latin typeface="+mn-lt"/>
          <a:ea typeface="+mn-ea"/>
          <a:cs typeface="+mn-cs"/>
          <a:sym typeface="Helvetica Neue Light"/>
        </a:defRPr>
      </a:lvl2pPr>
      <a:lvl3pPr marL="0" marR="0" indent="357210" algn="ctr" defTabSz="456435" latinLnBrk="0">
        <a:lnSpc>
          <a:spcPct val="100000"/>
        </a:lnSpc>
        <a:spcBef>
          <a:spcPts val="0"/>
        </a:spcBef>
        <a:spcAft>
          <a:spcPts val="0"/>
        </a:spcAft>
        <a:buClrTx/>
        <a:buSzTx/>
        <a:buFontTx/>
        <a:buNone/>
        <a:tabLst/>
        <a:defRPr sz="1250" b="0" i="0" u="none" strike="noStrike" cap="none" spc="0" baseline="0">
          <a:solidFill>
            <a:schemeClr val="tx1"/>
          </a:solidFill>
          <a:uFillTx/>
          <a:latin typeface="+mn-lt"/>
          <a:ea typeface="+mn-ea"/>
          <a:cs typeface="+mn-cs"/>
          <a:sym typeface="Helvetica Neue Light"/>
        </a:defRPr>
      </a:lvl3pPr>
      <a:lvl4pPr marL="0" marR="0" indent="535816" algn="ctr" defTabSz="456435" latinLnBrk="0">
        <a:lnSpc>
          <a:spcPct val="100000"/>
        </a:lnSpc>
        <a:spcBef>
          <a:spcPts val="0"/>
        </a:spcBef>
        <a:spcAft>
          <a:spcPts val="0"/>
        </a:spcAft>
        <a:buClrTx/>
        <a:buSzTx/>
        <a:buFontTx/>
        <a:buNone/>
        <a:tabLst/>
        <a:defRPr sz="1250" b="0" i="0" u="none" strike="noStrike" cap="none" spc="0" baseline="0">
          <a:solidFill>
            <a:schemeClr val="tx1"/>
          </a:solidFill>
          <a:uFillTx/>
          <a:latin typeface="+mn-lt"/>
          <a:ea typeface="+mn-ea"/>
          <a:cs typeface="+mn-cs"/>
          <a:sym typeface="Helvetica Neue Light"/>
        </a:defRPr>
      </a:lvl4pPr>
      <a:lvl5pPr marL="0" marR="0" indent="714421" algn="ctr" defTabSz="456435" latinLnBrk="0">
        <a:lnSpc>
          <a:spcPct val="100000"/>
        </a:lnSpc>
        <a:spcBef>
          <a:spcPts val="0"/>
        </a:spcBef>
        <a:spcAft>
          <a:spcPts val="0"/>
        </a:spcAft>
        <a:buClrTx/>
        <a:buSzTx/>
        <a:buFontTx/>
        <a:buNone/>
        <a:tabLst/>
        <a:defRPr sz="1250" b="0" i="0" u="none" strike="noStrike" cap="none" spc="0" baseline="0">
          <a:solidFill>
            <a:schemeClr val="tx1"/>
          </a:solidFill>
          <a:uFillTx/>
          <a:latin typeface="+mn-lt"/>
          <a:ea typeface="+mn-ea"/>
          <a:cs typeface="+mn-cs"/>
          <a:sym typeface="Helvetica Neue Light"/>
        </a:defRPr>
      </a:lvl5pPr>
      <a:lvl6pPr marL="0" marR="0" indent="893026" algn="ctr" defTabSz="456435" latinLnBrk="0">
        <a:lnSpc>
          <a:spcPct val="100000"/>
        </a:lnSpc>
        <a:spcBef>
          <a:spcPts val="0"/>
        </a:spcBef>
        <a:spcAft>
          <a:spcPts val="0"/>
        </a:spcAft>
        <a:buClrTx/>
        <a:buSzTx/>
        <a:buFontTx/>
        <a:buNone/>
        <a:tabLst/>
        <a:defRPr sz="1250" b="0" i="0" u="none" strike="noStrike" cap="none" spc="0" baseline="0">
          <a:solidFill>
            <a:schemeClr val="tx1"/>
          </a:solidFill>
          <a:uFillTx/>
          <a:latin typeface="+mn-lt"/>
          <a:ea typeface="+mn-ea"/>
          <a:cs typeface="+mn-cs"/>
          <a:sym typeface="Helvetica Neue Light"/>
        </a:defRPr>
      </a:lvl6pPr>
      <a:lvl7pPr marL="0" marR="0" indent="1071631" algn="ctr" defTabSz="456435" latinLnBrk="0">
        <a:lnSpc>
          <a:spcPct val="100000"/>
        </a:lnSpc>
        <a:spcBef>
          <a:spcPts val="0"/>
        </a:spcBef>
        <a:spcAft>
          <a:spcPts val="0"/>
        </a:spcAft>
        <a:buClrTx/>
        <a:buSzTx/>
        <a:buFontTx/>
        <a:buNone/>
        <a:tabLst/>
        <a:defRPr sz="1250" b="0" i="0" u="none" strike="noStrike" cap="none" spc="0" baseline="0">
          <a:solidFill>
            <a:schemeClr val="tx1"/>
          </a:solidFill>
          <a:uFillTx/>
          <a:latin typeface="+mn-lt"/>
          <a:ea typeface="+mn-ea"/>
          <a:cs typeface="+mn-cs"/>
          <a:sym typeface="Helvetica Neue Light"/>
        </a:defRPr>
      </a:lvl7pPr>
      <a:lvl8pPr marL="0" marR="0" indent="1250236" algn="ctr" defTabSz="456435" latinLnBrk="0">
        <a:lnSpc>
          <a:spcPct val="100000"/>
        </a:lnSpc>
        <a:spcBef>
          <a:spcPts val="0"/>
        </a:spcBef>
        <a:spcAft>
          <a:spcPts val="0"/>
        </a:spcAft>
        <a:buClrTx/>
        <a:buSzTx/>
        <a:buFontTx/>
        <a:buNone/>
        <a:tabLst/>
        <a:defRPr sz="1250" b="0" i="0" u="none" strike="noStrike" cap="none" spc="0" baseline="0">
          <a:solidFill>
            <a:schemeClr val="tx1"/>
          </a:solidFill>
          <a:uFillTx/>
          <a:latin typeface="+mn-lt"/>
          <a:ea typeface="+mn-ea"/>
          <a:cs typeface="+mn-cs"/>
          <a:sym typeface="Helvetica Neue Light"/>
        </a:defRPr>
      </a:lvl8pPr>
      <a:lvl9pPr marL="0" marR="0" indent="1428841" algn="ctr" defTabSz="456435" latinLnBrk="0">
        <a:lnSpc>
          <a:spcPct val="100000"/>
        </a:lnSpc>
        <a:spcBef>
          <a:spcPts val="0"/>
        </a:spcBef>
        <a:spcAft>
          <a:spcPts val="0"/>
        </a:spcAft>
        <a:buClrTx/>
        <a:buSzTx/>
        <a:buFontTx/>
        <a:buNone/>
        <a:tabLst/>
        <a:defRPr sz="1250" b="0" i="0" u="none" strike="noStrike" cap="none" spc="0" baseline="0">
          <a:solidFill>
            <a:schemeClr val="tx1"/>
          </a:solidFill>
          <a:uFillTx/>
          <a:latin typeface="+mn-lt"/>
          <a:ea typeface="+mn-ea"/>
          <a:cs typeface="+mn-cs"/>
          <a:sym typeface="Helvetica Neue Light"/>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744140" y="347265"/>
            <a:ext cx="8671720" cy="168672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9687" tIns="39687" rIns="39687" bIns="39687" anchor="ctr">
            <a:normAutofit/>
          </a:bodyPr>
          <a:lstStyle/>
          <a:p>
            <a:r>
              <a:t>Title Text</a:t>
            </a:r>
          </a:p>
        </p:txBody>
      </p:sp>
      <p:sp>
        <p:nvSpPr>
          <p:cNvPr id="3" name="Body Level One…"/>
          <p:cNvSpPr txBox="1">
            <a:spLocks noGrp="1"/>
          </p:cNvSpPr>
          <p:nvPr>
            <p:ph type="body" idx="1"/>
          </p:nvPr>
        </p:nvSpPr>
        <p:spPr>
          <a:xfrm>
            <a:off x="744140" y="2033984"/>
            <a:ext cx="8671720" cy="491132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9687" tIns="39687" rIns="39687" bIns="39687"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4930144" y="7228085"/>
            <a:ext cx="289790" cy="295276"/>
          </a:xfrm>
          <a:prstGeom prst="rect">
            <a:avLst/>
          </a:prstGeom>
          <a:ln w="12700">
            <a:miter lim="400000"/>
          </a:ln>
        </p:spPr>
        <p:txBody>
          <a:bodyPr wrap="none" lIns="39687" tIns="39687" rIns="39687" bIns="39687">
            <a:spAutoFit/>
          </a:bodyPr>
          <a:lstStyle>
            <a:lvl1pPr defTabSz="456406">
              <a:defRPr sz="1400">
                <a:latin typeface="Helvetica Light"/>
                <a:ea typeface="Helvetica Light"/>
                <a:cs typeface="Helvetica Light"/>
                <a:sym typeface="Helvetica Light"/>
              </a:defRPr>
            </a:lvl1pPr>
          </a:lstStyle>
          <a:p>
            <a:fld id="{86CB4B4D-7CA3-9044-876B-883B54F8677D}" type="slidenum">
              <a:t>‹#›</a:t>
            </a:fld>
            <a:endParaRPr/>
          </a:p>
        </p:txBody>
      </p:sp>
    </p:spTree>
    <p:extLst>
      <p:ext uri="{BB962C8B-B14F-4D97-AF65-F5344CB8AC3E}">
        <p14:creationId xmlns:p14="http://schemas.microsoft.com/office/powerpoint/2010/main" val="371169258"/>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Lst>
  <p:transition spd="med"/>
  <p:hf sldNum="0" hdr="0"/>
  <p:txStyles>
    <p:titleStyle>
      <a:lvl1pPr marL="0" marR="0" indent="0" algn="ctr" defTabSz="456406" latinLnBrk="0">
        <a:lnSpc>
          <a:spcPct val="100000"/>
        </a:lnSpc>
        <a:spcBef>
          <a:spcPts val="0"/>
        </a:spcBef>
        <a:spcAft>
          <a:spcPts val="0"/>
        </a:spcAft>
        <a:buClrTx/>
        <a:buSzTx/>
        <a:buFontTx/>
        <a:buNone/>
        <a:tabLst/>
        <a:defRPr sz="6200" b="0" i="0" u="none" strike="noStrike" cap="none" spc="0" baseline="0">
          <a:solidFill>
            <a:srgbClr val="000000"/>
          </a:solidFill>
          <a:uFillTx/>
          <a:latin typeface="Helvetica Light"/>
          <a:ea typeface="Helvetica Light"/>
          <a:cs typeface="Helvetica Light"/>
          <a:sym typeface="Helvetica Light"/>
        </a:defRPr>
      </a:lvl1pPr>
      <a:lvl2pPr marL="0" marR="0" indent="228600" algn="ctr" defTabSz="456406" latinLnBrk="0">
        <a:lnSpc>
          <a:spcPct val="100000"/>
        </a:lnSpc>
        <a:spcBef>
          <a:spcPts val="0"/>
        </a:spcBef>
        <a:spcAft>
          <a:spcPts val="0"/>
        </a:spcAft>
        <a:buClrTx/>
        <a:buSzTx/>
        <a:buFontTx/>
        <a:buNone/>
        <a:tabLst/>
        <a:defRPr sz="6200" b="0" i="0" u="none" strike="noStrike" cap="none" spc="0" baseline="0">
          <a:solidFill>
            <a:srgbClr val="000000"/>
          </a:solidFill>
          <a:uFillTx/>
          <a:latin typeface="Helvetica Light"/>
          <a:ea typeface="Helvetica Light"/>
          <a:cs typeface="Helvetica Light"/>
          <a:sym typeface="Helvetica Light"/>
        </a:defRPr>
      </a:lvl2pPr>
      <a:lvl3pPr marL="0" marR="0" indent="457200" algn="ctr" defTabSz="456406" latinLnBrk="0">
        <a:lnSpc>
          <a:spcPct val="100000"/>
        </a:lnSpc>
        <a:spcBef>
          <a:spcPts val="0"/>
        </a:spcBef>
        <a:spcAft>
          <a:spcPts val="0"/>
        </a:spcAft>
        <a:buClrTx/>
        <a:buSzTx/>
        <a:buFontTx/>
        <a:buNone/>
        <a:tabLst/>
        <a:defRPr sz="6200" b="0" i="0" u="none" strike="noStrike" cap="none" spc="0" baseline="0">
          <a:solidFill>
            <a:srgbClr val="000000"/>
          </a:solidFill>
          <a:uFillTx/>
          <a:latin typeface="Helvetica Light"/>
          <a:ea typeface="Helvetica Light"/>
          <a:cs typeface="Helvetica Light"/>
          <a:sym typeface="Helvetica Light"/>
        </a:defRPr>
      </a:lvl3pPr>
      <a:lvl4pPr marL="0" marR="0" indent="685800" algn="ctr" defTabSz="456406" latinLnBrk="0">
        <a:lnSpc>
          <a:spcPct val="100000"/>
        </a:lnSpc>
        <a:spcBef>
          <a:spcPts val="0"/>
        </a:spcBef>
        <a:spcAft>
          <a:spcPts val="0"/>
        </a:spcAft>
        <a:buClrTx/>
        <a:buSzTx/>
        <a:buFontTx/>
        <a:buNone/>
        <a:tabLst/>
        <a:defRPr sz="6200" b="0" i="0" u="none" strike="noStrike" cap="none" spc="0" baseline="0">
          <a:solidFill>
            <a:srgbClr val="000000"/>
          </a:solidFill>
          <a:uFillTx/>
          <a:latin typeface="Helvetica Light"/>
          <a:ea typeface="Helvetica Light"/>
          <a:cs typeface="Helvetica Light"/>
          <a:sym typeface="Helvetica Light"/>
        </a:defRPr>
      </a:lvl4pPr>
      <a:lvl5pPr marL="0" marR="0" indent="914400" algn="ctr" defTabSz="456406" latinLnBrk="0">
        <a:lnSpc>
          <a:spcPct val="100000"/>
        </a:lnSpc>
        <a:spcBef>
          <a:spcPts val="0"/>
        </a:spcBef>
        <a:spcAft>
          <a:spcPts val="0"/>
        </a:spcAft>
        <a:buClrTx/>
        <a:buSzTx/>
        <a:buFontTx/>
        <a:buNone/>
        <a:tabLst/>
        <a:defRPr sz="6200" b="0" i="0" u="none" strike="noStrike" cap="none" spc="0" baseline="0">
          <a:solidFill>
            <a:srgbClr val="000000"/>
          </a:solidFill>
          <a:uFillTx/>
          <a:latin typeface="Helvetica Light"/>
          <a:ea typeface="Helvetica Light"/>
          <a:cs typeface="Helvetica Light"/>
          <a:sym typeface="Helvetica Light"/>
        </a:defRPr>
      </a:lvl5pPr>
      <a:lvl6pPr marL="0" marR="0" indent="1143000" algn="ctr" defTabSz="456406" latinLnBrk="0">
        <a:lnSpc>
          <a:spcPct val="100000"/>
        </a:lnSpc>
        <a:spcBef>
          <a:spcPts val="0"/>
        </a:spcBef>
        <a:spcAft>
          <a:spcPts val="0"/>
        </a:spcAft>
        <a:buClrTx/>
        <a:buSzTx/>
        <a:buFontTx/>
        <a:buNone/>
        <a:tabLst/>
        <a:defRPr sz="6200" b="0" i="0" u="none" strike="noStrike" cap="none" spc="0" baseline="0">
          <a:solidFill>
            <a:srgbClr val="000000"/>
          </a:solidFill>
          <a:uFillTx/>
          <a:latin typeface="Helvetica Light"/>
          <a:ea typeface="Helvetica Light"/>
          <a:cs typeface="Helvetica Light"/>
          <a:sym typeface="Helvetica Light"/>
        </a:defRPr>
      </a:lvl6pPr>
      <a:lvl7pPr marL="0" marR="0" indent="1371600" algn="ctr" defTabSz="456406" latinLnBrk="0">
        <a:lnSpc>
          <a:spcPct val="100000"/>
        </a:lnSpc>
        <a:spcBef>
          <a:spcPts val="0"/>
        </a:spcBef>
        <a:spcAft>
          <a:spcPts val="0"/>
        </a:spcAft>
        <a:buClrTx/>
        <a:buSzTx/>
        <a:buFontTx/>
        <a:buNone/>
        <a:tabLst/>
        <a:defRPr sz="6200" b="0" i="0" u="none" strike="noStrike" cap="none" spc="0" baseline="0">
          <a:solidFill>
            <a:srgbClr val="000000"/>
          </a:solidFill>
          <a:uFillTx/>
          <a:latin typeface="Helvetica Light"/>
          <a:ea typeface="Helvetica Light"/>
          <a:cs typeface="Helvetica Light"/>
          <a:sym typeface="Helvetica Light"/>
        </a:defRPr>
      </a:lvl7pPr>
      <a:lvl8pPr marL="0" marR="0" indent="1600200" algn="ctr" defTabSz="456406" latinLnBrk="0">
        <a:lnSpc>
          <a:spcPct val="100000"/>
        </a:lnSpc>
        <a:spcBef>
          <a:spcPts val="0"/>
        </a:spcBef>
        <a:spcAft>
          <a:spcPts val="0"/>
        </a:spcAft>
        <a:buClrTx/>
        <a:buSzTx/>
        <a:buFontTx/>
        <a:buNone/>
        <a:tabLst/>
        <a:defRPr sz="6200" b="0" i="0" u="none" strike="noStrike" cap="none" spc="0" baseline="0">
          <a:solidFill>
            <a:srgbClr val="000000"/>
          </a:solidFill>
          <a:uFillTx/>
          <a:latin typeface="Helvetica Light"/>
          <a:ea typeface="Helvetica Light"/>
          <a:cs typeface="Helvetica Light"/>
          <a:sym typeface="Helvetica Light"/>
        </a:defRPr>
      </a:lvl8pPr>
      <a:lvl9pPr marL="0" marR="0" indent="1828800" algn="ctr" defTabSz="456406" latinLnBrk="0">
        <a:lnSpc>
          <a:spcPct val="100000"/>
        </a:lnSpc>
        <a:spcBef>
          <a:spcPts val="0"/>
        </a:spcBef>
        <a:spcAft>
          <a:spcPts val="0"/>
        </a:spcAft>
        <a:buClrTx/>
        <a:buSzTx/>
        <a:buFontTx/>
        <a:buNone/>
        <a:tabLst/>
        <a:defRPr sz="6200" b="0" i="0" u="none" strike="noStrike" cap="none" spc="0" baseline="0">
          <a:solidFill>
            <a:srgbClr val="000000"/>
          </a:solidFill>
          <a:uFillTx/>
          <a:latin typeface="Helvetica Light"/>
          <a:ea typeface="Helvetica Light"/>
          <a:cs typeface="Helvetica Light"/>
          <a:sym typeface="Helvetica Light"/>
        </a:defRPr>
      </a:lvl9pPr>
    </p:titleStyle>
    <p:bodyStyle>
      <a:lvl1pPr marL="345722" marR="0" indent="-345722" algn="l" defTabSz="456406" latinLnBrk="0">
        <a:lnSpc>
          <a:spcPct val="100000"/>
        </a:lnSpc>
        <a:spcBef>
          <a:spcPts val="3200"/>
        </a:spcBef>
        <a:spcAft>
          <a:spcPts val="0"/>
        </a:spcAft>
        <a:buClrTx/>
        <a:buSzPct val="75000"/>
        <a:buFontTx/>
        <a:buChar char="•"/>
        <a:tabLst/>
        <a:defRPr sz="2800" b="0" i="0" u="none" strike="noStrike" cap="none" spc="0" baseline="0">
          <a:solidFill>
            <a:srgbClr val="000000"/>
          </a:solidFill>
          <a:uFillTx/>
          <a:latin typeface="Helvetica Light"/>
          <a:ea typeface="Helvetica Light"/>
          <a:cs typeface="Helvetica Light"/>
          <a:sym typeface="Helvetica Light"/>
        </a:defRPr>
      </a:lvl1pPr>
      <a:lvl2pPr marL="790222" marR="0" indent="-345722" algn="l" defTabSz="456406" latinLnBrk="0">
        <a:lnSpc>
          <a:spcPct val="100000"/>
        </a:lnSpc>
        <a:spcBef>
          <a:spcPts val="3200"/>
        </a:spcBef>
        <a:spcAft>
          <a:spcPts val="0"/>
        </a:spcAft>
        <a:buClrTx/>
        <a:buSzPct val="75000"/>
        <a:buFontTx/>
        <a:buChar char="•"/>
        <a:tabLst/>
        <a:defRPr sz="2800" b="0" i="0" u="none" strike="noStrike" cap="none" spc="0" baseline="0">
          <a:solidFill>
            <a:srgbClr val="000000"/>
          </a:solidFill>
          <a:uFillTx/>
          <a:latin typeface="Helvetica Light"/>
          <a:ea typeface="Helvetica Light"/>
          <a:cs typeface="Helvetica Light"/>
          <a:sym typeface="Helvetica Light"/>
        </a:defRPr>
      </a:lvl2pPr>
      <a:lvl3pPr marL="1234722" marR="0" indent="-345722" algn="l" defTabSz="456406" latinLnBrk="0">
        <a:lnSpc>
          <a:spcPct val="100000"/>
        </a:lnSpc>
        <a:spcBef>
          <a:spcPts val="3200"/>
        </a:spcBef>
        <a:spcAft>
          <a:spcPts val="0"/>
        </a:spcAft>
        <a:buClrTx/>
        <a:buSzPct val="75000"/>
        <a:buFontTx/>
        <a:buChar char="•"/>
        <a:tabLst/>
        <a:defRPr sz="2800" b="0" i="0" u="none" strike="noStrike" cap="none" spc="0" baseline="0">
          <a:solidFill>
            <a:srgbClr val="000000"/>
          </a:solidFill>
          <a:uFillTx/>
          <a:latin typeface="Helvetica Light"/>
          <a:ea typeface="Helvetica Light"/>
          <a:cs typeface="Helvetica Light"/>
          <a:sym typeface="Helvetica Light"/>
        </a:defRPr>
      </a:lvl3pPr>
      <a:lvl4pPr marL="1679222" marR="0" indent="-345722" algn="l" defTabSz="456406" latinLnBrk="0">
        <a:lnSpc>
          <a:spcPct val="100000"/>
        </a:lnSpc>
        <a:spcBef>
          <a:spcPts val="3200"/>
        </a:spcBef>
        <a:spcAft>
          <a:spcPts val="0"/>
        </a:spcAft>
        <a:buClrTx/>
        <a:buSzPct val="75000"/>
        <a:buFontTx/>
        <a:buChar char="•"/>
        <a:tabLst/>
        <a:defRPr sz="2800" b="0" i="0" u="none" strike="noStrike" cap="none" spc="0" baseline="0">
          <a:solidFill>
            <a:srgbClr val="000000"/>
          </a:solidFill>
          <a:uFillTx/>
          <a:latin typeface="Helvetica Light"/>
          <a:ea typeface="Helvetica Light"/>
          <a:cs typeface="Helvetica Light"/>
          <a:sym typeface="Helvetica Light"/>
        </a:defRPr>
      </a:lvl4pPr>
      <a:lvl5pPr marL="2123722" marR="0" indent="-345722" algn="l" defTabSz="456406" latinLnBrk="0">
        <a:lnSpc>
          <a:spcPct val="100000"/>
        </a:lnSpc>
        <a:spcBef>
          <a:spcPts val="3200"/>
        </a:spcBef>
        <a:spcAft>
          <a:spcPts val="0"/>
        </a:spcAft>
        <a:buClrTx/>
        <a:buSzPct val="75000"/>
        <a:buFontTx/>
        <a:buChar char="•"/>
        <a:tabLst/>
        <a:defRPr sz="2800" b="0" i="0" u="none" strike="noStrike" cap="none" spc="0" baseline="0">
          <a:solidFill>
            <a:srgbClr val="000000"/>
          </a:solidFill>
          <a:uFillTx/>
          <a:latin typeface="Helvetica Light"/>
          <a:ea typeface="Helvetica Light"/>
          <a:cs typeface="Helvetica Light"/>
          <a:sym typeface="Helvetica Light"/>
        </a:defRPr>
      </a:lvl5pPr>
      <a:lvl6pPr marL="2568222" marR="0" indent="-345722" algn="l" defTabSz="456406" latinLnBrk="0">
        <a:lnSpc>
          <a:spcPct val="100000"/>
        </a:lnSpc>
        <a:spcBef>
          <a:spcPts val="3200"/>
        </a:spcBef>
        <a:spcAft>
          <a:spcPts val="0"/>
        </a:spcAft>
        <a:buClrTx/>
        <a:buSzPct val="75000"/>
        <a:buFontTx/>
        <a:buChar char="•"/>
        <a:tabLst/>
        <a:defRPr sz="2800" b="0" i="0" u="none" strike="noStrike" cap="none" spc="0" baseline="0">
          <a:solidFill>
            <a:srgbClr val="000000"/>
          </a:solidFill>
          <a:uFillTx/>
          <a:latin typeface="Helvetica Light"/>
          <a:ea typeface="Helvetica Light"/>
          <a:cs typeface="Helvetica Light"/>
          <a:sym typeface="Helvetica Light"/>
        </a:defRPr>
      </a:lvl6pPr>
      <a:lvl7pPr marL="3012722" marR="0" indent="-345722" algn="l" defTabSz="456406" latinLnBrk="0">
        <a:lnSpc>
          <a:spcPct val="100000"/>
        </a:lnSpc>
        <a:spcBef>
          <a:spcPts val="3200"/>
        </a:spcBef>
        <a:spcAft>
          <a:spcPts val="0"/>
        </a:spcAft>
        <a:buClrTx/>
        <a:buSzPct val="75000"/>
        <a:buFontTx/>
        <a:buChar char="•"/>
        <a:tabLst/>
        <a:defRPr sz="2800" b="0" i="0" u="none" strike="noStrike" cap="none" spc="0" baseline="0">
          <a:solidFill>
            <a:srgbClr val="000000"/>
          </a:solidFill>
          <a:uFillTx/>
          <a:latin typeface="Helvetica Light"/>
          <a:ea typeface="Helvetica Light"/>
          <a:cs typeface="Helvetica Light"/>
          <a:sym typeface="Helvetica Light"/>
        </a:defRPr>
      </a:lvl7pPr>
      <a:lvl8pPr marL="3457222" marR="0" indent="-345722" algn="l" defTabSz="456406" latinLnBrk="0">
        <a:lnSpc>
          <a:spcPct val="100000"/>
        </a:lnSpc>
        <a:spcBef>
          <a:spcPts val="3200"/>
        </a:spcBef>
        <a:spcAft>
          <a:spcPts val="0"/>
        </a:spcAft>
        <a:buClrTx/>
        <a:buSzPct val="75000"/>
        <a:buFontTx/>
        <a:buChar char="•"/>
        <a:tabLst/>
        <a:defRPr sz="2800" b="0" i="0" u="none" strike="noStrike" cap="none" spc="0" baseline="0">
          <a:solidFill>
            <a:srgbClr val="000000"/>
          </a:solidFill>
          <a:uFillTx/>
          <a:latin typeface="Helvetica Light"/>
          <a:ea typeface="Helvetica Light"/>
          <a:cs typeface="Helvetica Light"/>
          <a:sym typeface="Helvetica Light"/>
        </a:defRPr>
      </a:lvl8pPr>
      <a:lvl9pPr marL="3901722" marR="0" indent="-345722" algn="l" defTabSz="456406" latinLnBrk="0">
        <a:lnSpc>
          <a:spcPct val="100000"/>
        </a:lnSpc>
        <a:spcBef>
          <a:spcPts val="3200"/>
        </a:spcBef>
        <a:spcAft>
          <a:spcPts val="0"/>
        </a:spcAft>
        <a:buClrTx/>
        <a:buSzPct val="75000"/>
        <a:buFontTx/>
        <a:buChar char="•"/>
        <a:tabLst/>
        <a:defRPr sz="2800" b="0" i="0" u="none" strike="noStrike" cap="none" spc="0" baseline="0">
          <a:solidFill>
            <a:srgbClr val="000000"/>
          </a:solidFill>
          <a:uFillTx/>
          <a:latin typeface="Helvetica Light"/>
          <a:ea typeface="Helvetica Light"/>
          <a:cs typeface="Helvetica Light"/>
          <a:sym typeface="Helvetica Light"/>
        </a:defRPr>
      </a:lvl9pPr>
    </p:bodyStyle>
    <p:otherStyle>
      <a:lvl1pPr marL="0" marR="0" indent="0" algn="ctr" defTabSz="456406"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Helvetica Light"/>
        </a:defRPr>
      </a:lvl1pPr>
      <a:lvl2pPr marL="0" marR="0" indent="228600" algn="ctr" defTabSz="456406"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Helvetica Light"/>
        </a:defRPr>
      </a:lvl2pPr>
      <a:lvl3pPr marL="0" marR="0" indent="457200" algn="ctr" defTabSz="456406"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Helvetica Light"/>
        </a:defRPr>
      </a:lvl3pPr>
      <a:lvl4pPr marL="0" marR="0" indent="685800" algn="ctr" defTabSz="456406"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Helvetica Light"/>
        </a:defRPr>
      </a:lvl4pPr>
      <a:lvl5pPr marL="0" marR="0" indent="914400" algn="ctr" defTabSz="456406"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Helvetica Light"/>
        </a:defRPr>
      </a:lvl5pPr>
      <a:lvl6pPr marL="0" marR="0" indent="1143000" algn="ctr" defTabSz="456406"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Helvetica Light"/>
        </a:defRPr>
      </a:lvl6pPr>
      <a:lvl7pPr marL="0" marR="0" indent="1371600" algn="ctr" defTabSz="456406"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Helvetica Light"/>
        </a:defRPr>
      </a:lvl7pPr>
      <a:lvl8pPr marL="0" marR="0" indent="1600200" algn="ctr" defTabSz="456406"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Helvetica Light"/>
        </a:defRPr>
      </a:lvl8pPr>
      <a:lvl9pPr marL="0" marR="0" indent="1828800" algn="ctr" defTabSz="456406"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Helvetica Light"/>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bwMode="auto">
        <a:xfrm>
          <a:off x="0" y="0"/>
          <a:ext cx="0" cy="0"/>
          <a:chOff x="0" y="0"/>
          <a:chExt cx="0" cy="0"/>
        </a:xfrm>
      </p:grpSpPr>
      <p:sp>
        <p:nvSpPr>
          <p:cNvPr id="4" name="Rectangle 15"/>
          <p:cNvSpPr/>
          <p:nvPr userDrawn="1"/>
        </p:nvSpPr>
        <p:spPr bwMode="auto">
          <a:xfrm>
            <a:off x="0" y="7314656"/>
            <a:ext cx="10160000" cy="310463"/>
          </a:xfrm>
          <a:prstGeom prst="rect">
            <a:avLst/>
          </a:prstGeom>
          <a:solidFill>
            <a:srgbClr val="22529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15989">
              <a:defRPr/>
            </a:pPr>
            <a:endParaRPr lang="en-US" sz="1650">
              <a:solidFill>
                <a:prstClr val="white"/>
              </a:solidFill>
              <a:latin typeface="Arial"/>
            </a:endParaRPr>
          </a:p>
        </p:txBody>
      </p:sp>
      <p:sp>
        <p:nvSpPr>
          <p:cNvPr id="5" name="Title Placeholder 1"/>
          <p:cNvSpPr>
            <a:spLocks noGrp="1"/>
          </p:cNvSpPr>
          <p:nvPr>
            <p:ph type="title"/>
          </p:nvPr>
        </p:nvSpPr>
        <p:spPr bwMode="auto">
          <a:xfrm>
            <a:off x="911796" y="196749"/>
            <a:ext cx="8388513" cy="833816"/>
          </a:xfrm>
          <a:prstGeom prst="rect">
            <a:avLst/>
          </a:prstGeom>
        </p:spPr>
        <p:txBody>
          <a:bodyPr vert="horz" lIns="91440" tIns="45720" rIns="91440" bIns="45720" rtlCol="0" anchor="ctr">
            <a:noAutofit/>
          </a:bodyPr>
          <a:lstStyle/>
          <a:p>
            <a:pPr>
              <a:defRPr/>
            </a:pPr>
            <a:r>
              <a:rPr lang="en-US"/>
              <a:t>Title</a:t>
            </a:r>
            <a:endParaRPr/>
          </a:p>
        </p:txBody>
      </p:sp>
      <p:sp>
        <p:nvSpPr>
          <p:cNvPr id="6" name="Slide Number Placeholder 5"/>
          <p:cNvSpPr>
            <a:spLocks noGrp="1"/>
          </p:cNvSpPr>
          <p:nvPr>
            <p:ph type="sldNum" sz="quarter" idx="4"/>
          </p:nvPr>
        </p:nvSpPr>
        <p:spPr bwMode="auto">
          <a:xfrm>
            <a:off x="7884159" y="7265396"/>
            <a:ext cx="2286000" cy="405694"/>
          </a:xfrm>
          <a:prstGeom prst="rect">
            <a:avLst/>
          </a:prstGeom>
        </p:spPr>
        <p:txBody>
          <a:bodyPr vert="horz" lIns="91440" tIns="45720" rIns="91440" bIns="45720" rtlCol="0" anchor="ctr"/>
          <a:lstStyle>
            <a:lvl1pPr algn="r">
              <a:defRPr sz="1000" b="0" i="0">
                <a:solidFill>
                  <a:schemeClr val="bg1"/>
                </a:solidFill>
                <a:latin typeface="Avenir Book"/>
                <a:ea typeface="Avenir Book"/>
                <a:cs typeface="Avenir Book"/>
              </a:defRPr>
            </a:lvl1pPr>
          </a:lstStyle>
          <a:p>
            <a:pPr defTabSz="1015989">
              <a:defRPr/>
            </a:pPr>
            <a:fld id="{DEF62AA5-A9F9-344C-9738-C68EB5A8EDFF}" type="slidenum">
              <a:rPr lang="en-US">
                <a:solidFill>
                  <a:prstClr val="white"/>
                </a:solidFill>
              </a:rPr>
              <a:t>‹#›</a:t>
            </a:fld>
            <a:endParaRPr lang="en-US">
              <a:solidFill>
                <a:prstClr val="white"/>
              </a:solidFill>
            </a:endParaRPr>
          </a:p>
        </p:txBody>
      </p:sp>
      <p:pic>
        <p:nvPicPr>
          <p:cNvPr id="7" name="Picture 7"/>
          <p:cNvPicPr>
            <a:picLocks noChangeAspect="1"/>
          </p:cNvPicPr>
          <p:nvPr userDrawn="1"/>
        </p:nvPicPr>
        <p:blipFill>
          <a:blip r:embed="rId7"/>
          <a:stretch/>
        </p:blipFill>
        <p:spPr bwMode="auto">
          <a:xfrm>
            <a:off x="9345383" y="81533"/>
            <a:ext cx="780177" cy="780177"/>
          </a:xfrm>
          <a:prstGeom prst="rect">
            <a:avLst/>
          </a:prstGeom>
        </p:spPr>
      </p:pic>
      <p:sp>
        <p:nvSpPr>
          <p:cNvPr id="8" name="Date Placeholder 19"/>
          <p:cNvSpPr>
            <a:spLocks noGrp="1"/>
          </p:cNvSpPr>
          <p:nvPr>
            <p:ph type="dt" sz="half" idx="2"/>
          </p:nvPr>
        </p:nvSpPr>
        <p:spPr bwMode="auto">
          <a:xfrm>
            <a:off x="17780" y="7265813"/>
            <a:ext cx="2286000" cy="405694"/>
          </a:xfrm>
          <a:prstGeom prst="rect">
            <a:avLst/>
          </a:prstGeom>
        </p:spPr>
        <p:txBody>
          <a:bodyPr vert="horz" lIns="91440" tIns="45720" rIns="91440" bIns="45720" rtlCol="0" anchor="ctr"/>
          <a:lstStyle>
            <a:lvl1pPr algn="l">
              <a:defRPr sz="1000">
                <a:solidFill>
                  <a:schemeClr val="bg1"/>
                </a:solidFill>
              </a:defRPr>
            </a:lvl1pPr>
          </a:lstStyle>
          <a:p>
            <a:pPr>
              <a:defRPr/>
            </a:pPr>
            <a:r>
              <a:rPr lang="en-GB">
                <a:solidFill>
                  <a:prstClr val="white"/>
                </a:solidFill>
                <a:latin typeface="Arial"/>
              </a:rPr>
              <a:t>PPTAP / 04-Jun-2021</a:t>
            </a:r>
            <a:endParaRPr lang="en-US">
              <a:solidFill>
                <a:prstClr val="white"/>
              </a:solidFill>
              <a:latin typeface="Arial"/>
            </a:endParaRPr>
          </a:p>
        </p:txBody>
      </p:sp>
      <p:sp>
        <p:nvSpPr>
          <p:cNvPr id="9" name="Footer Placeholder 4"/>
          <p:cNvSpPr>
            <a:spLocks noGrp="1"/>
          </p:cNvSpPr>
          <p:nvPr>
            <p:ph type="ftr" sz="quarter" idx="3"/>
          </p:nvPr>
        </p:nvSpPr>
        <p:spPr bwMode="auto">
          <a:xfrm>
            <a:off x="3271727" y="7278942"/>
            <a:ext cx="3616547" cy="405694"/>
          </a:xfrm>
          <a:prstGeom prst="rect">
            <a:avLst/>
          </a:prstGeom>
        </p:spPr>
        <p:txBody>
          <a:bodyPr vert="horz" lIns="91440" tIns="45720" rIns="91440" bIns="45720" rtlCol="0" anchor="ctr" anchorCtr="0"/>
          <a:lstStyle>
            <a:lvl1pPr algn="ctr">
              <a:defRPr sz="1000" b="0" i="0">
                <a:solidFill>
                  <a:schemeClr val="bg1"/>
                </a:solidFill>
                <a:latin typeface="Avenir Book"/>
                <a:ea typeface="Avenir Book"/>
                <a:cs typeface="Avenir Book"/>
              </a:defRPr>
            </a:lvl1pPr>
          </a:lstStyle>
          <a:p>
            <a:pPr>
              <a:defRPr/>
            </a:pPr>
            <a:r>
              <a:rPr lang="en-US">
                <a:solidFill>
                  <a:prstClr val="white"/>
                </a:solidFill>
              </a:rPr>
              <a:t>Nigel Watson / Birmingham Univ.</a:t>
            </a:r>
            <a:endParaRPr/>
          </a:p>
        </p:txBody>
      </p:sp>
    </p:spTree>
    <p:extLst>
      <p:ext uri="{BB962C8B-B14F-4D97-AF65-F5344CB8AC3E}">
        <p14:creationId xmlns:p14="http://schemas.microsoft.com/office/powerpoint/2010/main" val="4000821943"/>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Lst>
  <p:hf sldNum="0" hdr="0"/>
  <p:txStyles>
    <p:titleStyle>
      <a:lvl1pPr algn="ctr" defTabSz="761992">
        <a:lnSpc>
          <a:spcPct val="90000"/>
        </a:lnSpc>
        <a:spcBef>
          <a:spcPts val="0"/>
        </a:spcBef>
        <a:buNone/>
        <a:defRPr sz="4450" b="0" i="0">
          <a:solidFill>
            <a:schemeClr val="tx1"/>
          </a:solidFill>
          <a:latin typeface="Avenir Book"/>
          <a:ea typeface="Avenir Book"/>
          <a:cs typeface="Avenir Book"/>
        </a:defRPr>
      </a:lvl1pPr>
    </p:titleStyle>
    <p:bodyStyle>
      <a:lvl1pPr marL="380996" indent="-380996" algn="l" defTabSz="761992">
        <a:lnSpc>
          <a:spcPct val="90000"/>
        </a:lnSpc>
        <a:spcBef>
          <a:spcPts val="833"/>
        </a:spcBef>
        <a:buFont typeface="Arial"/>
        <a:buChar char="•"/>
        <a:defRPr sz="2200" i="0">
          <a:solidFill>
            <a:schemeClr val="tx1"/>
          </a:solidFill>
          <a:latin typeface="+mn-lt"/>
          <a:ea typeface="+mn-ea"/>
          <a:cs typeface="+mn-cs"/>
        </a:defRPr>
      </a:lvl1pPr>
      <a:lvl2pPr marL="698493" indent="-317497" algn="l" defTabSz="761992">
        <a:lnSpc>
          <a:spcPct val="90000"/>
        </a:lnSpc>
        <a:spcBef>
          <a:spcPts val="417"/>
        </a:spcBef>
        <a:buFont typeface="Arial"/>
        <a:buChar char="•"/>
        <a:defRPr sz="2000">
          <a:solidFill>
            <a:schemeClr val="tx1"/>
          </a:solidFill>
          <a:latin typeface="+mn-lt"/>
          <a:ea typeface="+mn-ea"/>
          <a:cs typeface="+mn-cs"/>
        </a:defRPr>
      </a:lvl2pPr>
      <a:lvl3pPr marL="1079489" indent="-317497" algn="l" defTabSz="761992">
        <a:lnSpc>
          <a:spcPct val="90000"/>
        </a:lnSpc>
        <a:spcBef>
          <a:spcPts val="417"/>
        </a:spcBef>
        <a:buFont typeface="Arial"/>
        <a:buChar char="•"/>
        <a:defRPr sz="1800">
          <a:solidFill>
            <a:schemeClr val="tx1"/>
          </a:solidFill>
          <a:latin typeface="+mn-lt"/>
          <a:ea typeface="+mn-ea"/>
          <a:cs typeface="+mn-cs"/>
        </a:defRPr>
      </a:lvl3pPr>
      <a:lvl4pPr marL="1460485" indent="-317497" algn="l" defTabSz="761992">
        <a:lnSpc>
          <a:spcPct val="90000"/>
        </a:lnSpc>
        <a:spcBef>
          <a:spcPts val="417"/>
        </a:spcBef>
        <a:buFont typeface="Arial"/>
        <a:buChar char="•"/>
        <a:defRPr sz="1550">
          <a:solidFill>
            <a:schemeClr val="tx1"/>
          </a:solidFill>
          <a:latin typeface="+mn-lt"/>
          <a:ea typeface="+mn-ea"/>
          <a:cs typeface="+mn-cs"/>
        </a:defRPr>
      </a:lvl4pPr>
      <a:lvl5pPr marL="1841482" indent="-317497" algn="l" defTabSz="761992">
        <a:lnSpc>
          <a:spcPct val="90000"/>
        </a:lnSpc>
        <a:spcBef>
          <a:spcPts val="417"/>
        </a:spcBef>
        <a:buFont typeface="Arial"/>
        <a:buChar char="•"/>
        <a:defRPr sz="1350">
          <a:solidFill>
            <a:schemeClr val="tx1"/>
          </a:solidFill>
          <a:latin typeface="+mn-lt"/>
          <a:ea typeface="+mn-ea"/>
          <a:cs typeface="+mn-cs"/>
        </a:defRPr>
      </a:lvl5pPr>
      <a:lvl6pPr marL="2095479" indent="-190498" algn="l" defTabSz="761992">
        <a:lnSpc>
          <a:spcPct val="90000"/>
        </a:lnSpc>
        <a:spcBef>
          <a:spcPts val="417"/>
        </a:spcBef>
        <a:buFont typeface="Arial"/>
        <a:buChar char="•"/>
        <a:defRPr sz="1500">
          <a:solidFill>
            <a:schemeClr val="tx1"/>
          </a:solidFill>
          <a:latin typeface="+mn-lt"/>
          <a:ea typeface="+mn-ea"/>
          <a:cs typeface="+mn-cs"/>
        </a:defRPr>
      </a:lvl6pPr>
      <a:lvl7pPr marL="2476475" indent="-190498" algn="l" defTabSz="761992">
        <a:lnSpc>
          <a:spcPct val="90000"/>
        </a:lnSpc>
        <a:spcBef>
          <a:spcPts val="417"/>
        </a:spcBef>
        <a:buFont typeface="Arial"/>
        <a:buChar char="•"/>
        <a:defRPr sz="1500">
          <a:solidFill>
            <a:schemeClr val="tx1"/>
          </a:solidFill>
          <a:latin typeface="+mn-lt"/>
          <a:ea typeface="+mn-ea"/>
          <a:cs typeface="+mn-cs"/>
        </a:defRPr>
      </a:lvl7pPr>
      <a:lvl8pPr marL="2857471" indent="-190498" algn="l" defTabSz="761992">
        <a:lnSpc>
          <a:spcPct val="90000"/>
        </a:lnSpc>
        <a:spcBef>
          <a:spcPts val="417"/>
        </a:spcBef>
        <a:buFont typeface="Arial"/>
        <a:buChar char="•"/>
        <a:defRPr sz="1500">
          <a:solidFill>
            <a:schemeClr val="tx1"/>
          </a:solidFill>
          <a:latin typeface="+mn-lt"/>
          <a:ea typeface="+mn-ea"/>
          <a:cs typeface="+mn-cs"/>
        </a:defRPr>
      </a:lvl8pPr>
      <a:lvl9pPr marL="3238468" indent="-190498" algn="l" defTabSz="761992">
        <a:lnSpc>
          <a:spcPct val="90000"/>
        </a:lnSpc>
        <a:spcBef>
          <a:spcPts val="417"/>
        </a:spcBef>
        <a:buFont typeface="Arial"/>
        <a:buChar char="•"/>
        <a:defRPr sz="1500">
          <a:solidFill>
            <a:schemeClr val="tx1"/>
          </a:solidFill>
          <a:latin typeface="+mn-lt"/>
          <a:ea typeface="+mn-ea"/>
          <a:cs typeface="+mn-cs"/>
        </a:defRPr>
      </a:lvl9pPr>
    </p:bodyStyle>
    <p:otherStyle>
      <a:defPPr>
        <a:defRPr lang="en-US"/>
      </a:defPPr>
      <a:lvl1pPr marL="0" algn="l" defTabSz="761992">
        <a:defRPr sz="1500">
          <a:solidFill>
            <a:schemeClr val="tx1"/>
          </a:solidFill>
          <a:latin typeface="+mn-lt"/>
          <a:ea typeface="+mn-ea"/>
          <a:cs typeface="+mn-cs"/>
        </a:defRPr>
      </a:lvl1pPr>
      <a:lvl2pPr marL="380996" algn="l" defTabSz="761992">
        <a:defRPr sz="1500">
          <a:solidFill>
            <a:schemeClr val="tx1"/>
          </a:solidFill>
          <a:latin typeface="+mn-lt"/>
          <a:ea typeface="+mn-ea"/>
          <a:cs typeface="+mn-cs"/>
        </a:defRPr>
      </a:lvl2pPr>
      <a:lvl3pPr marL="761992" algn="l" defTabSz="761992">
        <a:defRPr sz="1500">
          <a:solidFill>
            <a:schemeClr val="tx1"/>
          </a:solidFill>
          <a:latin typeface="+mn-lt"/>
          <a:ea typeface="+mn-ea"/>
          <a:cs typeface="+mn-cs"/>
        </a:defRPr>
      </a:lvl3pPr>
      <a:lvl4pPr marL="1142989" algn="l" defTabSz="761992">
        <a:defRPr sz="1500">
          <a:solidFill>
            <a:schemeClr val="tx1"/>
          </a:solidFill>
          <a:latin typeface="+mn-lt"/>
          <a:ea typeface="+mn-ea"/>
          <a:cs typeface="+mn-cs"/>
        </a:defRPr>
      </a:lvl4pPr>
      <a:lvl5pPr marL="1523985" algn="l" defTabSz="761992">
        <a:defRPr sz="1500">
          <a:solidFill>
            <a:schemeClr val="tx1"/>
          </a:solidFill>
          <a:latin typeface="+mn-lt"/>
          <a:ea typeface="+mn-ea"/>
          <a:cs typeface="+mn-cs"/>
        </a:defRPr>
      </a:lvl5pPr>
      <a:lvl6pPr marL="1904981" algn="l" defTabSz="761992">
        <a:defRPr sz="1500">
          <a:solidFill>
            <a:schemeClr val="tx1"/>
          </a:solidFill>
          <a:latin typeface="+mn-lt"/>
          <a:ea typeface="+mn-ea"/>
          <a:cs typeface="+mn-cs"/>
        </a:defRPr>
      </a:lvl6pPr>
      <a:lvl7pPr marL="2285977" algn="l" defTabSz="761992">
        <a:defRPr sz="1500">
          <a:solidFill>
            <a:schemeClr val="tx1"/>
          </a:solidFill>
          <a:latin typeface="+mn-lt"/>
          <a:ea typeface="+mn-ea"/>
          <a:cs typeface="+mn-cs"/>
        </a:defRPr>
      </a:lvl7pPr>
      <a:lvl8pPr marL="2666973" algn="l" defTabSz="761992">
        <a:defRPr sz="1500">
          <a:solidFill>
            <a:schemeClr val="tx1"/>
          </a:solidFill>
          <a:latin typeface="+mn-lt"/>
          <a:ea typeface="+mn-ea"/>
          <a:cs typeface="+mn-cs"/>
        </a:defRPr>
      </a:lvl8pPr>
      <a:lvl9pPr marL="3047970" algn="l" defTabSz="761992">
        <a:defRPr sz="15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gradFill>
          <a:gsLst>
            <a:gs pos="0">
              <a:srgbClr val="000000"/>
            </a:gs>
            <a:gs pos="64999">
              <a:srgbClr val="000000"/>
            </a:gs>
            <a:gs pos="94000">
              <a:srgbClr val="000000"/>
            </a:gs>
            <a:gs pos="100000">
              <a:srgbClr val="5A77A9"/>
            </a:gs>
          </a:gsLst>
          <a:lin ang="5400000" scaled="1"/>
        </a:gradFill>
        <a:effectLst/>
      </p:bgPr>
    </p:bg>
    <p:spTree>
      <p:nvGrpSpPr>
        <p:cNvPr id="1" name=""/>
        <p:cNvGrpSpPr/>
        <p:nvPr/>
      </p:nvGrpSpPr>
      <p:grpSpPr bwMode="auto">
        <a:xfrm>
          <a:off x="0" y="0"/>
          <a:ext cx="0" cy="0"/>
          <a:chOff x="0" y="0"/>
          <a:chExt cx="0" cy="0"/>
        </a:xfrm>
      </p:grpSpPr>
      <p:sp>
        <p:nvSpPr>
          <p:cNvPr id="4" name="Rectangle 6"/>
          <p:cNvSpPr/>
          <p:nvPr/>
        </p:nvSpPr>
        <p:spPr bwMode="auto">
          <a:xfrm>
            <a:off x="1" y="1"/>
            <a:ext cx="405694" cy="7616472"/>
          </a:xfrm>
          <a:prstGeom prst="rect">
            <a:avLst/>
          </a:prstGeom>
          <a:solidFill>
            <a:srgbClr val="FFFFFF"/>
          </a:solidFill>
          <a:ln w="50800" cap="rnd" cmpd="dbl" algn="ctr">
            <a:noFill/>
            <a:prstDash val="solid"/>
          </a:ln>
        </p:spPr>
        <p:style>
          <a:lnRef idx="3">
            <a:schemeClr val="lt1"/>
          </a:lnRef>
          <a:fillRef idx="1">
            <a:schemeClr val="accent1"/>
          </a:fillRef>
          <a:effectRef idx="1">
            <a:schemeClr val="accent1"/>
          </a:effectRef>
          <a:fontRef idx="minor">
            <a:schemeClr val="lt1"/>
          </a:fontRef>
        </p:style>
        <p:txBody>
          <a:bodyPr anchor="ctr"/>
          <a:lstStyle/>
          <a:p>
            <a:pPr algn="ctr">
              <a:spcBef>
                <a:spcPts val="0"/>
              </a:spcBef>
              <a:spcAft>
                <a:spcPts val="0"/>
              </a:spcAft>
              <a:defRPr/>
            </a:pPr>
            <a:endParaRPr lang="en-US" sz="3550">
              <a:solidFill>
                <a:prstClr val="white"/>
              </a:solidFill>
            </a:endParaRPr>
          </a:p>
        </p:txBody>
      </p:sp>
      <p:sp>
        <p:nvSpPr>
          <p:cNvPr id="5" name="Rectangle 7"/>
          <p:cNvSpPr/>
          <p:nvPr/>
        </p:nvSpPr>
        <p:spPr bwMode="auto">
          <a:xfrm>
            <a:off x="283987" y="5607404"/>
            <a:ext cx="81139" cy="1880306"/>
          </a:xfrm>
          <a:prstGeom prst="rect">
            <a:avLst/>
          </a:prstGeom>
          <a:solidFill>
            <a:schemeClr val="accent2"/>
          </a:solidFill>
          <a:ln w="50800" cap="rnd" cmpd="dbl" algn="ctr">
            <a:noFill/>
            <a:prstDash val="solid"/>
          </a:ln>
        </p:spPr>
        <p:style>
          <a:lnRef idx="3">
            <a:schemeClr val="lt1"/>
          </a:lnRef>
          <a:fillRef idx="1">
            <a:schemeClr val="accent1"/>
          </a:fillRef>
          <a:effectRef idx="1">
            <a:schemeClr val="accent1"/>
          </a:effectRef>
          <a:fontRef idx="minor">
            <a:schemeClr val="lt1"/>
          </a:fontRef>
        </p:style>
        <p:txBody>
          <a:bodyPr anchor="ctr"/>
          <a:lstStyle/>
          <a:p>
            <a:pPr algn="ctr">
              <a:spcBef>
                <a:spcPts val="0"/>
              </a:spcBef>
              <a:spcAft>
                <a:spcPts val="0"/>
              </a:spcAft>
              <a:defRPr/>
            </a:pPr>
            <a:endParaRPr lang="en-US" sz="3550">
              <a:solidFill>
                <a:prstClr val="white"/>
              </a:solidFill>
            </a:endParaRPr>
          </a:p>
        </p:txBody>
      </p:sp>
      <p:sp>
        <p:nvSpPr>
          <p:cNvPr id="6" name="Rectangle 8"/>
          <p:cNvSpPr/>
          <p:nvPr/>
        </p:nvSpPr>
        <p:spPr bwMode="auto">
          <a:xfrm>
            <a:off x="283987" y="5330472"/>
            <a:ext cx="81139" cy="254000"/>
          </a:xfrm>
          <a:prstGeom prst="rect">
            <a:avLst/>
          </a:prstGeom>
          <a:solidFill>
            <a:schemeClr val="accent3"/>
          </a:solidFill>
          <a:ln w="50800" cap="rnd" cmpd="dbl" algn="ctr">
            <a:noFill/>
            <a:prstDash val="solid"/>
          </a:ln>
        </p:spPr>
        <p:style>
          <a:lnRef idx="3">
            <a:schemeClr val="lt1"/>
          </a:lnRef>
          <a:fillRef idx="1">
            <a:schemeClr val="accent1"/>
          </a:fillRef>
          <a:effectRef idx="1">
            <a:schemeClr val="accent1"/>
          </a:effectRef>
          <a:fontRef idx="minor">
            <a:schemeClr val="lt1"/>
          </a:fontRef>
        </p:style>
        <p:txBody>
          <a:bodyPr anchor="ctr"/>
          <a:lstStyle/>
          <a:p>
            <a:pPr algn="ctr">
              <a:spcBef>
                <a:spcPts val="0"/>
              </a:spcBef>
              <a:spcAft>
                <a:spcPts val="0"/>
              </a:spcAft>
              <a:defRPr/>
            </a:pPr>
            <a:endParaRPr lang="en-US" sz="3550">
              <a:solidFill>
                <a:prstClr val="white"/>
              </a:solidFill>
            </a:endParaRPr>
          </a:p>
        </p:txBody>
      </p:sp>
      <p:sp>
        <p:nvSpPr>
          <p:cNvPr id="7" name="Rectangle 9"/>
          <p:cNvSpPr/>
          <p:nvPr/>
        </p:nvSpPr>
        <p:spPr bwMode="auto">
          <a:xfrm>
            <a:off x="283987" y="5152320"/>
            <a:ext cx="81139" cy="153458"/>
          </a:xfrm>
          <a:prstGeom prst="rect">
            <a:avLst/>
          </a:prstGeom>
          <a:solidFill>
            <a:schemeClr val="bg2"/>
          </a:solidFill>
          <a:ln w="50800" cap="rnd" cmpd="dbl" algn="ctr">
            <a:noFill/>
            <a:prstDash val="solid"/>
          </a:ln>
        </p:spPr>
        <p:style>
          <a:lnRef idx="3">
            <a:schemeClr val="lt1"/>
          </a:lnRef>
          <a:fillRef idx="1">
            <a:schemeClr val="accent1"/>
          </a:fillRef>
          <a:effectRef idx="1">
            <a:schemeClr val="accent1"/>
          </a:effectRef>
          <a:fontRef idx="minor">
            <a:schemeClr val="lt1"/>
          </a:fontRef>
        </p:style>
        <p:txBody>
          <a:bodyPr anchor="ctr"/>
          <a:lstStyle/>
          <a:p>
            <a:pPr algn="ctr">
              <a:spcBef>
                <a:spcPts val="0"/>
              </a:spcBef>
              <a:spcAft>
                <a:spcPts val="0"/>
              </a:spcAft>
              <a:defRPr/>
            </a:pPr>
            <a:endParaRPr lang="en-US" sz="3550">
              <a:solidFill>
                <a:prstClr val="white"/>
              </a:solidFill>
            </a:endParaRPr>
          </a:p>
        </p:txBody>
      </p:sp>
      <p:sp>
        <p:nvSpPr>
          <p:cNvPr id="8" name="Rectangle 10"/>
          <p:cNvSpPr/>
          <p:nvPr/>
        </p:nvSpPr>
        <p:spPr bwMode="auto">
          <a:xfrm>
            <a:off x="283987" y="5046487"/>
            <a:ext cx="81139" cy="82902"/>
          </a:xfrm>
          <a:prstGeom prst="rect">
            <a:avLst/>
          </a:prstGeom>
          <a:solidFill>
            <a:schemeClr val="accent2"/>
          </a:solidFill>
          <a:ln w="50800" cap="rnd" cmpd="dbl" algn="ctr">
            <a:noFill/>
            <a:prstDash val="solid"/>
          </a:ln>
        </p:spPr>
        <p:style>
          <a:lnRef idx="3">
            <a:schemeClr val="lt1"/>
          </a:lnRef>
          <a:fillRef idx="1">
            <a:schemeClr val="accent1"/>
          </a:fillRef>
          <a:effectRef idx="1">
            <a:schemeClr val="accent1"/>
          </a:effectRef>
          <a:fontRef idx="minor">
            <a:schemeClr val="lt1"/>
          </a:fontRef>
        </p:style>
        <p:txBody>
          <a:bodyPr anchor="ctr"/>
          <a:lstStyle/>
          <a:p>
            <a:pPr algn="ctr">
              <a:spcBef>
                <a:spcPts val="0"/>
              </a:spcBef>
              <a:spcAft>
                <a:spcPts val="0"/>
              </a:spcAft>
              <a:defRPr/>
            </a:pPr>
            <a:endParaRPr lang="en-US" sz="3550">
              <a:solidFill>
                <a:prstClr val="white"/>
              </a:solidFill>
            </a:endParaRPr>
          </a:p>
        </p:txBody>
      </p:sp>
      <p:sp>
        <p:nvSpPr>
          <p:cNvPr id="9" name="Rectangle 11"/>
          <p:cNvSpPr/>
          <p:nvPr/>
        </p:nvSpPr>
        <p:spPr bwMode="auto">
          <a:xfrm>
            <a:off x="343960" y="756710"/>
            <a:ext cx="51152" cy="405694"/>
          </a:xfrm>
          <a:prstGeom prst="rect">
            <a:avLst/>
          </a:prstGeom>
          <a:solidFill>
            <a:srgbClr val="000000"/>
          </a:solidFill>
          <a:ln w="50800" cap="rnd" cmpd="thickThin" algn="ctr">
            <a:noFill/>
            <a:prstDash val="solid"/>
          </a:ln>
        </p:spPr>
        <p:style>
          <a:lnRef idx="3">
            <a:schemeClr val="lt1"/>
          </a:lnRef>
          <a:fillRef idx="1">
            <a:schemeClr val="accent1"/>
          </a:fillRef>
          <a:effectRef idx="1">
            <a:schemeClr val="accent1"/>
          </a:effectRef>
          <a:fontRef idx="minor">
            <a:schemeClr val="lt1"/>
          </a:fontRef>
        </p:style>
        <p:txBody>
          <a:bodyPr anchor="ctr"/>
          <a:lstStyle/>
          <a:p>
            <a:pPr algn="ctr">
              <a:spcBef>
                <a:spcPts val="0"/>
              </a:spcBef>
              <a:spcAft>
                <a:spcPts val="0"/>
              </a:spcAft>
              <a:defRPr/>
            </a:pPr>
            <a:endParaRPr lang="en-US" sz="3550">
              <a:solidFill>
                <a:prstClr val="white"/>
              </a:solidFill>
            </a:endParaRPr>
          </a:p>
        </p:txBody>
      </p:sp>
      <p:sp>
        <p:nvSpPr>
          <p:cNvPr id="10" name="Rectangle 14"/>
          <p:cNvSpPr/>
          <p:nvPr/>
        </p:nvSpPr>
        <p:spPr bwMode="auto">
          <a:xfrm>
            <a:off x="298098" y="756710"/>
            <a:ext cx="31750" cy="405694"/>
          </a:xfrm>
          <a:prstGeom prst="rect">
            <a:avLst/>
          </a:prstGeom>
          <a:solidFill>
            <a:srgbClr val="000000"/>
          </a:solidFill>
          <a:ln w="50800" cap="rnd" cmpd="thickThin" algn="ctr">
            <a:noFill/>
            <a:prstDash val="solid"/>
          </a:ln>
        </p:spPr>
        <p:style>
          <a:lnRef idx="3">
            <a:schemeClr val="lt1"/>
          </a:lnRef>
          <a:fillRef idx="1">
            <a:schemeClr val="accent1"/>
          </a:fillRef>
          <a:effectRef idx="1">
            <a:schemeClr val="accent1"/>
          </a:effectRef>
          <a:fontRef idx="minor">
            <a:schemeClr val="lt1"/>
          </a:fontRef>
        </p:style>
        <p:txBody>
          <a:bodyPr anchor="ctr"/>
          <a:lstStyle/>
          <a:p>
            <a:pPr algn="ctr">
              <a:spcBef>
                <a:spcPts val="0"/>
              </a:spcBef>
              <a:spcAft>
                <a:spcPts val="0"/>
              </a:spcAft>
              <a:defRPr/>
            </a:pPr>
            <a:endParaRPr lang="en-US" sz="3550">
              <a:solidFill>
                <a:prstClr val="white"/>
              </a:solidFill>
            </a:endParaRPr>
          </a:p>
        </p:txBody>
      </p:sp>
      <p:sp>
        <p:nvSpPr>
          <p:cNvPr id="11" name="Rectangle 15"/>
          <p:cNvSpPr/>
          <p:nvPr/>
        </p:nvSpPr>
        <p:spPr bwMode="auto">
          <a:xfrm>
            <a:off x="276932" y="756710"/>
            <a:ext cx="10583" cy="405694"/>
          </a:xfrm>
          <a:prstGeom prst="rect">
            <a:avLst/>
          </a:prstGeom>
          <a:solidFill>
            <a:srgbClr val="000000"/>
          </a:solidFill>
          <a:ln w="50800" cap="rnd" cmpd="thickThin" algn="ctr">
            <a:noFill/>
            <a:prstDash val="solid"/>
          </a:ln>
        </p:spPr>
        <p:style>
          <a:lnRef idx="3">
            <a:schemeClr val="lt1"/>
          </a:lnRef>
          <a:fillRef idx="1">
            <a:schemeClr val="accent1"/>
          </a:fillRef>
          <a:effectRef idx="1">
            <a:schemeClr val="accent1"/>
          </a:effectRef>
          <a:fontRef idx="minor">
            <a:schemeClr val="lt1"/>
          </a:fontRef>
        </p:style>
        <p:txBody>
          <a:bodyPr anchor="ctr"/>
          <a:lstStyle/>
          <a:p>
            <a:pPr algn="ctr">
              <a:spcBef>
                <a:spcPts val="0"/>
              </a:spcBef>
              <a:spcAft>
                <a:spcPts val="0"/>
              </a:spcAft>
              <a:defRPr/>
            </a:pPr>
            <a:endParaRPr lang="en-US" sz="3550">
              <a:solidFill>
                <a:prstClr val="white"/>
              </a:solidFill>
            </a:endParaRPr>
          </a:p>
        </p:txBody>
      </p:sp>
      <p:sp>
        <p:nvSpPr>
          <p:cNvPr id="12" name="Rectangle 16"/>
          <p:cNvSpPr/>
          <p:nvPr/>
        </p:nvSpPr>
        <p:spPr bwMode="auto">
          <a:xfrm>
            <a:off x="246944" y="756710"/>
            <a:ext cx="8820" cy="405694"/>
          </a:xfrm>
          <a:prstGeom prst="rect">
            <a:avLst/>
          </a:prstGeom>
          <a:solidFill>
            <a:srgbClr val="000000"/>
          </a:solidFill>
          <a:ln w="50800" cap="rnd" cmpd="thickThin" algn="ctr">
            <a:noFill/>
            <a:prstDash val="solid"/>
          </a:ln>
        </p:spPr>
        <p:style>
          <a:lnRef idx="3">
            <a:schemeClr val="lt1"/>
          </a:lnRef>
          <a:fillRef idx="1">
            <a:schemeClr val="accent1"/>
          </a:fillRef>
          <a:effectRef idx="1">
            <a:schemeClr val="accent1"/>
          </a:effectRef>
          <a:fontRef idx="minor">
            <a:schemeClr val="lt1"/>
          </a:fontRef>
        </p:style>
        <p:txBody>
          <a:bodyPr anchor="ctr"/>
          <a:lstStyle/>
          <a:p>
            <a:pPr algn="ctr">
              <a:spcBef>
                <a:spcPts val="0"/>
              </a:spcBef>
              <a:spcAft>
                <a:spcPts val="0"/>
              </a:spcAft>
              <a:defRPr/>
            </a:pPr>
            <a:endParaRPr lang="en-US" sz="3550">
              <a:solidFill>
                <a:prstClr val="white"/>
              </a:solidFill>
            </a:endParaRPr>
          </a:p>
        </p:txBody>
      </p:sp>
      <p:sp>
        <p:nvSpPr>
          <p:cNvPr id="13" name="Title Placeholder 21"/>
          <p:cNvSpPr>
            <a:spLocks noGrp="1"/>
          </p:cNvSpPr>
          <p:nvPr>
            <p:ph type="title"/>
          </p:nvPr>
        </p:nvSpPr>
        <p:spPr bwMode="auto">
          <a:xfrm>
            <a:off x="1016000" y="569737"/>
            <a:ext cx="8636000" cy="1016000"/>
          </a:xfrm>
          <a:prstGeom prst="rect">
            <a:avLst/>
          </a:prstGeom>
        </p:spPr>
        <p:txBody>
          <a:bodyPr vert="horz" anchor="t">
            <a:noAutofit/>
          </a:bodyPr>
          <a:lstStyle/>
          <a:p>
            <a:pPr>
              <a:defRPr/>
            </a:pPr>
            <a:r>
              <a:rPr lang="en-US"/>
              <a:t>Click to edit Master title style</a:t>
            </a:r>
            <a:endParaRPr/>
          </a:p>
        </p:txBody>
      </p:sp>
      <p:sp>
        <p:nvSpPr>
          <p:cNvPr id="14" name="Text Placeholder 12"/>
          <p:cNvSpPr>
            <a:spLocks noGrp="1"/>
          </p:cNvSpPr>
          <p:nvPr>
            <p:ph type="body" idx="1"/>
          </p:nvPr>
        </p:nvSpPr>
        <p:spPr bwMode="auto">
          <a:xfrm>
            <a:off x="1016000" y="1982611"/>
            <a:ext cx="8636000" cy="5080000"/>
          </a:xfrm>
          <a:prstGeom prst="rect">
            <a:avLst/>
          </a:prstGeom>
          <a:noFill/>
          <a:ln>
            <a:noFill/>
          </a:ln>
        </p:spPr>
        <p:txBody>
          <a:bodyPr vert="horz" wrap="square" lIns="91440" tIns="45720" rIns="91440" bIns="45720" numCol="1" anchor="t" anchorCtr="0" compatLnSpc="1">
            <a:prstTxWarp prst="textNoShape">
              <a:avLst/>
            </a:prstTxWarp>
          </a:bodyPr>
          <a:lstStyle/>
          <a:p>
            <a:pPr lvl="0">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a:p>
        </p:txBody>
      </p:sp>
      <p:sp>
        <p:nvSpPr>
          <p:cNvPr id="15" name="Date Placeholder 13"/>
          <p:cNvSpPr>
            <a:spLocks noGrp="1"/>
          </p:cNvSpPr>
          <p:nvPr>
            <p:ph type="dt" sz="half" idx="2"/>
          </p:nvPr>
        </p:nvSpPr>
        <p:spPr bwMode="auto">
          <a:xfrm>
            <a:off x="7196667" y="7129640"/>
            <a:ext cx="2370667" cy="405694"/>
          </a:xfrm>
          <a:prstGeom prst="rect">
            <a:avLst/>
          </a:prstGeom>
        </p:spPr>
        <p:txBody>
          <a:bodyPr vert="horz" anchor="b"/>
          <a:lstStyle>
            <a:lvl1pPr algn="l">
              <a:spcBef>
                <a:spcPts val="0"/>
              </a:spcBef>
              <a:spcAft>
                <a:spcPts val="0"/>
              </a:spcAft>
              <a:defRPr sz="1200">
                <a:solidFill>
                  <a:srgbClr val="D6ECFF"/>
                </a:solidFill>
                <a:latin typeface="Corbel"/>
                <a:ea typeface="+mn-ea"/>
              </a:defRPr>
            </a:lvl1pPr>
          </a:lstStyle>
          <a:p>
            <a:pPr>
              <a:defRPr/>
            </a:pPr>
            <a:r>
              <a:rPr lang="en-GB"/>
              <a:t>PPTAP / 04-Jun-2021</a:t>
            </a:r>
            <a:endParaRPr/>
          </a:p>
        </p:txBody>
      </p:sp>
      <p:sp>
        <p:nvSpPr>
          <p:cNvPr id="16" name="Footer Placeholder 2"/>
          <p:cNvSpPr>
            <a:spLocks noGrp="1"/>
          </p:cNvSpPr>
          <p:nvPr>
            <p:ph type="ftr" sz="quarter" idx="3"/>
          </p:nvPr>
        </p:nvSpPr>
        <p:spPr bwMode="auto">
          <a:xfrm>
            <a:off x="1016000" y="7129640"/>
            <a:ext cx="6180667" cy="405694"/>
          </a:xfrm>
          <a:prstGeom prst="rect">
            <a:avLst/>
          </a:prstGeom>
        </p:spPr>
        <p:txBody>
          <a:bodyPr vert="horz" anchor="b"/>
          <a:lstStyle>
            <a:lvl1pPr algn="r">
              <a:spcBef>
                <a:spcPts val="0"/>
              </a:spcBef>
              <a:spcAft>
                <a:spcPts val="0"/>
              </a:spcAft>
              <a:defRPr sz="1200">
                <a:solidFill>
                  <a:srgbClr val="D6ECFF"/>
                </a:solidFill>
                <a:latin typeface="Corbel"/>
                <a:ea typeface="+mn-ea"/>
              </a:defRPr>
            </a:lvl1pPr>
          </a:lstStyle>
          <a:p>
            <a:pPr>
              <a:defRPr/>
            </a:pPr>
            <a:r>
              <a:rPr lang="en-GB"/>
              <a:t>Nigel Watson / Birmingham Univ.</a:t>
            </a:r>
            <a:endParaRPr lang="en-US"/>
          </a:p>
        </p:txBody>
      </p:sp>
      <p:sp>
        <p:nvSpPr>
          <p:cNvPr id="17" name="Slide Number Placeholder 22"/>
          <p:cNvSpPr>
            <a:spLocks noGrp="1"/>
          </p:cNvSpPr>
          <p:nvPr>
            <p:ph type="sldNum" sz="quarter" idx="4"/>
          </p:nvPr>
        </p:nvSpPr>
        <p:spPr bwMode="auto">
          <a:xfrm>
            <a:off x="9567333" y="7129640"/>
            <a:ext cx="508000" cy="405694"/>
          </a:xfrm>
          <a:prstGeom prst="rect">
            <a:avLst/>
          </a:prstGeom>
        </p:spPr>
        <p:txBody>
          <a:bodyPr vert="horz" wrap="square" lIns="91440" tIns="45720" rIns="91440" bIns="45720" numCol="1" anchor="b" anchorCtr="0" compatLnSpc="1">
            <a:prstTxWarp prst="textNoShape">
              <a:avLst/>
            </a:prstTxWarp>
          </a:bodyPr>
          <a:lstStyle>
            <a:lvl1pPr>
              <a:defRPr sz="1350">
                <a:solidFill>
                  <a:srgbClr val="D6ECFF"/>
                </a:solidFill>
                <a:latin typeface="Corbel"/>
              </a:defRPr>
            </a:lvl1pPr>
          </a:lstStyle>
          <a:p>
            <a:pPr>
              <a:defRPr/>
            </a:pPr>
            <a:fld id="{1A7948BA-F513-374C-8C04-1ACF00A4E161}" type="slidenum">
              <a:rPr lang="en-US"/>
              <a:t>‹#›</a:t>
            </a:fld>
            <a:endParaRPr lang="en-US"/>
          </a:p>
        </p:txBody>
      </p:sp>
    </p:spTree>
    <p:extLst>
      <p:ext uri="{BB962C8B-B14F-4D97-AF65-F5344CB8AC3E}">
        <p14:creationId xmlns:p14="http://schemas.microsoft.com/office/powerpoint/2010/main" val="1854293851"/>
      </p:ext>
    </p:extLst>
  </p:cSld>
  <p:clrMap bg1="dk1" tx1="lt1" bg2="dk2" tx2="lt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 id="2147483733" r:id="rId12"/>
    <p:sldLayoutId id="2147483734" r:id="rId13"/>
    <p:sldLayoutId id="2147483735" r:id="rId14"/>
    <p:sldLayoutId id="2147483736" r:id="rId15"/>
  </p:sldLayoutIdLst>
  <p:hf sldNum="0" hdr="0"/>
  <p:txStyles>
    <p:titleStyle>
      <a:lvl1pPr algn="l">
        <a:spcBef>
          <a:spcPts val="0"/>
        </a:spcBef>
        <a:spcAft>
          <a:spcPts val="0"/>
        </a:spcAft>
        <a:defRPr sz="4450" spc="-110">
          <a:solidFill>
            <a:srgbClr val="C1EEFF"/>
          </a:solidFill>
          <a:latin typeface="+mj-lt"/>
          <a:ea typeface="ＭＳ Ｐゴシック"/>
          <a:cs typeface="+mj-cs"/>
        </a:defRPr>
      </a:lvl1pPr>
      <a:lvl2pPr algn="l">
        <a:spcBef>
          <a:spcPts val="0"/>
        </a:spcBef>
        <a:spcAft>
          <a:spcPts val="0"/>
        </a:spcAft>
        <a:defRPr sz="4450">
          <a:solidFill>
            <a:srgbClr val="C1EEFF"/>
          </a:solidFill>
          <a:latin typeface="Consolas"/>
          <a:ea typeface="ＭＳ Ｐゴシック"/>
        </a:defRPr>
      </a:lvl2pPr>
      <a:lvl3pPr algn="l">
        <a:spcBef>
          <a:spcPts val="0"/>
        </a:spcBef>
        <a:spcAft>
          <a:spcPts val="0"/>
        </a:spcAft>
        <a:defRPr sz="4450">
          <a:solidFill>
            <a:srgbClr val="C1EEFF"/>
          </a:solidFill>
          <a:latin typeface="Consolas"/>
          <a:ea typeface="ＭＳ Ｐゴシック"/>
        </a:defRPr>
      </a:lvl3pPr>
      <a:lvl4pPr algn="l">
        <a:spcBef>
          <a:spcPts val="0"/>
        </a:spcBef>
        <a:spcAft>
          <a:spcPts val="0"/>
        </a:spcAft>
        <a:defRPr sz="4450">
          <a:solidFill>
            <a:srgbClr val="C1EEFF"/>
          </a:solidFill>
          <a:latin typeface="Consolas"/>
          <a:ea typeface="ＭＳ Ｐゴシック"/>
        </a:defRPr>
      </a:lvl4pPr>
      <a:lvl5pPr algn="l">
        <a:spcBef>
          <a:spcPts val="0"/>
        </a:spcBef>
        <a:spcAft>
          <a:spcPts val="0"/>
        </a:spcAft>
        <a:defRPr sz="4450">
          <a:solidFill>
            <a:srgbClr val="C1EEFF"/>
          </a:solidFill>
          <a:latin typeface="Consolas"/>
          <a:ea typeface="ＭＳ Ｐゴシック"/>
        </a:defRPr>
      </a:lvl5pPr>
      <a:lvl6pPr marL="507994" algn="l">
        <a:spcBef>
          <a:spcPts val="0"/>
        </a:spcBef>
        <a:spcAft>
          <a:spcPts val="0"/>
        </a:spcAft>
        <a:defRPr sz="4450">
          <a:solidFill>
            <a:srgbClr val="C1EEFF"/>
          </a:solidFill>
          <a:latin typeface="Consolas"/>
          <a:ea typeface="ＭＳ Ｐゴシック"/>
        </a:defRPr>
      </a:lvl6pPr>
      <a:lvl7pPr marL="1015989" algn="l">
        <a:spcBef>
          <a:spcPts val="0"/>
        </a:spcBef>
        <a:spcAft>
          <a:spcPts val="0"/>
        </a:spcAft>
        <a:defRPr sz="4450">
          <a:solidFill>
            <a:srgbClr val="C1EEFF"/>
          </a:solidFill>
          <a:latin typeface="Consolas"/>
          <a:ea typeface="ＭＳ Ｐゴシック"/>
        </a:defRPr>
      </a:lvl7pPr>
      <a:lvl8pPr marL="1523985" algn="l">
        <a:spcBef>
          <a:spcPts val="0"/>
        </a:spcBef>
        <a:spcAft>
          <a:spcPts val="0"/>
        </a:spcAft>
        <a:defRPr sz="4450">
          <a:solidFill>
            <a:srgbClr val="C1EEFF"/>
          </a:solidFill>
          <a:latin typeface="Consolas"/>
          <a:ea typeface="ＭＳ Ｐゴシック"/>
        </a:defRPr>
      </a:lvl8pPr>
      <a:lvl9pPr marL="2031979" algn="l">
        <a:spcBef>
          <a:spcPts val="0"/>
        </a:spcBef>
        <a:spcAft>
          <a:spcPts val="0"/>
        </a:spcAft>
        <a:defRPr sz="4450">
          <a:solidFill>
            <a:srgbClr val="C1EEFF"/>
          </a:solidFill>
          <a:latin typeface="Consolas"/>
          <a:ea typeface="ＭＳ Ｐゴシック"/>
        </a:defRPr>
      </a:lvl9pPr>
    </p:titleStyle>
    <p:bodyStyle>
      <a:lvl1pPr marL="456843" indent="-380996" algn="l">
        <a:spcBef>
          <a:spcPts val="778"/>
        </a:spcBef>
        <a:spcAft>
          <a:spcPts val="0"/>
        </a:spcAft>
        <a:buClr>
          <a:schemeClr val="tx2"/>
        </a:buClr>
        <a:buSzPct val="95000"/>
        <a:buFont typeface="Wingdings"/>
        <a:buChar char=""/>
        <a:defRPr sz="3350">
          <a:solidFill>
            <a:schemeClr val="tx1"/>
          </a:solidFill>
          <a:latin typeface="+mn-lt"/>
          <a:ea typeface="ＭＳ Ｐゴシック"/>
          <a:cs typeface="+mn-cs"/>
        </a:defRPr>
      </a:lvl1pPr>
      <a:lvl2pPr marL="821964" indent="-317497" algn="l">
        <a:spcBef>
          <a:spcPts val="0"/>
        </a:spcBef>
        <a:spcAft>
          <a:spcPts val="0"/>
        </a:spcAft>
        <a:buClr>
          <a:schemeClr val="accent2"/>
        </a:buClr>
        <a:buSzPct val="90000"/>
        <a:buFont typeface="Wingdings"/>
        <a:buChar char=""/>
        <a:defRPr sz="2900">
          <a:solidFill>
            <a:schemeClr val="tx1"/>
          </a:solidFill>
          <a:latin typeface="+mn-lt"/>
          <a:ea typeface="ＭＳ Ｐゴシック"/>
          <a:cs typeface="+mn-cs"/>
        </a:defRPr>
      </a:lvl2pPr>
      <a:lvl3pPr marL="1105948" indent="-253997" algn="l">
        <a:spcBef>
          <a:spcPts val="0"/>
        </a:spcBef>
        <a:spcAft>
          <a:spcPts val="0"/>
        </a:spcAft>
        <a:buClr>
          <a:schemeClr val="accent2"/>
        </a:buClr>
        <a:buFont typeface="Wingdings 2"/>
        <a:buChar char=""/>
        <a:defRPr sz="2650">
          <a:solidFill>
            <a:schemeClr val="tx1"/>
          </a:solidFill>
          <a:latin typeface="+mn-lt"/>
          <a:ea typeface="ＭＳ Ｐゴシック"/>
          <a:cs typeface="+mn-cs"/>
        </a:defRPr>
      </a:lvl3pPr>
      <a:lvl4pPr marL="1400514" indent="-253997" algn="l">
        <a:spcBef>
          <a:spcPts val="0"/>
        </a:spcBef>
        <a:spcAft>
          <a:spcPts val="0"/>
        </a:spcAft>
        <a:buClr>
          <a:srgbClr val="FEB80A"/>
        </a:buClr>
        <a:buFont typeface="Wingdings 3"/>
        <a:buChar char=""/>
        <a:defRPr sz="2450">
          <a:solidFill>
            <a:schemeClr val="tx1"/>
          </a:solidFill>
          <a:latin typeface="+mn-lt"/>
          <a:ea typeface="ＭＳ Ｐゴシック"/>
          <a:cs typeface="+mn-cs"/>
        </a:defRPr>
      </a:lvl4pPr>
      <a:lvl5pPr marL="1645692" indent="-232831" algn="l">
        <a:spcBef>
          <a:spcPts val="0"/>
        </a:spcBef>
        <a:spcAft>
          <a:spcPts val="0"/>
        </a:spcAft>
        <a:buClr>
          <a:srgbClr val="FEB80A"/>
        </a:buClr>
        <a:buFont typeface="Wingdings 2"/>
        <a:buChar char=""/>
        <a:defRPr sz="2200">
          <a:solidFill>
            <a:schemeClr val="tx1"/>
          </a:solidFill>
          <a:latin typeface="+mn-lt"/>
          <a:ea typeface="ＭＳ Ｐゴシック"/>
          <a:cs typeface="+mn-cs"/>
        </a:defRPr>
      </a:lvl5pPr>
      <a:lvl6pPr marL="1899901" indent="-233678" algn="l">
        <a:spcBef>
          <a:spcPts val="0"/>
        </a:spcBef>
        <a:buClr>
          <a:schemeClr val="accent3"/>
        </a:buClr>
        <a:buFont typeface="Wingdings 2"/>
        <a:buChar char=""/>
        <a:defRPr sz="2000">
          <a:solidFill>
            <a:schemeClr val="tx1"/>
          </a:solidFill>
          <a:latin typeface="+mn-lt"/>
          <a:ea typeface="+mn-ea"/>
          <a:cs typeface="+mn-cs"/>
        </a:defRPr>
      </a:lvl6pPr>
      <a:lvl7pPr marL="2113259" indent="-203198" algn="l">
        <a:spcBef>
          <a:spcPts val="0"/>
        </a:spcBef>
        <a:buClr>
          <a:schemeClr val="accent4"/>
        </a:buClr>
        <a:buFont typeface="Wingdings 2"/>
        <a:buChar char=""/>
        <a:defRPr sz="1800">
          <a:solidFill>
            <a:schemeClr val="tx1"/>
          </a:solidFill>
          <a:latin typeface="+mn-lt"/>
          <a:ea typeface="+mn-ea"/>
          <a:cs typeface="+mn-cs"/>
        </a:defRPr>
      </a:lvl7pPr>
      <a:lvl8pPr marL="2326617" indent="-203198" algn="l">
        <a:spcBef>
          <a:spcPts val="0"/>
        </a:spcBef>
        <a:buClr>
          <a:schemeClr val="accent4"/>
        </a:buClr>
        <a:buFont typeface="Wingdings 2"/>
        <a:buChar char=""/>
        <a:defRPr sz="1800">
          <a:solidFill>
            <a:schemeClr val="tx1"/>
          </a:solidFill>
          <a:latin typeface="+mn-lt"/>
          <a:ea typeface="+mn-ea"/>
          <a:cs typeface="+mn-cs"/>
        </a:defRPr>
      </a:lvl8pPr>
      <a:lvl9pPr marL="2539975" indent="-203198" algn="l">
        <a:spcBef>
          <a:spcPts val="0"/>
        </a:spcBef>
        <a:buClr>
          <a:schemeClr val="accent4"/>
        </a:buClr>
        <a:buFont typeface="Wingdings 2"/>
        <a:buChar char=""/>
        <a:defRPr sz="1800">
          <a:solidFill>
            <a:schemeClr val="tx1"/>
          </a:solidFill>
          <a:latin typeface="+mn-lt"/>
          <a:ea typeface="+mn-ea"/>
          <a:cs typeface="+mn-cs"/>
        </a:defRPr>
      </a:lvl9pPr>
    </p:bodyStyle>
    <p:otherStyle>
      <a:lvl1pPr marL="0" algn="l">
        <a:defRPr>
          <a:solidFill>
            <a:schemeClr val="tx1"/>
          </a:solidFill>
          <a:latin typeface="+mn-lt"/>
          <a:ea typeface="+mn-ea"/>
          <a:cs typeface="+mn-cs"/>
        </a:defRPr>
      </a:lvl1pPr>
      <a:lvl2pPr marL="507994" algn="l">
        <a:defRPr>
          <a:solidFill>
            <a:schemeClr val="tx1"/>
          </a:solidFill>
          <a:latin typeface="+mn-lt"/>
          <a:ea typeface="+mn-ea"/>
          <a:cs typeface="+mn-cs"/>
        </a:defRPr>
      </a:lvl2pPr>
      <a:lvl3pPr marL="1015989" algn="l">
        <a:defRPr>
          <a:solidFill>
            <a:schemeClr val="tx1"/>
          </a:solidFill>
          <a:latin typeface="+mn-lt"/>
          <a:ea typeface="+mn-ea"/>
          <a:cs typeface="+mn-cs"/>
        </a:defRPr>
      </a:lvl3pPr>
      <a:lvl4pPr marL="1523985" algn="l">
        <a:defRPr>
          <a:solidFill>
            <a:schemeClr val="tx1"/>
          </a:solidFill>
          <a:latin typeface="+mn-lt"/>
          <a:ea typeface="+mn-ea"/>
          <a:cs typeface="+mn-cs"/>
        </a:defRPr>
      </a:lvl4pPr>
      <a:lvl5pPr marL="2031979" algn="l">
        <a:defRPr>
          <a:solidFill>
            <a:schemeClr val="tx1"/>
          </a:solidFill>
          <a:latin typeface="+mn-lt"/>
          <a:ea typeface="+mn-ea"/>
          <a:cs typeface="+mn-cs"/>
        </a:defRPr>
      </a:lvl5pPr>
      <a:lvl6pPr marL="2539975" algn="l">
        <a:defRPr>
          <a:solidFill>
            <a:schemeClr val="tx1"/>
          </a:solidFill>
          <a:latin typeface="+mn-lt"/>
          <a:ea typeface="+mn-ea"/>
          <a:cs typeface="+mn-cs"/>
        </a:defRPr>
      </a:lvl6pPr>
      <a:lvl7pPr marL="3047970" algn="l">
        <a:defRPr>
          <a:solidFill>
            <a:schemeClr val="tx1"/>
          </a:solidFill>
          <a:latin typeface="+mn-lt"/>
          <a:ea typeface="+mn-ea"/>
          <a:cs typeface="+mn-cs"/>
        </a:defRPr>
      </a:lvl7pPr>
      <a:lvl8pPr marL="3555964" algn="l">
        <a:defRPr>
          <a:solidFill>
            <a:schemeClr val="tx1"/>
          </a:solidFill>
          <a:latin typeface="+mn-lt"/>
          <a:ea typeface="+mn-ea"/>
          <a:cs typeface="+mn-cs"/>
        </a:defRPr>
      </a:lvl8pPr>
      <a:lvl9pPr marL="4063959" algn="l">
        <a:defRPr>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3.emf"/><Relationship Id="rId5" Type="http://schemas.openxmlformats.org/officeDocument/2006/relationships/image" Target="../media/image12.png"/><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38.xm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30.png"/><Relationship Id="rId1" Type="http://schemas.openxmlformats.org/officeDocument/2006/relationships/slideLayout" Target="../slideLayouts/slideLayout38.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38.xml"/></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hyperlink" Target="https://indico.cern.ch/event/999820/contributions/4200722/attachments/2241145/3799911/20210407_DualReadout.pdf" TargetMode="External"/><Relationship Id="rId1" Type="http://schemas.openxmlformats.org/officeDocument/2006/relationships/slideLayout" Target="../slideLayouts/slideLayout38.xml"/><Relationship Id="rId5" Type="http://schemas.openxmlformats.org/officeDocument/2006/relationships/image" Target="../media/image40.png"/><Relationship Id="rId4" Type="http://schemas.openxmlformats.org/officeDocument/2006/relationships/image" Target="../media/image39.png"/></Relationships>
</file>

<file path=ppt/slides/_rels/slide1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xml"/><Relationship Id="rId1" Type="http://schemas.openxmlformats.org/officeDocument/2006/relationships/slideLayout" Target="../slideLayouts/slideLayout49.xml"/></Relationships>
</file>

<file path=ppt/slides/_rels/slide1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xml"/><Relationship Id="rId1" Type="http://schemas.openxmlformats.org/officeDocument/2006/relationships/slideLayout" Target="../slideLayouts/slideLayout49.xml"/></Relationships>
</file>

<file path=ppt/slides/_rels/slide1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4.png"/><Relationship Id="rId5" Type="http://schemas.openxmlformats.org/officeDocument/2006/relationships/image" Target="../media/image44.png"/><Relationship Id="rId4" Type="http://schemas.openxmlformats.org/officeDocument/2006/relationships/image" Target="../media/image43.png"/></Relationships>
</file>

<file path=ppt/slides/_rels/slide1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2" Type="http://schemas.openxmlformats.org/officeDocument/2006/relationships/image" Target="../media/image46.emf"/><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26.xml"/><Relationship Id="rId4" Type="http://schemas.openxmlformats.org/officeDocument/2006/relationships/image" Target="../media/image16.png"/></Relationships>
</file>

<file path=ppt/slides/_rels/slide20.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2" Type="http://schemas.openxmlformats.org/officeDocument/2006/relationships/image" Target="../media/image49.emf"/><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2" Type="http://schemas.openxmlformats.org/officeDocument/2006/relationships/image" Target="../media/image51.emf"/><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2" Type="http://schemas.openxmlformats.org/officeDocument/2006/relationships/image" Target="../media/image51.emf"/><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2" Type="http://schemas.openxmlformats.org/officeDocument/2006/relationships/image" Target="../media/image52.emf"/><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2" Type="http://schemas.openxmlformats.org/officeDocument/2006/relationships/image" Target="../media/image53.emf"/><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2" Type="http://schemas.openxmlformats.org/officeDocument/2006/relationships/image" Target="../media/image54.emf"/><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2" Type="http://schemas.openxmlformats.org/officeDocument/2006/relationships/image" Target="../media/image55.emf"/><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png"/><Relationship Id="rId1" Type="http://schemas.openxmlformats.org/officeDocument/2006/relationships/slideLayout" Target="../slideLayouts/slideLayout21.xml"/><Relationship Id="rId4" Type="http://schemas.openxmlformats.org/officeDocument/2006/relationships/image" Target="../media/image17.gif"/></Relationships>
</file>

<file path=ppt/slides/_rels/slide30.xml.rels><?xml version="1.0" encoding="UTF-8" standalone="yes"?>
<Relationships xmlns="http://schemas.openxmlformats.org/package/2006/relationships"><Relationship Id="rId2" Type="http://schemas.openxmlformats.org/officeDocument/2006/relationships/image" Target="../media/image56.emf"/><Relationship Id="rId1" Type="http://schemas.openxmlformats.org/officeDocument/2006/relationships/slideLayout" Target="../slideLayouts/slideLayout16.xml"/></Relationships>
</file>

<file path=ppt/slides/_rels/slide31.xml.rels><?xml version="1.0" encoding="UTF-8" standalone="yes"?>
<Relationships xmlns="http://schemas.openxmlformats.org/package/2006/relationships"><Relationship Id="rId3" Type="http://schemas.openxmlformats.org/officeDocument/2006/relationships/hyperlink" Target="https://www.snowmass21.org/docs/files/summaries/IF/SNOWMASS21-IF6_IF0-067.pdf" TargetMode="External"/><Relationship Id="rId2" Type="http://schemas.openxmlformats.org/officeDocument/2006/relationships/image" Target="../media/image57.tiff"/><Relationship Id="rId1" Type="http://schemas.openxmlformats.org/officeDocument/2006/relationships/slideLayout" Target="../slideLayouts/slideLayout8.xml"/><Relationship Id="rId4" Type="http://schemas.openxmlformats.org/officeDocument/2006/relationships/image" Target="../media/image58.jpeg"/></Relationships>
</file>

<file path=ppt/slides/_rels/slide32.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60.png"/><Relationship Id="rId1" Type="http://schemas.openxmlformats.org/officeDocument/2006/relationships/slideLayout" Target="../slideLayouts/slideLayout26.xml"/></Relationships>
</file>

<file path=ppt/slides/_rels/slide3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61.png"/><Relationship Id="rId1" Type="http://schemas.openxmlformats.org/officeDocument/2006/relationships/slideLayout" Target="../slideLayouts/slideLayout26.xml"/></Relationships>
</file>

<file path=ppt/slides/_rels/slide3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6.xml"/><Relationship Id="rId4" Type="http://schemas.openxmlformats.org/officeDocument/2006/relationships/image" Target="../media/image15.png"/></Relationships>
</file>

<file path=ppt/slides/_rels/slide3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4.png"/><Relationship Id="rId1" Type="http://schemas.openxmlformats.org/officeDocument/2006/relationships/slideLayout" Target="../slideLayouts/slideLayout26.xml"/><Relationship Id="rId4" Type="http://schemas.openxmlformats.org/officeDocument/2006/relationships/image" Target="../media/image25.png"/></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5.png"/><Relationship Id="rId1" Type="http://schemas.openxmlformats.org/officeDocument/2006/relationships/slideLayout" Target="../slideLayouts/slideLayout21.xml"/><Relationship Id="rId6" Type="http://schemas.openxmlformats.org/officeDocument/2006/relationships/image" Target="../media/image21.jpeg"/><Relationship Id="rId5" Type="http://schemas.openxmlformats.org/officeDocument/2006/relationships/image" Target="../media/image20.png"/><Relationship Id="rId4" Type="http://schemas.openxmlformats.org/officeDocument/2006/relationships/image" Target="../media/image19.png"/></Relationships>
</file>

<file path=ppt/slides/_rels/slide4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15.png"/><Relationship Id="rId1" Type="http://schemas.openxmlformats.org/officeDocument/2006/relationships/slideLayout" Target="../slideLayouts/slideLayout26.xml"/><Relationship Id="rId4" Type="http://schemas.openxmlformats.org/officeDocument/2006/relationships/image" Target="../media/image65.png"/></Relationships>
</file>

<file path=ppt/slides/_rels/slide4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15.png"/><Relationship Id="rId1" Type="http://schemas.openxmlformats.org/officeDocument/2006/relationships/slideLayout" Target="../slideLayouts/slideLayout26.xml"/><Relationship Id="rId4" Type="http://schemas.openxmlformats.org/officeDocument/2006/relationships/image" Target="../media/image67.png"/></Relationships>
</file>

<file path=ppt/slides/_rels/slide4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tif"/><Relationship Id="rId1" Type="http://schemas.openxmlformats.org/officeDocument/2006/relationships/slideLayout" Target="../slideLayouts/slideLayout26.xml"/><Relationship Id="rId4" Type="http://schemas.openxmlformats.org/officeDocument/2006/relationships/image" Target="../media/image15.png"/></Relationships>
</file>

<file path=ppt/slides/_rels/slide43.xml.rels><?xml version="1.0" encoding="UTF-8" standalone="yes"?>
<Relationships xmlns="http://schemas.openxmlformats.org/package/2006/relationships"><Relationship Id="rId2" Type="http://schemas.openxmlformats.org/officeDocument/2006/relationships/image" Target="../media/image68.emf"/><Relationship Id="rId1" Type="http://schemas.openxmlformats.org/officeDocument/2006/relationships/slideLayout" Target="../slideLayouts/slideLayout16.xml"/></Relationships>
</file>

<file path=ppt/slides/_rels/slide44.xml.rels><?xml version="1.0" encoding="UTF-8" standalone="yes"?>
<Relationships xmlns="http://schemas.openxmlformats.org/package/2006/relationships"><Relationship Id="rId2" Type="http://schemas.openxmlformats.org/officeDocument/2006/relationships/image" Target="../media/image69.emf"/><Relationship Id="rId1" Type="http://schemas.openxmlformats.org/officeDocument/2006/relationships/slideLayout" Target="../slideLayouts/slideLayout16.xml"/></Relationships>
</file>

<file path=ppt/slides/_rels/slide45.xml.rels><?xml version="1.0" encoding="UTF-8" standalone="yes"?>
<Relationships xmlns="http://schemas.openxmlformats.org/package/2006/relationships"><Relationship Id="rId2" Type="http://schemas.openxmlformats.org/officeDocument/2006/relationships/image" Target="../media/image70.emf"/><Relationship Id="rId1" Type="http://schemas.openxmlformats.org/officeDocument/2006/relationships/slideLayout" Target="../slideLayouts/slideLayout16.xml"/></Relationships>
</file>

<file path=ppt/slides/_rels/slide4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47.xml.rels><?xml version="1.0" encoding="UTF-8" standalone="yes"?>
<Relationships xmlns="http://schemas.openxmlformats.org/package/2006/relationships"><Relationship Id="rId2" Type="http://schemas.openxmlformats.org/officeDocument/2006/relationships/image" Target="../media/image72.emf"/><Relationship Id="rId1" Type="http://schemas.openxmlformats.org/officeDocument/2006/relationships/slideLayout" Target="../slideLayouts/slideLayout16.xml"/></Relationships>
</file>

<file path=ppt/slides/_rels/slide48.xml.rels><?xml version="1.0" encoding="UTF-8" standalone="yes"?>
<Relationships xmlns="http://schemas.openxmlformats.org/package/2006/relationships"><Relationship Id="rId2" Type="http://schemas.openxmlformats.org/officeDocument/2006/relationships/image" Target="../media/image73.emf"/><Relationship Id="rId1" Type="http://schemas.openxmlformats.org/officeDocument/2006/relationships/slideLayout" Target="../slideLayouts/slideLayout16.xml"/></Relationships>
</file>

<file path=ppt/slides/_rels/slide49.xml.rels><?xml version="1.0" encoding="UTF-8" standalone="yes"?>
<Relationships xmlns="http://schemas.openxmlformats.org/package/2006/relationships"><Relationship Id="rId2" Type="http://schemas.openxmlformats.org/officeDocument/2006/relationships/image" Target="../media/image74.emf"/><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tif"/><Relationship Id="rId1" Type="http://schemas.openxmlformats.org/officeDocument/2006/relationships/slideLayout" Target="../slideLayouts/slideLayout26.xml"/><Relationship Id="rId4" Type="http://schemas.openxmlformats.org/officeDocument/2006/relationships/image" Target="../media/image15.png"/></Relationships>
</file>

<file path=ppt/slides/_rels/slide50.xml.rels><?xml version="1.0" encoding="UTF-8" standalone="yes"?>
<Relationships xmlns="http://schemas.openxmlformats.org/package/2006/relationships"><Relationship Id="rId2" Type="http://schemas.openxmlformats.org/officeDocument/2006/relationships/image" Target="../media/image75.emf"/><Relationship Id="rId1" Type="http://schemas.openxmlformats.org/officeDocument/2006/relationships/slideLayout" Target="../slideLayouts/slideLayout16.xml"/></Relationships>
</file>

<file path=ppt/slides/_rels/slide51.xml.rels><?xml version="1.0" encoding="UTF-8" standalone="yes"?>
<Relationships xmlns="http://schemas.openxmlformats.org/package/2006/relationships"><Relationship Id="rId2" Type="http://schemas.openxmlformats.org/officeDocument/2006/relationships/image" Target="../media/image76.emf"/><Relationship Id="rId1" Type="http://schemas.openxmlformats.org/officeDocument/2006/relationships/slideLayout" Target="../slideLayouts/slideLayout16.xml"/></Relationships>
</file>

<file path=ppt/slides/_rels/slide52.xml.rels><?xml version="1.0" encoding="UTF-8" standalone="yes"?>
<Relationships xmlns="http://schemas.openxmlformats.org/package/2006/relationships"><Relationship Id="rId2" Type="http://schemas.openxmlformats.org/officeDocument/2006/relationships/image" Target="../media/image77.emf"/><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6.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https://indico.cern.ch/event/999820/contributions/4200695/attachments/2241036/3799740/2021_05_07_ECFA_TF6_Lucchini_CrystalCalorimetry.pdf" TargetMode="External"/><Relationship Id="rId1" Type="http://schemas.openxmlformats.org/officeDocument/2006/relationships/slideLayout" Target="../slideLayouts/slideLayout26.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4.png"/><Relationship Id="rId1" Type="http://schemas.openxmlformats.org/officeDocument/2006/relationships/slideLayout" Target="../slideLayouts/slideLayout26.xml"/><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8" Type="http://schemas.openxmlformats.org/officeDocument/2006/relationships/image" Target="../media/image27.tif"/><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hyperlink" Target="https://www.google.com/url?sa=t&amp;rct=j&amp;q=&amp;esrc=s&amp;source=web&amp;cd=&amp;ved=2ahUKEwj21o6C4eXwAhVGTsAKHX3zCMEQFjABegQIAxAD&amp;url=https://warwick.ac.uk/fac/sci/physics/research/epp/events/seminars/vivarelli.pdf&amp;usg=AOvVaw0SYW8etwSpg0b97wy9ery6" TargetMode="External"/><Relationship Id="rId1" Type="http://schemas.openxmlformats.org/officeDocument/2006/relationships/slideLayout" Target="../slideLayouts/slideLayout38.xml"/><Relationship Id="rId6" Type="http://schemas.openxmlformats.org/officeDocument/2006/relationships/image" Target="../media/image26.png"/><Relationship Id="rId5" Type="http://schemas.openxmlformats.org/officeDocument/2006/relationships/image" Target="../media/image54.png"/><Relationship Id="rId4" Type="http://schemas.openxmlformats.org/officeDocument/2006/relationships/image" Target="../media/image53.png"/></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Title 1"/>
          <p:cNvSpPr>
            <a:spLocks noGrp="1"/>
          </p:cNvSpPr>
          <p:nvPr>
            <p:ph type="title"/>
          </p:nvPr>
        </p:nvSpPr>
        <p:spPr bwMode="auto">
          <a:xfrm>
            <a:off x="399480" y="353616"/>
            <a:ext cx="9271000" cy="1728192"/>
          </a:xfrm>
        </p:spPr>
        <p:txBody>
          <a:bodyPr anchor="t"/>
          <a:lstStyle/>
          <a:p>
            <a:pPr>
              <a:defRPr/>
            </a:pPr>
            <a:r>
              <a:rPr lang="en-US" dirty="0"/>
              <a:t>Calorimetry - UK ongoing R&amp;D and perspective</a:t>
            </a:r>
            <a:endParaRPr dirty="0"/>
          </a:p>
        </p:txBody>
      </p:sp>
      <p:sp>
        <p:nvSpPr>
          <p:cNvPr id="5" name="Text Placeholder 2"/>
          <p:cNvSpPr>
            <a:spLocks noGrp="1"/>
          </p:cNvSpPr>
          <p:nvPr>
            <p:ph type="body" sz="quarter" idx="1"/>
          </p:nvPr>
        </p:nvSpPr>
        <p:spPr bwMode="auto">
          <a:xfrm>
            <a:off x="3223626" y="2071167"/>
            <a:ext cx="6723717" cy="1437728"/>
          </a:xfrm>
        </p:spPr>
        <p:txBody>
          <a:bodyPr/>
          <a:lstStyle/>
          <a:p>
            <a:pPr>
              <a:defRPr/>
            </a:pPr>
            <a:r>
              <a:rPr lang="en-US" sz="2400" dirty="0"/>
              <a:t>Nigel Watson (Birmingham)</a:t>
            </a:r>
          </a:p>
          <a:p>
            <a:pPr>
              <a:defRPr/>
            </a:pPr>
            <a:r>
              <a:rPr lang="en-US" sz="1800" dirty="0"/>
              <a:t>	with thanks to </a:t>
            </a:r>
            <a:r>
              <a:rPr lang="en-US" sz="1800" dirty="0" err="1"/>
              <a:t>Iacopo</a:t>
            </a:r>
            <a:r>
              <a:rPr lang="en-US" sz="1800" dirty="0"/>
              <a:t> </a:t>
            </a:r>
            <a:r>
              <a:rPr lang="en-US" sz="1800" dirty="0" err="1"/>
              <a:t>Vivarelli</a:t>
            </a:r>
            <a:r>
              <a:rPr lang="en-US" sz="1800" dirty="0"/>
              <a:t> (Sussex), David </a:t>
            </a:r>
            <a:r>
              <a:rPr lang="en-US" sz="1800" dirty="0" err="1"/>
              <a:t>Petyt</a:t>
            </a:r>
            <a:r>
              <a:rPr lang="en-US" sz="1800" dirty="0"/>
              <a:t> (RAL), Hiroki Yokoyama (Utrecht), Tim </a:t>
            </a:r>
            <a:r>
              <a:rPr lang="en-US" sz="1800" dirty="0" err="1"/>
              <a:t>Rogoschinki</a:t>
            </a:r>
            <a:r>
              <a:rPr lang="en-US" sz="1800" dirty="0"/>
              <a:t> (Frankfurt) </a:t>
            </a:r>
          </a:p>
          <a:p>
            <a:pPr>
              <a:defRPr/>
            </a:pPr>
            <a:endParaRPr lang="en-US" dirty="0"/>
          </a:p>
          <a:p>
            <a:pPr>
              <a:defRPr/>
            </a:pPr>
            <a:endParaRPr dirty="0"/>
          </a:p>
        </p:txBody>
      </p:sp>
      <p:pic>
        <p:nvPicPr>
          <p:cNvPr id="7" name="Image" descr="Image">
            <a:extLst>
              <a:ext uri="{FF2B5EF4-FFF2-40B4-BE49-F238E27FC236}">
                <a16:creationId xmlns:a16="http://schemas.microsoft.com/office/drawing/2014/main" id="{E301E8F6-25BF-B745-B48A-5169305E9FA3}"/>
              </a:ext>
            </a:extLst>
          </p:cNvPr>
          <p:cNvPicPr>
            <a:picLocks noChangeAspect="1"/>
          </p:cNvPicPr>
          <p:nvPr/>
        </p:nvPicPr>
        <p:blipFill>
          <a:blip r:embed="rId2"/>
          <a:stretch/>
        </p:blipFill>
        <p:spPr bwMode="auto">
          <a:xfrm>
            <a:off x="-100698" y="3937519"/>
            <a:ext cx="5268992" cy="1716159"/>
          </a:xfrm>
          <a:prstGeom prst="rect">
            <a:avLst/>
          </a:prstGeom>
          <a:ln w="12700">
            <a:miter lim="400000"/>
          </a:ln>
        </p:spPr>
      </p:pic>
      <p:pic>
        <p:nvPicPr>
          <p:cNvPr id="8" name="Image" descr="Image">
            <a:extLst>
              <a:ext uri="{FF2B5EF4-FFF2-40B4-BE49-F238E27FC236}">
                <a16:creationId xmlns:a16="http://schemas.microsoft.com/office/drawing/2014/main" id="{542A1F62-99BF-7D49-96A4-11BD16273BB4}"/>
              </a:ext>
            </a:extLst>
          </p:cNvPr>
          <p:cNvPicPr>
            <a:picLocks noChangeAspect="1"/>
          </p:cNvPicPr>
          <p:nvPr/>
        </p:nvPicPr>
        <p:blipFill>
          <a:blip r:embed="rId3"/>
          <a:stretch/>
        </p:blipFill>
        <p:spPr bwMode="auto">
          <a:xfrm>
            <a:off x="5800080" y="6191733"/>
            <a:ext cx="4246400" cy="1236294"/>
          </a:xfrm>
          <a:prstGeom prst="rect">
            <a:avLst/>
          </a:prstGeom>
          <a:ln w="12700">
            <a:miter lim="400000"/>
          </a:ln>
        </p:spPr>
      </p:pic>
      <p:pic>
        <p:nvPicPr>
          <p:cNvPr id="9" name="Image" descr="Image">
            <a:extLst>
              <a:ext uri="{FF2B5EF4-FFF2-40B4-BE49-F238E27FC236}">
                <a16:creationId xmlns:a16="http://schemas.microsoft.com/office/drawing/2014/main" id="{D2C40734-DBC5-4D44-B9AB-CC650B426550}"/>
              </a:ext>
            </a:extLst>
          </p:cNvPr>
          <p:cNvPicPr>
            <a:picLocks noChangeAspect="1"/>
          </p:cNvPicPr>
          <p:nvPr/>
        </p:nvPicPr>
        <p:blipFill>
          <a:blip r:embed="rId4">
            <a:extLst/>
          </a:blip>
          <a:stretch>
            <a:fillRect/>
          </a:stretch>
        </p:blipFill>
        <p:spPr>
          <a:xfrm>
            <a:off x="255464" y="6191732"/>
            <a:ext cx="4584122" cy="1177651"/>
          </a:xfrm>
          <a:prstGeom prst="rect">
            <a:avLst/>
          </a:prstGeom>
          <a:ln w="12700">
            <a:miter lim="400000"/>
          </a:ln>
        </p:spPr>
      </p:pic>
      <p:pic>
        <p:nvPicPr>
          <p:cNvPr id="10" name="Image" descr="Image">
            <a:extLst>
              <a:ext uri="{FF2B5EF4-FFF2-40B4-BE49-F238E27FC236}">
                <a16:creationId xmlns:a16="http://schemas.microsoft.com/office/drawing/2014/main" id="{3DCADDF2-2CEC-744C-8FC3-A5F90B37BBBA}"/>
              </a:ext>
            </a:extLst>
          </p:cNvPr>
          <p:cNvPicPr>
            <a:picLocks noChangeAspect="1"/>
          </p:cNvPicPr>
          <p:nvPr/>
        </p:nvPicPr>
        <p:blipFill>
          <a:blip r:embed="rId5"/>
          <a:stretch>
            <a:fillRect/>
          </a:stretch>
        </p:blipFill>
        <p:spPr>
          <a:xfrm>
            <a:off x="7384256" y="4034632"/>
            <a:ext cx="2563087" cy="1659006"/>
          </a:xfrm>
          <a:prstGeom prst="rect">
            <a:avLst/>
          </a:prstGeom>
          <a:ln w="12700" cap="flat">
            <a:noFill/>
            <a:miter lim="400000"/>
          </a:ln>
          <a:effectLst/>
        </p:spPr>
      </p:pic>
      <p:pic>
        <p:nvPicPr>
          <p:cNvPr id="11" name="Picture 10">
            <a:extLst>
              <a:ext uri="{FF2B5EF4-FFF2-40B4-BE49-F238E27FC236}">
                <a16:creationId xmlns:a16="http://schemas.microsoft.com/office/drawing/2014/main" id="{07F1FA8A-2EE0-414E-AA9D-5EA52CEA5436}"/>
              </a:ext>
            </a:extLst>
          </p:cNvPr>
          <p:cNvPicPr>
            <a:picLocks noChangeAspect="1"/>
          </p:cNvPicPr>
          <p:nvPr/>
        </p:nvPicPr>
        <p:blipFill rotWithShape="1">
          <a:blip r:embed="rId6">
            <a:extLst>
              <a:ext uri="{28A0092B-C50C-407E-A947-70E740481C1C}">
                <a14:useLocalDpi xmlns:a14="http://schemas.microsoft.com/office/drawing/2010/main" val="0"/>
              </a:ext>
            </a:extLst>
          </a:blip>
          <a:srcRect l="1" t="18424" r="56679" b="20709"/>
          <a:stretch/>
        </p:blipFill>
        <p:spPr>
          <a:xfrm>
            <a:off x="5288130" y="3833128"/>
            <a:ext cx="1867925" cy="1968378"/>
          </a:xfrm>
          <a:prstGeom prst="rect">
            <a:avLst/>
          </a:prstGeom>
        </p:spPr>
      </p:pic>
      <p:sp>
        <p:nvSpPr>
          <p:cNvPr id="12" name="Content Placeholder 3">
            <a:extLst>
              <a:ext uri="{FF2B5EF4-FFF2-40B4-BE49-F238E27FC236}">
                <a16:creationId xmlns:a16="http://schemas.microsoft.com/office/drawing/2014/main" id="{1058112B-99A4-B74E-8FEF-BDD157D1CB23}"/>
              </a:ext>
            </a:extLst>
          </p:cNvPr>
          <p:cNvSpPr txBox="1">
            <a:spLocks/>
          </p:cNvSpPr>
          <p:nvPr/>
        </p:nvSpPr>
        <p:spPr>
          <a:xfrm>
            <a:off x="667254" y="2158505"/>
            <a:ext cx="2293269" cy="1564702"/>
          </a:xfrm>
          <a:prstGeom prst="rect">
            <a:avLst/>
          </a:prstGeom>
        </p:spPr>
        <p:txBody>
          <a:bodyPr/>
          <a:lstStyle>
            <a:lvl1pPr marL="345722" marR="0" indent="-345722" algn="l" defTabSz="456406">
              <a:lnSpc>
                <a:spcPct val="100000"/>
              </a:lnSpc>
              <a:spcBef>
                <a:spcPts val="3200"/>
              </a:spcBef>
              <a:spcAft>
                <a:spcPts val="0"/>
              </a:spcAft>
              <a:buClrTx/>
              <a:buSzPct val="75000"/>
              <a:buFontTx/>
              <a:buChar char="•"/>
              <a:defRPr sz="2800" b="0" i="0" u="none" strike="noStrike" cap="none" spc="0">
                <a:solidFill>
                  <a:srgbClr val="000000"/>
                </a:solidFill>
                <a:latin typeface="Helvetica Light"/>
                <a:ea typeface="Helvetica Light"/>
                <a:cs typeface="Helvetica Light"/>
              </a:defRPr>
            </a:lvl1pPr>
            <a:lvl2pPr marL="790222" marR="0" indent="-345722" algn="l" defTabSz="456406">
              <a:lnSpc>
                <a:spcPct val="100000"/>
              </a:lnSpc>
              <a:spcBef>
                <a:spcPts val="3200"/>
              </a:spcBef>
              <a:spcAft>
                <a:spcPts val="0"/>
              </a:spcAft>
              <a:buClrTx/>
              <a:buSzPct val="75000"/>
              <a:buFontTx/>
              <a:buChar char="•"/>
              <a:defRPr sz="2800" b="0" i="0" u="none" strike="noStrike" cap="none" spc="0">
                <a:solidFill>
                  <a:srgbClr val="000000"/>
                </a:solidFill>
                <a:latin typeface="Helvetica Light"/>
                <a:ea typeface="Helvetica Light"/>
                <a:cs typeface="Helvetica Light"/>
              </a:defRPr>
            </a:lvl2pPr>
            <a:lvl3pPr marL="1234722" marR="0" indent="-345722" algn="l" defTabSz="456406">
              <a:lnSpc>
                <a:spcPct val="100000"/>
              </a:lnSpc>
              <a:spcBef>
                <a:spcPts val="3200"/>
              </a:spcBef>
              <a:spcAft>
                <a:spcPts val="0"/>
              </a:spcAft>
              <a:buClrTx/>
              <a:buSzPct val="75000"/>
              <a:buFontTx/>
              <a:buChar char="•"/>
              <a:defRPr sz="2800" b="0" i="0" u="none" strike="noStrike" cap="none" spc="0">
                <a:solidFill>
                  <a:srgbClr val="000000"/>
                </a:solidFill>
                <a:latin typeface="Helvetica Light"/>
                <a:ea typeface="Helvetica Light"/>
                <a:cs typeface="Helvetica Light"/>
              </a:defRPr>
            </a:lvl3pPr>
            <a:lvl4pPr marL="1679222" marR="0" indent="-345722" algn="l" defTabSz="456406">
              <a:lnSpc>
                <a:spcPct val="100000"/>
              </a:lnSpc>
              <a:spcBef>
                <a:spcPts val="3200"/>
              </a:spcBef>
              <a:spcAft>
                <a:spcPts val="0"/>
              </a:spcAft>
              <a:buClrTx/>
              <a:buSzPct val="75000"/>
              <a:buFontTx/>
              <a:buChar char="•"/>
              <a:defRPr sz="2800" b="0" i="0" u="none" strike="noStrike" cap="none" spc="0">
                <a:solidFill>
                  <a:srgbClr val="000000"/>
                </a:solidFill>
                <a:latin typeface="Helvetica Light"/>
                <a:ea typeface="Helvetica Light"/>
                <a:cs typeface="Helvetica Light"/>
              </a:defRPr>
            </a:lvl4pPr>
            <a:lvl5pPr marL="2123722" marR="0" indent="-345722" algn="l" defTabSz="456406">
              <a:lnSpc>
                <a:spcPct val="100000"/>
              </a:lnSpc>
              <a:spcBef>
                <a:spcPts val="3200"/>
              </a:spcBef>
              <a:spcAft>
                <a:spcPts val="0"/>
              </a:spcAft>
              <a:buClrTx/>
              <a:buSzPct val="75000"/>
              <a:buFontTx/>
              <a:buChar char="•"/>
              <a:defRPr sz="2800" b="0" i="0" u="none" strike="noStrike" cap="none" spc="0">
                <a:solidFill>
                  <a:srgbClr val="000000"/>
                </a:solidFill>
                <a:latin typeface="Helvetica Light"/>
                <a:ea typeface="Helvetica Light"/>
                <a:cs typeface="Helvetica Light"/>
              </a:defRPr>
            </a:lvl5pPr>
            <a:lvl6pPr marL="2568222" marR="0" indent="-345722" algn="l" defTabSz="456406">
              <a:lnSpc>
                <a:spcPct val="100000"/>
              </a:lnSpc>
              <a:spcBef>
                <a:spcPts val="3200"/>
              </a:spcBef>
              <a:spcAft>
                <a:spcPts val="0"/>
              </a:spcAft>
              <a:buClrTx/>
              <a:buSzPct val="75000"/>
              <a:buFontTx/>
              <a:buChar char="•"/>
              <a:defRPr sz="2800" b="0" i="0" u="none" strike="noStrike" cap="none" spc="0">
                <a:solidFill>
                  <a:srgbClr val="000000"/>
                </a:solidFill>
                <a:latin typeface="Helvetica Light"/>
                <a:ea typeface="Helvetica Light"/>
                <a:cs typeface="Helvetica Light"/>
              </a:defRPr>
            </a:lvl6pPr>
            <a:lvl7pPr marL="3012721" marR="0" indent="-345722" algn="l" defTabSz="456406">
              <a:lnSpc>
                <a:spcPct val="100000"/>
              </a:lnSpc>
              <a:spcBef>
                <a:spcPts val="3200"/>
              </a:spcBef>
              <a:spcAft>
                <a:spcPts val="0"/>
              </a:spcAft>
              <a:buClrTx/>
              <a:buSzPct val="75000"/>
              <a:buFontTx/>
              <a:buChar char="•"/>
              <a:defRPr sz="2800" b="0" i="0" u="none" strike="noStrike" cap="none" spc="0">
                <a:solidFill>
                  <a:srgbClr val="000000"/>
                </a:solidFill>
                <a:latin typeface="Helvetica Light"/>
                <a:ea typeface="Helvetica Light"/>
                <a:cs typeface="Helvetica Light"/>
              </a:defRPr>
            </a:lvl7pPr>
            <a:lvl8pPr marL="3457222" marR="0" indent="-345722" algn="l" defTabSz="456406">
              <a:lnSpc>
                <a:spcPct val="100000"/>
              </a:lnSpc>
              <a:spcBef>
                <a:spcPts val="3200"/>
              </a:spcBef>
              <a:spcAft>
                <a:spcPts val="0"/>
              </a:spcAft>
              <a:buClrTx/>
              <a:buSzPct val="75000"/>
              <a:buFontTx/>
              <a:buChar char="•"/>
              <a:defRPr sz="2800" b="0" i="0" u="none" strike="noStrike" cap="none" spc="0">
                <a:solidFill>
                  <a:srgbClr val="000000"/>
                </a:solidFill>
                <a:latin typeface="Helvetica Light"/>
                <a:ea typeface="Helvetica Light"/>
                <a:cs typeface="Helvetica Light"/>
              </a:defRPr>
            </a:lvl8pPr>
            <a:lvl9pPr marL="3901722" marR="0" indent="-345722" algn="l" defTabSz="456406">
              <a:lnSpc>
                <a:spcPct val="100000"/>
              </a:lnSpc>
              <a:spcBef>
                <a:spcPts val="3200"/>
              </a:spcBef>
              <a:spcAft>
                <a:spcPts val="0"/>
              </a:spcAft>
              <a:buClrTx/>
              <a:buSzPct val="75000"/>
              <a:buFontTx/>
              <a:buChar char="•"/>
              <a:defRPr sz="2800" b="0" i="0" u="none" strike="noStrike" cap="none" spc="0">
                <a:solidFill>
                  <a:srgbClr val="000000"/>
                </a:solidFill>
                <a:latin typeface="Helvetica Light"/>
                <a:ea typeface="Helvetica Light"/>
                <a:cs typeface="Helvetica Light"/>
              </a:defRPr>
            </a:lvl9pPr>
          </a:lstStyle>
          <a:p>
            <a:pPr>
              <a:spcBef>
                <a:spcPts val="800"/>
              </a:spcBef>
              <a:buFont typeface="Wingdings" pitchFamily="2" charset="2"/>
              <a:buChar char="§"/>
            </a:pPr>
            <a:r>
              <a:rPr lang="en-US" sz="2000" dirty="0"/>
              <a:t>Crystal</a:t>
            </a:r>
          </a:p>
          <a:p>
            <a:pPr>
              <a:spcBef>
                <a:spcPts val="800"/>
              </a:spcBef>
              <a:buFont typeface="Wingdings" pitchFamily="2" charset="2"/>
              <a:buChar char="§"/>
            </a:pPr>
            <a:r>
              <a:rPr lang="en-US" sz="2000" dirty="0"/>
              <a:t>Dual Readout</a:t>
            </a:r>
          </a:p>
          <a:p>
            <a:pPr>
              <a:spcBef>
                <a:spcPts val="800"/>
              </a:spcBef>
              <a:buFont typeface="Wingdings" pitchFamily="2" charset="2"/>
              <a:buChar char="§"/>
            </a:pPr>
            <a:r>
              <a:rPr lang="en-US" sz="2000" dirty="0"/>
              <a:t>Silicon</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Dual Readout (fiber) calorimeter"/>
          <p:cNvSpPr txBox="1">
            <a:spLocks noGrp="1"/>
          </p:cNvSpPr>
          <p:nvPr>
            <p:ph type="title"/>
          </p:nvPr>
        </p:nvSpPr>
        <p:spPr>
          <a:prstGeom prst="rect">
            <a:avLst/>
          </a:prstGeom>
        </p:spPr>
        <p:txBody>
          <a:bodyPr/>
          <a:lstStyle/>
          <a:p>
            <a:r>
              <a:t>Dual Readout (fiber) calorimeter</a:t>
            </a:r>
          </a:p>
        </p:txBody>
      </p:sp>
      <p:sp>
        <p:nvSpPr>
          <p:cNvPr id="76" name="Embedded in IDEA detector concept (in FCC and CEPC CDRs)…"/>
          <p:cNvSpPr txBox="1">
            <a:spLocks noGrp="1"/>
          </p:cNvSpPr>
          <p:nvPr>
            <p:ph type="body" sz="half" idx="1"/>
          </p:nvPr>
        </p:nvSpPr>
        <p:spPr>
          <a:xfrm>
            <a:off x="4774977" y="1297857"/>
            <a:ext cx="5123756" cy="3555874"/>
          </a:xfrm>
          <a:prstGeom prst="rect">
            <a:avLst/>
          </a:prstGeom>
        </p:spPr>
        <p:txBody>
          <a:bodyPr/>
          <a:lstStyle/>
          <a:p>
            <a:pPr marL="148336" indent="-148336" defTabSz="333756">
              <a:spcBef>
                <a:spcPts val="1100"/>
              </a:spcBef>
              <a:defRPr sz="1752"/>
            </a:pPr>
            <a:r>
              <a:t>Embedded in </a:t>
            </a:r>
            <a:r>
              <a:rPr b="1"/>
              <a:t>IDEA detector concept</a:t>
            </a:r>
            <a:r>
              <a:t> (in FCC and CEPC CDRs) </a:t>
            </a:r>
          </a:p>
          <a:p>
            <a:pPr marL="398653" lvl="1" indent="-148336" defTabSz="333756">
              <a:spcBef>
                <a:spcPts val="1100"/>
              </a:spcBef>
              <a:defRPr sz="1533"/>
            </a:pPr>
            <a:r>
              <a:t>Cu absorber, 1 mm fibers, 1.5 mm pitch, read by SiPM</a:t>
            </a:r>
          </a:p>
          <a:p>
            <a:pPr marL="398653" lvl="1" indent="-148336" defTabSz="333756">
              <a:spcBef>
                <a:spcPts val="1100"/>
              </a:spcBef>
              <a:defRPr sz="1533"/>
            </a:pPr>
            <a:r>
              <a:t>Single device for EM and HAD calorimetry.</a:t>
            </a:r>
            <a:endParaRPr b="1"/>
          </a:p>
          <a:p>
            <a:pPr marL="148336" indent="-148336" defTabSz="333756">
              <a:spcBef>
                <a:spcPts val="1100"/>
              </a:spcBef>
              <a:defRPr sz="1752"/>
            </a:pPr>
            <a:r>
              <a:t>Read out the single fibre: 130 M channels.</a:t>
            </a:r>
            <a:endParaRPr b="1"/>
          </a:p>
          <a:p>
            <a:pPr marL="398653" lvl="1" indent="-148336" defTabSz="333756">
              <a:spcBef>
                <a:spcPts val="1100"/>
              </a:spcBef>
              <a:defRPr sz="1533"/>
            </a:pPr>
            <a:r>
              <a:t>Ideal fibre grouping still to be determined.</a:t>
            </a:r>
            <a:endParaRPr b="1"/>
          </a:p>
          <a:p>
            <a:pPr marL="398653" lvl="1" indent="-148336" defTabSz="333756">
              <a:spcBef>
                <a:spcPts val="1100"/>
              </a:spcBef>
              <a:defRPr sz="1533"/>
            </a:pPr>
            <a:r>
              <a:t>Excellent angular resolution, lateral shower shape sensitivity. </a:t>
            </a:r>
          </a:p>
          <a:p>
            <a:pPr marL="398653" lvl="1" indent="-148336" defTabSz="333756">
              <a:spcBef>
                <a:spcPts val="1100"/>
              </a:spcBef>
              <a:defRPr sz="1533"/>
            </a:pPr>
            <a:r>
              <a:t>However no longitudinal segmentation .</a:t>
            </a:r>
          </a:p>
        </p:txBody>
      </p:sp>
      <p:pic>
        <p:nvPicPr>
          <p:cNvPr id="78" name="G4_layout_1.png" descr="G4_layout_1.png"/>
          <p:cNvPicPr>
            <a:picLocks noChangeAspect="1"/>
          </p:cNvPicPr>
          <p:nvPr/>
        </p:nvPicPr>
        <p:blipFill>
          <a:blip r:embed="rId2">
            <a:extLst/>
          </a:blip>
          <a:srcRect l="8955" r="2494"/>
          <a:stretch>
            <a:fillRect/>
          </a:stretch>
        </p:blipFill>
        <p:spPr>
          <a:xfrm>
            <a:off x="762536" y="2913062"/>
            <a:ext cx="3693719" cy="1793840"/>
          </a:xfrm>
          <a:prstGeom prst="rect">
            <a:avLst/>
          </a:prstGeom>
          <a:ln w="12700">
            <a:miter lim="400000"/>
          </a:ln>
        </p:spPr>
      </p:pic>
      <p:pic>
        <p:nvPicPr>
          <p:cNvPr id="79" name="Image" descr="Image"/>
          <p:cNvPicPr>
            <a:picLocks noChangeAspect="1"/>
          </p:cNvPicPr>
          <p:nvPr/>
        </p:nvPicPr>
        <p:blipFill>
          <a:blip r:embed="rId3">
            <a:extLst/>
          </a:blip>
          <a:stretch>
            <a:fillRect/>
          </a:stretch>
        </p:blipFill>
        <p:spPr>
          <a:xfrm>
            <a:off x="755194" y="1297857"/>
            <a:ext cx="3708401" cy="1320801"/>
          </a:xfrm>
          <a:prstGeom prst="rect">
            <a:avLst/>
          </a:prstGeom>
          <a:ln w="12700">
            <a:miter lim="400000"/>
          </a:ln>
        </p:spPr>
      </p:pic>
      <p:pic>
        <p:nvPicPr>
          <p:cNvPr id="80" name="Image" descr="Image"/>
          <p:cNvPicPr>
            <a:picLocks noChangeAspect="1"/>
          </p:cNvPicPr>
          <p:nvPr/>
        </p:nvPicPr>
        <p:blipFill>
          <a:blip r:embed="rId4">
            <a:extLst/>
          </a:blip>
          <a:stretch>
            <a:fillRect/>
          </a:stretch>
        </p:blipFill>
        <p:spPr>
          <a:xfrm>
            <a:off x="902740" y="4998678"/>
            <a:ext cx="8526740" cy="2190500"/>
          </a:xfrm>
          <a:prstGeom prst="rect">
            <a:avLst/>
          </a:prstGeom>
          <a:ln w="12700">
            <a:miter lim="400000"/>
          </a:ln>
        </p:spPr>
      </p:pic>
      <p:sp>
        <p:nvSpPr>
          <p:cNvPr id="81" name="3D-printed prototype of a tower"/>
          <p:cNvSpPr txBox="1"/>
          <p:nvPr/>
        </p:nvSpPr>
        <p:spPr>
          <a:xfrm>
            <a:off x="3439371" y="6523054"/>
            <a:ext cx="3453477" cy="3683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1700"/>
            </a:lvl1pPr>
          </a:lstStyle>
          <a:p>
            <a:pPr marL="0" marR="0" lvl="0" indent="0" algn="ctr" defTabSz="457200" rtl="0" eaLnBrk="1" fontAlgn="auto" latinLnBrk="0" hangingPunct="0">
              <a:lnSpc>
                <a:spcPct val="100000"/>
              </a:lnSpc>
              <a:spcBef>
                <a:spcPts val="0"/>
              </a:spcBef>
              <a:spcAft>
                <a:spcPts val="0"/>
              </a:spcAft>
              <a:buClrTx/>
              <a:buSzTx/>
              <a:buFontTx/>
              <a:buNone/>
              <a:tabLst/>
              <a:defRPr/>
            </a:pPr>
            <a:r>
              <a:rPr kumimoji="0" sz="1700" b="0" i="0" u="none" strike="noStrike" kern="0" cap="none" spc="0" normalizeH="0" baseline="0" noProof="0">
                <a:ln>
                  <a:noFill/>
                </a:ln>
                <a:solidFill>
                  <a:srgbClr val="000000"/>
                </a:solidFill>
                <a:effectLst/>
                <a:uLnTx/>
                <a:uFillTx/>
                <a:latin typeface="Century Gothic"/>
                <a:sym typeface="Century Gothic"/>
              </a:rPr>
              <a:t>3D-printed prototype of a tower</a:t>
            </a:r>
          </a:p>
        </p:txBody>
      </p:sp>
      <p:sp>
        <p:nvSpPr>
          <p:cNvPr id="8" name="Rectangle 7">
            <a:extLst>
              <a:ext uri="{FF2B5EF4-FFF2-40B4-BE49-F238E27FC236}">
                <a16:creationId xmlns:a16="http://schemas.microsoft.com/office/drawing/2014/main" id="{0012551E-5BDD-9B4B-8D5C-32BECED864D2}"/>
              </a:ext>
            </a:extLst>
          </p:cNvPr>
          <p:cNvSpPr/>
          <p:nvPr/>
        </p:nvSpPr>
        <p:spPr>
          <a:xfrm>
            <a:off x="-19037" y="-6424"/>
            <a:ext cx="2031325" cy="369332"/>
          </a:xfrm>
          <a:prstGeom prst="rect">
            <a:avLst/>
          </a:prstGeom>
        </p:spPr>
        <p:txBody>
          <a:bodyPr wrap="none">
            <a:spAutoFit/>
          </a:bodyPr>
          <a:lstStyle/>
          <a:p>
            <a:pPr>
              <a:defRPr sz="2900" b="1" i="0">
                <a:latin typeface="Helvetica"/>
                <a:ea typeface="Helvetica"/>
                <a:cs typeface="Helvetica"/>
                <a:sym typeface="Helvetica"/>
              </a:defRPr>
            </a:pPr>
            <a:r>
              <a:rPr lang="en-GB" sz="1800" dirty="0"/>
              <a:t>[</a:t>
            </a:r>
            <a:r>
              <a:rPr lang="en-GB" sz="1800" dirty="0" err="1"/>
              <a:t>Iacopo</a:t>
            </a:r>
            <a:r>
              <a:rPr lang="en-GB" sz="1800" dirty="0"/>
              <a:t> </a:t>
            </a:r>
            <a:r>
              <a:rPr lang="en-GB" sz="1800" dirty="0" err="1"/>
              <a:t>Vivarelli</a:t>
            </a:r>
            <a:r>
              <a:rPr lang="en-GB" sz="1800" dirty="0"/>
              <a:t>]</a:t>
            </a:r>
          </a:p>
        </p:txBody>
      </p:sp>
    </p:spTree>
    <p:extLst>
      <p:ext uri="{BB962C8B-B14F-4D97-AF65-F5344CB8AC3E}">
        <p14:creationId xmlns:p14="http://schemas.microsoft.com/office/powerpoint/2010/main" val="2412576746"/>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 name="A glance at the performance"/>
          <p:cNvSpPr txBox="1">
            <a:spLocks noGrp="1"/>
          </p:cNvSpPr>
          <p:nvPr>
            <p:ph type="title"/>
          </p:nvPr>
        </p:nvSpPr>
        <p:spPr>
          <a:prstGeom prst="rect">
            <a:avLst/>
          </a:prstGeom>
        </p:spPr>
        <p:txBody>
          <a:bodyPr/>
          <a:lstStyle/>
          <a:p>
            <a:r>
              <a:t>A glance at the performance</a:t>
            </a:r>
          </a:p>
        </p:txBody>
      </p:sp>
      <p:grpSp>
        <p:nvGrpSpPr>
          <p:cNvPr id="90" name="Group"/>
          <p:cNvGrpSpPr/>
          <p:nvPr/>
        </p:nvGrpSpPr>
        <p:grpSpPr>
          <a:xfrm>
            <a:off x="327609" y="4240948"/>
            <a:ext cx="3992024" cy="2717675"/>
            <a:chOff x="0" y="0"/>
            <a:chExt cx="3992023" cy="2717673"/>
          </a:xfrm>
        </p:grpSpPr>
        <p:pic>
          <p:nvPicPr>
            <p:cNvPr id="85" name="res.pdf" descr="res.pdf"/>
            <p:cNvPicPr>
              <a:picLocks noChangeAspect="1"/>
            </p:cNvPicPr>
            <p:nvPr/>
          </p:nvPicPr>
          <p:blipFill>
            <a:blip r:embed="rId2">
              <a:extLst/>
            </a:blip>
            <a:stretch>
              <a:fillRect/>
            </a:stretch>
          </p:blipFill>
          <p:spPr>
            <a:xfrm>
              <a:off x="0" y="0"/>
              <a:ext cx="3992023" cy="2717673"/>
            </a:xfrm>
            <a:prstGeom prst="rect">
              <a:avLst/>
            </a:prstGeom>
            <a:ln w="12700" cap="flat">
              <a:noFill/>
              <a:miter lim="400000"/>
            </a:ln>
            <a:effectLst/>
          </p:spPr>
        </p:pic>
        <p:sp>
          <p:nvSpPr>
            <p:cNvPr id="86" name="Combined"/>
            <p:cNvSpPr txBox="1"/>
            <p:nvPr/>
          </p:nvSpPr>
          <p:spPr>
            <a:xfrm>
              <a:off x="558809" y="381001"/>
              <a:ext cx="1049404" cy="2698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lvl1pPr>
                <a:defRPr sz="1200"/>
              </a:lvl1pPr>
            </a:lstStyle>
            <a:p>
              <a:pPr marL="0" marR="0" lvl="0" indent="0" algn="ctr" defTabSz="457200" rtl="0" eaLnBrk="1" fontAlgn="auto" latinLnBrk="0" hangingPunct="0">
                <a:lnSpc>
                  <a:spcPct val="100000"/>
                </a:lnSpc>
                <a:spcBef>
                  <a:spcPts val="0"/>
                </a:spcBef>
                <a:spcAft>
                  <a:spcPts val="0"/>
                </a:spcAft>
                <a:buClrTx/>
                <a:buSzTx/>
                <a:buFontTx/>
                <a:buNone/>
                <a:tabLst/>
                <a:defRPr/>
              </a:pPr>
              <a:r>
                <a:rPr kumimoji="0" sz="1200" b="0" i="0" u="none" strike="noStrike" kern="0" cap="none" spc="0" normalizeH="0" baseline="0" noProof="0" dirty="0">
                  <a:ln>
                    <a:noFill/>
                  </a:ln>
                  <a:solidFill>
                    <a:srgbClr val="000000"/>
                  </a:solidFill>
                  <a:effectLst/>
                  <a:uLnTx/>
                  <a:uFillTx/>
                  <a:latin typeface="Century Gothic"/>
                  <a:sym typeface="Century Gothic"/>
                </a:rPr>
                <a:t>Combined</a:t>
              </a:r>
            </a:p>
          </p:txBody>
        </p:sp>
        <mc:AlternateContent xmlns:mc="http://schemas.openxmlformats.org/markup-compatibility/2006">
          <mc:Choice xmlns:a14="http://schemas.microsoft.com/office/drawing/2010/main" Requires="a14">
            <p:sp>
              <p:nvSpPr>
                <p:cNvPr id="87" name="Equation"/>
                <p:cNvSpPr txBox="1"/>
                <p:nvPr/>
              </p:nvSpPr>
              <p:spPr>
                <a:xfrm>
                  <a:off x="617429" y="623278"/>
                  <a:ext cx="1981568" cy="565924"/>
                </a:xfrm>
                <a:prstGeom prst="rect">
                  <a:avLst/>
                </a:prstGeom>
                <a:noFill/>
                <a:ln w="12700" cap="flat">
                  <a:noFill/>
                  <a:miter lim="400000"/>
                </a:ln>
                <a:effectLst/>
              </p:spPr>
              <p:txBody>
                <a:bodyPr wrap="none" lIns="0" tIns="0" rIns="0" bIns="0">
                  <a:spAutoFit/>
                </a:bodyPr>
                <a:lstStyle/>
                <a:p>
                  <a:pPr marL="0" marR="0" lvl="0" indent="0" algn="l" defTabSz="914400" rtl="0" eaLnBrk="1" fontAlgn="auto" latinLnBrk="1" hangingPunct="0">
                    <a:lnSpc>
                      <a:spcPct val="100000"/>
                    </a:lnSpc>
                    <a:spcBef>
                      <a:spcPts val="0"/>
                    </a:spcBef>
                    <a:spcAft>
                      <a:spcPts val="0"/>
                    </a:spcAft>
                    <a:buClrTx/>
                    <a:buSzTx/>
                    <a:buFontTx/>
                    <a:buNone/>
                    <a:tabLst/>
                    <a:defRPr sz="1800"/>
                  </a:pPr>
                  <a14:m>
                    <m:oMathPara xmlns:m="http://schemas.openxmlformats.org/officeDocument/2006/math">
                      <m:oMathParaPr>
                        <m:jc m:val="centerGroup"/>
                      </m:oMathParaPr>
                      <m:oMath xmlns:m="http://schemas.openxmlformats.org/officeDocument/2006/math">
                        <m:f>
                          <m:fPr>
                            <m:ctrlPr>
                              <a:rPr kumimoji="0" sz="1600" b="0" i="1" u="none" strike="noStrike" kern="0" cap="none" spc="0" normalizeH="0" baseline="0" noProof="0">
                                <a:ln>
                                  <a:noFill/>
                                </a:ln>
                                <a:solidFill>
                                  <a:srgbClr val="000000"/>
                                </a:solidFill>
                                <a:effectLst/>
                                <a:uLnTx/>
                                <a:uFillTx/>
                                <a:latin typeface="Cambria Math" panose="02040503050406030204" pitchFamily="18" charset="0"/>
                                <a:sym typeface="Century Gothic"/>
                              </a:rPr>
                            </m:ctrlPr>
                          </m:fPr>
                          <m:num>
                            <m:r>
                              <a:rPr kumimoji="0" sz="1600" b="0" i="1" u="none" strike="noStrike" kern="0" cap="none" spc="0" normalizeH="0" baseline="0" noProof="0">
                                <a:ln>
                                  <a:noFill/>
                                </a:ln>
                                <a:solidFill>
                                  <a:srgbClr val="000000"/>
                                </a:solidFill>
                                <a:effectLst/>
                                <a:uLnTx/>
                                <a:uFillTx/>
                                <a:latin typeface="Cambria Math" panose="02040503050406030204" pitchFamily="18" charset="0"/>
                                <a:sym typeface="Century Gothic"/>
                              </a:rPr>
                              <m:t>𝜎</m:t>
                            </m:r>
                          </m:num>
                          <m:den>
                            <m:r>
                              <a:rPr kumimoji="0" sz="1600" b="0" i="1" u="none" strike="noStrike" kern="0" cap="none" spc="0" normalizeH="0" baseline="0" noProof="0">
                                <a:ln>
                                  <a:noFill/>
                                </a:ln>
                                <a:solidFill>
                                  <a:srgbClr val="000000"/>
                                </a:solidFill>
                                <a:effectLst/>
                                <a:uLnTx/>
                                <a:uFillTx/>
                                <a:latin typeface="Cambria Math" panose="02040503050406030204" pitchFamily="18" charset="0"/>
                                <a:sym typeface="Century Gothic"/>
                              </a:rPr>
                              <m:t>𝐸</m:t>
                            </m:r>
                          </m:den>
                        </m:f>
                        <m:r>
                          <a:rPr kumimoji="0" sz="1600" b="0" i="1" u="none" strike="noStrike" kern="0" cap="none" spc="0" normalizeH="0" baseline="0" noProof="0">
                            <a:ln>
                              <a:noFill/>
                            </a:ln>
                            <a:solidFill>
                              <a:srgbClr val="000000"/>
                            </a:solidFill>
                            <a:effectLst/>
                            <a:uLnTx/>
                            <a:uFillTx/>
                            <a:latin typeface="Cambria Math" panose="02040503050406030204" pitchFamily="18" charset="0"/>
                            <a:sym typeface="Century Gothic"/>
                          </a:rPr>
                          <m:t>=</m:t>
                        </m:r>
                        <m:f>
                          <m:fPr>
                            <m:ctrlPr>
                              <a:rPr kumimoji="0" sz="1600" b="0" i="1" u="none" strike="noStrike" kern="0" cap="none" spc="0" normalizeH="0" baseline="0" noProof="0">
                                <a:ln>
                                  <a:noFill/>
                                </a:ln>
                                <a:solidFill>
                                  <a:srgbClr val="000000"/>
                                </a:solidFill>
                                <a:effectLst/>
                                <a:uLnTx/>
                                <a:uFillTx/>
                                <a:latin typeface="Cambria Math" panose="02040503050406030204" pitchFamily="18" charset="0"/>
                                <a:sym typeface="Century Gothic"/>
                              </a:rPr>
                            </m:ctrlPr>
                          </m:fPr>
                          <m:num>
                            <m:r>
                              <a:rPr kumimoji="0" sz="1600" b="0" i="1" u="none" strike="noStrike" kern="0" cap="none" spc="0" normalizeH="0" baseline="0" noProof="0">
                                <a:ln>
                                  <a:noFill/>
                                </a:ln>
                                <a:solidFill>
                                  <a:srgbClr val="000000"/>
                                </a:solidFill>
                                <a:effectLst/>
                                <a:uLnTx/>
                                <a:uFillTx/>
                                <a:latin typeface="Cambria Math" panose="02040503050406030204" pitchFamily="18" charset="0"/>
                                <a:sym typeface="Century Gothic"/>
                              </a:rPr>
                              <m:t>31%</m:t>
                            </m:r>
                          </m:num>
                          <m:den>
                            <m:rad>
                              <m:radPr>
                                <m:degHide m:val="on"/>
                                <m:ctrlPr>
                                  <a:rPr kumimoji="0" sz="1600" b="0" i="1" u="none" strike="noStrike" kern="0" cap="none" spc="0" normalizeH="0" baseline="0" noProof="0">
                                    <a:ln>
                                      <a:noFill/>
                                    </a:ln>
                                    <a:solidFill>
                                      <a:srgbClr val="000000"/>
                                    </a:solidFill>
                                    <a:effectLst/>
                                    <a:uLnTx/>
                                    <a:uFillTx/>
                                    <a:latin typeface="Cambria Math" panose="02040503050406030204" pitchFamily="18" charset="0"/>
                                    <a:sym typeface="Century Gothic"/>
                                  </a:rPr>
                                </m:ctrlPr>
                              </m:radPr>
                              <m:deg/>
                              <m:e>
                                <m:r>
                                  <a:rPr kumimoji="0" sz="1600" b="0" i="1" u="none" strike="noStrike" kern="0" cap="none" spc="0" normalizeH="0" baseline="0" noProof="0">
                                    <a:ln>
                                      <a:noFill/>
                                    </a:ln>
                                    <a:solidFill>
                                      <a:srgbClr val="000000"/>
                                    </a:solidFill>
                                    <a:effectLst/>
                                    <a:uLnTx/>
                                    <a:uFillTx/>
                                    <a:latin typeface="Cambria Math" panose="02040503050406030204" pitchFamily="18" charset="0"/>
                                    <a:sym typeface="Century Gothic"/>
                                  </a:rPr>
                                  <m:t>𝐸</m:t>
                                </m:r>
                                <m:r>
                                  <a:rPr kumimoji="0" sz="1600" b="0" i="1" u="none" strike="noStrike" kern="0" cap="none" spc="0" normalizeH="0" baseline="0" noProof="0">
                                    <a:ln>
                                      <a:noFill/>
                                    </a:ln>
                                    <a:solidFill>
                                      <a:srgbClr val="000000"/>
                                    </a:solidFill>
                                    <a:effectLst/>
                                    <a:uLnTx/>
                                    <a:uFillTx/>
                                    <a:latin typeface="Cambria Math" panose="02040503050406030204" pitchFamily="18" charset="0"/>
                                    <a:sym typeface="Century Gothic"/>
                                  </a:rPr>
                                  <m:t>(</m:t>
                                </m:r>
                                <m:r>
                                  <a:rPr kumimoji="0" sz="1600" b="0" i="1" u="none" strike="noStrike" kern="0" cap="none" spc="0" normalizeH="0" baseline="0" noProof="0">
                                    <a:ln>
                                      <a:noFill/>
                                    </a:ln>
                                    <a:solidFill>
                                      <a:srgbClr val="000000"/>
                                    </a:solidFill>
                                    <a:effectLst/>
                                    <a:uLnTx/>
                                    <a:uFillTx/>
                                    <a:latin typeface="Cambria Math" panose="02040503050406030204" pitchFamily="18" charset="0"/>
                                    <a:sym typeface="Century Gothic"/>
                                  </a:rPr>
                                  <m:t>𝐺𝑒𝑉</m:t>
                                </m:r>
                                <m:r>
                                  <a:rPr kumimoji="0" sz="1600" b="0" i="1" u="none" strike="noStrike" kern="0" cap="none" spc="0" normalizeH="0" baseline="0" noProof="0">
                                    <a:ln>
                                      <a:noFill/>
                                    </a:ln>
                                    <a:solidFill>
                                      <a:srgbClr val="000000"/>
                                    </a:solidFill>
                                    <a:effectLst/>
                                    <a:uLnTx/>
                                    <a:uFillTx/>
                                    <a:latin typeface="Cambria Math" panose="02040503050406030204" pitchFamily="18" charset="0"/>
                                    <a:sym typeface="Century Gothic"/>
                                  </a:rPr>
                                  <m:t>)</m:t>
                                </m:r>
                              </m:e>
                            </m:rad>
                          </m:den>
                        </m:f>
                        <m:r>
                          <a:rPr kumimoji="0" sz="1600" b="0" i="1" u="none" strike="noStrike" kern="0" cap="none" spc="0" normalizeH="0" baseline="0" noProof="0">
                            <a:ln>
                              <a:noFill/>
                            </a:ln>
                            <a:solidFill>
                              <a:srgbClr val="000000"/>
                            </a:solidFill>
                            <a:effectLst/>
                            <a:uLnTx/>
                            <a:uFillTx/>
                            <a:latin typeface="Cambria Math" panose="02040503050406030204" pitchFamily="18" charset="0"/>
                            <a:sym typeface="Century Gothic"/>
                          </a:rPr>
                          <m:t>+0.4%</m:t>
                        </m:r>
                      </m:oMath>
                    </m:oMathPara>
                  </a14:m>
                  <a:endParaRPr kumimoji="0" sz="1600" b="0" i="0" u="none" strike="noStrike" kern="0" cap="none" spc="0" normalizeH="0" baseline="0" noProof="0" dirty="0">
                    <a:ln>
                      <a:noFill/>
                    </a:ln>
                    <a:solidFill>
                      <a:srgbClr val="000000"/>
                    </a:solidFill>
                    <a:effectLst/>
                    <a:uLnTx/>
                    <a:uFillTx/>
                    <a:sym typeface="Century Gothic"/>
                  </a:endParaRPr>
                </a:p>
              </p:txBody>
            </p:sp>
          </mc:Choice>
          <mc:Fallback>
            <p:sp>
              <p:nvSpPr>
                <p:cNvPr id="87" name="Equation"/>
                <p:cNvSpPr txBox="1">
                  <a:spLocks noRot="1" noChangeAspect="1" noMove="1" noResize="1" noEditPoints="1" noAdjustHandles="1" noChangeArrowheads="1" noChangeShapeType="1" noTextEdit="1"/>
                </p:cNvSpPr>
                <p:nvPr/>
              </p:nvSpPr>
              <p:spPr>
                <a:xfrm>
                  <a:off x="617429" y="623278"/>
                  <a:ext cx="1981568" cy="565924"/>
                </a:xfrm>
                <a:prstGeom prst="rect">
                  <a:avLst/>
                </a:prstGeom>
                <a:blipFill>
                  <a:blip r:embed="rId3"/>
                  <a:stretch>
                    <a:fillRect l="-637" t="-2174" r="-1911" b="-10870"/>
                  </a:stretch>
                </a:blipFill>
                <a:ln w="12700" cap="flat">
                  <a:noFill/>
                  <a:miter lim="400000"/>
                </a:ln>
                <a:effectLst/>
              </p:spPr>
              <p:txBody>
                <a:bodyPr/>
                <a:lstStyle/>
                <a:p>
                  <a:r>
                    <a:rPr lang="en-US">
                      <a:noFill/>
                    </a:rPr>
                    <a:t> </a:t>
                  </a:r>
                </a:p>
              </p:txBody>
            </p:sp>
          </mc:Fallback>
        </mc:AlternateContent>
        <p:sp>
          <p:nvSpPr>
            <p:cNvPr id="88" name="Cherenkov"/>
            <p:cNvSpPr txBox="1"/>
            <p:nvPr/>
          </p:nvSpPr>
          <p:spPr>
            <a:xfrm>
              <a:off x="2433274" y="692367"/>
              <a:ext cx="1037318" cy="2698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lvl1pPr>
                <a:defRPr sz="1200">
                  <a:solidFill>
                    <a:schemeClr val="accent5"/>
                  </a:solidFill>
                </a:defRPr>
              </a:lvl1pPr>
            </a:lstStyle>
            <a:p>
              <a:pPr marL="0" marR="0" lvl="0" indent="0" algn="ctr" defTabSz="457200" rtl="0" eaLnBrk="1" fontAlgn="auto" latinLnBrk="0" hangingPunct="0">
                <a:lnSpc>
                  <a:spcPct val="100000"/>
                </a:lnSpc>
                <a:spcBef>
                  <a:spcPts val="0"/>
                </a:spcBef>
                <a:spcAft>
                  <a:spcPts val="0"/>
                </a:spcAft>
                <a:buClrTx/>
                <a:buSzTx/>
                <a:buFontTx/>
                <a:buNone/>
                <a:tabLst/>
                <a:defRPr/>
              </a:pPr>
              <a:r>
                <a:rPr kumimoji="0" sz="1200" b="0" i="0" u="none" strike="noStrike" kern="0" cap="none" spc="0" normalizeH="0" baseline="0" noProof="0">
                  <a:ln>
                    <a:noFill/>
                  </a:ln>
                  <a:solidFill>
                    <a:srgbClr val="C82506"/>
                  </a:solidFill>
                  <a:effectLst/>
                  <a:uLnTx/>
                  <a:uFillTx/>
                  <a:latin typeface="Century Gothic"/>
                  <a:sym typeface="Century Gothic"/>
                </a:rPr>
                <a:t>Cherenkov</a:t>
              </a:r>
            </a:p>
          </p:txBody>
        </p:sp>
        <p:sp>
          <p:nvSpPr>
            <p:cNvPr id="89" name="Scintillation"/>
            <p:cNvSpPr txBox="1"/>
            <p:nvPr/>
          </p:nvSpPr>
          <p:spPr>
            <a:xfrm>
              <a:off x="2357234" y="1370125"/>
              <a:ext cx="1140208" cy="2698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lvl1pPr>
                <a:defRPr sz="1200">
                  <a:solidFill>
                    <a:schemeClr val="accent1"/>
                  </a:solidFill>
                </a:defRPr>
              </a:lvl1pPr>
            </a:lstStyle>
            <a:p>
              <a:pPr marL="0" marR="0" lvl="0" indent="0" algn="ctr" defTabSz="457200" rtl="0" eaLnBrk="1" fontAlgn="auto" latinLnBrk="0" hangingPunct="0">
                <a:lnSpc>
                  <a:spcPct val="100000"/>
                </a:lnSpc>
                <a:spcBef>
                  <a:spcPts val="0"/>
                </a:spcBef>
                <a:spcAft>
                  <a:spcPts val="0"/>
                </a:spcAft>
                <a:buClrTx/>
                <a:buSzTx/>
                <a:buFontTx/>
                <a:buNone/>
                <a:tabLst/>
                <a:defRPr/>
              </a:pPr>
              <a:r>
                <a:rPr kumimoji="0" sz="1200" b="0" i="0" u="none" strike="noStrike" kern="0" cap="none" spc="0" normalizeH="0" baseline="0" noProof="0">
                  <a:ln>
                    <a:noFill/>
                  </a:ln>
                  <a:solidFill>
                    <a:srgbClr val="0365C0"/>
                  </a:solidFill>
                  <a:effectLst/>
                  <a:uLnTx/>
                  <a:uFillTx/>
                  <a:latin typeface="Century Gothic"/>
                  <a:sym typeface="Century Gothic"/>
                </a:rPr>
                <a:t>Scintillation</a:t>
              </a:r>
            </a:p>
          </p:txBody>
        </p:sp>
      </p:grpSp>
      <p:grpSp>
        <p:nvGrpSpPr>
          <p:cNvPr id="95" name="Group"/>
          <p:cNvGrpSpPr/>
          <p:nvPr/>
        </p:nvGrpSpPr>
        <p:grpSpPr>
          <a:xfrm>
            <a:off x="327609" y="1204812"/>
            <a:ext cx="4021683" cy="2717675"/>
            <a:chOff x="0" y="0"/>
            <a:chExt cx="4021682" cy="2717673"/>
          </a:xfrm>
        </p:grpSpPr>
        <p:pic>
          <p:nvPicPr>
            <p:cNvPr id="91" name="fig13.pdf" descr="fig13.pdf"/>
            <p:cNvPicPr>
              <a:picLocks noChangeAspect="1"/>
            </p:cNvPicPr>
            <p:nvPr/>
          </p:nvPicPr>
          <p:blipFill>
            <a:blip r:embed="rId4">
              <a:extLst/>
            </a:blip>
            <a:stretch>
              <a:fillRect/>
            </a:stretch>
          </p:blipFill>
          <p:spPr>
            <a:xfrm>
              <a:off x="0" y="0"/>
              <a:ext cx="3992023" cy="2717673"/>
            </a:xfrm>
            <a:prstGeom prst="rect">
              <a:avLst/>
            </a:prstGeom>
            <a:ln w="12700" cap="flat">
              <a:noFill/>
              <a:miter lim="400000"/>
            </a:ln>
            <a:effectLst/>
          </p:spPr>
        </p:pic>
        <mc:AlternateContent xmlns:mc="http://schemas.openxmlformats.org/markup-compatibility/2006">
          <mc:Choice xmlns:a14="http://schemas.microsoft.com/office/drawing/2010/main" Requires="a14">
            <p:sp>
              <p:nvSpPr>
                <p:cNvPr id="92" name="Equation"/>
                <p:cNvSpPr txBox="1"/>
                <p:nvPr/>
              </p:nvSpPr>
              <p:spPr>
                <a:xfrm>
                  <a:off x="452249" y="590953"/>
                  <a:ext cx="2070418" cy="495136"/>
                </a:xfrm>
                <a:prstGeom prst="rect">
                  <a:avLst/>
                </a:prstGeom>
                <a:noFill/>
                <a:ln w="12700" cap="flat">
                  <a:noFill/>
                  <a:miter lim="400000"/>
                </a:ln>
                <a:effectLst/>
              </p:spPr>
              <p:txBody>
                <a:bodyPr wrap="square" lIns="0" tIns="0" rIns="0" bIns="0">
                  <a:spAutoFit/>
                </a:bodyPr>
                <a:lstStyle/>
                <a:p>
                  <a:pPr marL="0" marR="0" lvl="0" indent="0" algn="l" defTabSz="914400" rtl="0" eaLnBrk="1" fontAlgn="auto" latinLnBrk="1" hangingPunct="0">
                    <a:lnSpc>
                      <a:spcPct val="100000"/>
                    </a:lnSpc>
                    <a:spcBef>
                      <a:spcPts val="0"/>
                    </a:spcBef>
                    <a:spcAft>
                      <a:spcPts val="0"/>
                    </a:spcAft>
                    <a:buClrTx/>
                    <a:buSzTx/>
                    <a:buFontTx/>
                    <a:buNone/>
                    <a:tabLst/>
                    <a:defRPr sz="1800"/>
                  </a:pPr>
                  <a14:m>
                    <m:oMathPara xmlns:m="http://schemas.openxmlformats.org/officeDocument/2006/math">
                      <m:oMathParaPr>
                        <m:jc m:val="centerGroup"/>
                      </m:oMathParaPr>
                      <m:oMath xmlns:m="http://schemas.openxmlformats.org/officeDocument/2006/math">
                        <m:r>
                          <a:rPr kumimoji="0" sz="1400" b="0" i="1" u="none" strike="noStrike" kern="0" cap="none" spc="0" normalizeH="0" baseline="0" noProof="0">
                            <a:ln>
                              <a:noFill/>
                            </a:ln>
                            <a:solidFill>
                              <a:srgbClr val="164E86"/>
                            </a:solidFill>
                            <a:effectLst/>
                            <a:uLnTx/>
                            <a:uFillTx/>
                            <a:latin typeface="Cambria Math" panose="02040503050406030204" pitchFamily="18" charset="0"/>
                            <a:sym typeface="Century Gothic"/>
                          </a:rPr>
                          <m:t>𝑆</m:t>
                        </m:r>
                        <m:r>
                          <a:rPr kumimoji="0" sz="1400" b="0" i="1" u="none" strike="noStrike" kern="0" cap="none" spc="0" normalizeH="0" baseline="0" noProof="0">
                            <a:ln>
                              <a:noFill/>
                            </a:ln>
                            <a:solidFill>
                              <a:srgbClr val="164E86"/>
                            </a:solidFill>
                            <a:effectLst/>
                            <a:uLnTx/>
                            <a:uFillTx/>
                            <a:latin typeface="Cambria Math" panose="02040503050406030204" pitchFamily="18" charset="0"/>
                            <a:sym typeface="Century Gothic"/>
                          </a:rPr>
                          <m:t>:</m:t>
                        </m:r>
                        <m:f>
                          <m:fPr>
                            <m:ctrlPr>
                              <a:rPr kumimoji="0" sz="1400" b="0" i="1" u="none" strike="noStrike" kern="0" cap="none" spc="0" normalizeH="0" baseline="0" noProof="0">
                                <a:ln>
                                  <a:noFill/>
                                </a:ln>
                                <a:solidFill>
                                  <a:srgbClr val="164E86"/>
                                </a:solidFill>
                                <a:effectLst/>
                                <a:uLnTx/>
                                <a:uFillTx/>
                                <a:latin typeface="Cambria Math" panose="02040503050406030204" pitchFamily="18" charset="0"/>
                                <a:sym typeface="Century Gothic"/>
                              </a:rPr>
                            </m:ctrlPr>
                          </m:fPr>
                          <m:num>
                            <m:r>
                              <a:rPr kumimoji="0" sz="1400" b="0" i="1" u="none" strike="noStrike" kern="0" cap="none" spc="0" normalizeH="0" baseline="0" noProof="0">
                                <a:ln>
                                  <a:noFill/>
                                </a:ln>
                                <a:solidFill>
                                  <a:srgbClr val="164E86"/>
                                </a:solidFill>
                                <a:effectLst/>
                                <a:uLnTx/>
                                <a:uFillTx/>
                                <a:latin typeface="Cambria Math" panose="02040503050406030204" pitchFamily="18" charset="0"/>
                                <a:sym typeface="Century Gothic"/>
                              </a:rPr>
                              <m:t>𝜎</m:t>
                            </m:r>
                          </m:num>
                          <m:den>
                            <m:r>
                              <a:rPr kumimoji="0" sz="1400" b="0" i="1" u="none" strike="noStrike" kern="0" cap="none" spc="0" normalizeH="0" baseline="0" noProof="0">
                                <a:ln>
                                  <a:noFill/>
                                </a:ln>
                                <a:solidFill>
                                  <a:srgbClr val="164E86"/>
                                </a:solidFill>
                                <a:effectLst/>
                                <a:uLnTx/>
                                <a:uFillTx/>
                                <a:latin typeface="Cambria Math" panose="02040503050406030204" pitchFamily="18" charset="0"/>
                                <a:sym typeface="Century Gothic"/>
                              </a:rPr>
                              <m:t>𝐸</m:t>
                            </m:r>
                          </m:den>
                        </m:f>
                        <m:r>
                          <a:rPr kumimoji="0" sz="1400" b="0" i="1" u="none" strike="noStrike" kern="0" cap="none" spc="0" normalizeH="0" baseline="0" noProof="0">
                            <a:ln>
                              <a:noFill/>
                            </a:ln>
                            <a:solidFill>
                              <a:srgbClr val="164E86"/>
                            </a:solidFill>
                            <a:effectLst/>
                            <a:uLnTx/>
                            <a:uFillTx/>
                            <a:latin typeface="Cambria Math" panose="02040503050406030204" pitchFamily="18" charset="0"/>
                            <a:sym typeface="Century Gothic"/>
                          </a:rPr>
                          <m:t>=</m:t>
                        </m:r>
                        <m:f>
                          <m:fPr>
                            <m:ctrlPr>
                              <a:rPr kumimoji="0" sz="1400" b="0" i="1" u="none" strike="noStrike" kern="0" cap="none" spc="0" normalizeH="0" baseline="0" noProof="0">
                                <a:ln>
                                  <a:noFill/>
                                </a:ln>
                                <a:solidFill>
                                  <a:srgbClr val="164E86"/>
                                </a:solidFill>
                                <a:effectLst/>
                                <a:uLnTx/>
                                <a:uFillTx/>
                                <a:latin typeface="Cambria Math" panose="02040503050406030204" pitchFamily="18" charset="0"/>
                                <a:sym typeface="Century Gothic"/>
                              </a:rPr>
                            </m:ctrlPr>
                          </m:fPr>
                          <m:num>
                            <m:r>
                              <a:rPr kumimoji="0" sz="1400" b="0" i="1" u="none" strike="noStrike" kern="0" cap="none" spc="0" normalizeH="0" baseline="0" noProof="0">
                                <a:ln>
                                  <a:noFill/>
                                </a:ln>
                                <a:solidFill>
                                  <a:srgbClr val="164E86"/>
                                </a:solidFill>
                                <a:effectLst/>
                                <a:uLnTx/>
                                <a:uFillTx/>
                                <a:latin typeface="Cambria Math" panose="02040503050406030204" pitchFamily="18" charset="0"/>
                                <a:sym typeface="Century Gothic"/>
                              </a:rPr>
                              <m:t>18%</m:t>
                            </m:r>
                          </m:num>
                          <m:den>
                            <m:rad>
                              <m:radPr>
                                <m:degHide m:val="on"/>
                                <m:ctrlPr>
                                  <a:rPr kumimoji="0" sz="1400" b="0" i="1" u="none" strike="noStrike" kern="0" cap="none" spc="0" normalizeH="0" baseline="0" noProof="0">
                                    <a:ln>
                                      <a:noFill/>
                                    </a:ln>
                                    <a:solidFill>
                                      <a:srgbClr val="164E86"/>
                                    </a:solidFill>
                                    <a:effectLst/>
                                    <a:uLnTx/>
                                    <a:uFillTx/>
                                    <a:latin typeface="Cambria Math" panose="02040503050406030204" pitchFamily="18" charset="0"/>
                                    <a:sym typeface="Century Gothic"/>
                                  </a:rPr>
                                </m:ctrlPr>
                              </m:radPr>
                              <m:deg/>
                              <m:e>
                                <m:r>
                                  <a:rPr kumimoji="0" sz="1400" b="0" i="1" u="none" strike="noStrike" kern="0" cap="none" spc="0" normalizeH="0" baseline="0" noProof="0">
                                    <a:ln>
                                      <a:noFill/>
                                    </a:ln>
                                    <a:solidFill>
                                      <a:srgbClr val="164E86"/>
                                    </a:solidFill>
                                    <a:effectLst/>
                                    <a:uLnTx/>
                                    <a:uFillTx/>
                                    <a:latin typeface="Cambria Math" panose="02040503050406030204" pitchFamily="18" charset="0"/>
                                    <a:sym typeface="Century Gothic"/>
                                  </a:rPr>
                                  <m:t>𝐸</m:t>
                                </m:r>
                                <m:r>
                                  <a:rPr kumimoji="0" sz="1400" b="0" i="1" u="none" strike="noStrike" kern="0" cap="none" spc="0" normalizeH="0" baseline="0" noProof="0">
                                    <a:ln>
                                      <a:noFill/>
                                    </a:ln>
                                    <a:solidFill>
                                      <a:srgbClr val="164E86"/>
                                    </a:solidFill>
                                    <a:effectLst/>
                                    <a:uLnTx/>
                                    <a:uFillTx/>
                                    <a:latin typeface="Cambria Math" panose="02040503050406030204" pitchFamily="18" charset="0"/>
                                    <a:sym typeface="Century Gothic"/>
                                  </a:rPr>
                                  <m:t>(</m:t>
                                </m:r>
                                <m:r>
                                  <m:rPr>
                                    <m:sty m:val="p"/>
                                  </m:rPr>
                                  <a:rPr kumimoji="0" sz="1400" b="0" i="1" u="none" strike="noStrike" kern="0" cap="none" spc="0" normalizeH="0" baseline="0" noProof="0">
                                    <a:ln>
                                      <a:noFill/>
                                    </a:ln>
                                    <a:solidFill>
                                      <a:srgbClr val="164E86"/>
                                    </a:solidFill>
                                    <a:effectLst/>
                                    <a:uLnTx/>
                                    <a:uFillTx/>
                                    <a:latin typeface="Cambria Math" panose="02040503050406030204" pitchFamily="18" charset="0"/>
                                    <a:sym typeface="Century Gothic"/>
                                  </a:rPr>
                                  <m:t>GeV</m:t>
                                </m:r>
                                <m:r>
                                  <a:rPr kumimoji="0" sz="1400" b="0" i="1" u="none" strike="noStrike" kern="0" cap="none" spc="0" normalizeH="0" baseline="0" noProof="0">
                                    <a:ln>
                                      <a:noFill/>
                                    </a:ln>
                                    <a:solidFill>
                                      <a:srgbClr val="164E86"/>
                                    </a:solidFill>
                                    <a:effectLst/>
                                    <a:uLnTx/>
                                    <a:uFillTx/>
                                    <a:latin typeface="Cambria Math" panose="02040503050406030204" pitchFamily="18" charset="0"/>
                                    <a:sym typeface="Century Gothic"/>
                                  </a:rPr>
                                  <m:t>)</m:t>
                                </m:r>
                              </m:e>
                            </m:rad>
                          </m:den>
                        </m:f>
                        <m:r>
                          <a:rPr kumimoji="0" sz="1400" b="0" i="1" u="none" strike="noStrike" kern="0" cap="none" spc="0" normalizeH="0" baseline="0" noProof="0">
                            <a:ln>
                              <a:noFill/>
                            </a:ln>
                            <a:solidFill>
                              <a:srgbClr val="164E86"/>
                            </a:solidFill>
                            <a:effectLst/>
                            <a:uLnTx/>
                            <a:uFillTx/>
                            <a:latin typeface="Cambria Math" panose="02040503050406030204" pitchFamily="18" charset="0"/>
                            <a:sym typeface="Century Gothic"/>
                          </a:rPr>
                          <m:t>+0.6%</m:t>
                        </m:r>
                      </m:oMath>
                    </m:oMathPara>
                  </a14:m>
                  <a:endParaRPr kumimoji="0" sz="1400" b="0" i="0" u="none" strike="noStrike" kern="0" cap="none" spc="0" normalizeH="0" baseline="0" noProof="0" dirty="0">
                    <a:ln>
                      <a:noFill/>
                    </a:ln>
                    <a:solidFill>
                      <a:srgbClr val="164F86"/>
                    </a:solidFill>
                    <a:effectLst/>
                    <a:uLnTx/>
                    <a:uFillTx/>
                    <a:sym typeface="Century Gothic"/>
                  </a:endParaRPr>
                </a:p>
              </p:txBody>
            </p:sp>
          </mc:Choice>
          <mc:Fallback>
            <p:sp>
              <p:nvSpPr>
                <p:cNvPr id="92" name="Equation"/>
                <p:cNvSpPr txBox="1">
                  <a:spLocks noRot="1" noChangeAspect="1" noMove="1" noResize="1" noEditPoints="1" noAdjustHandles="1" noChangeArrowheads="1" noChangeShapeType="1" noTextEdit="1"/>
                </p:cNvSpPr>
                <p:nvPr/>
              </p:nvSpPr>
              <p:spPr>
                <a:xfrm>
                  <a:off x="452249" y="590953"/>
                  <a:ext cx="2070418" cy="495136"/>
                </a:xfrm>
                <a:prstGeom prst="rect">
                  <a:avLst/>
                </a:prstGeom>
                <a:blipFill>
                  <a:blip r:embed="rId5"/>
                  <a:stretch>
                    <a:fillRect b="-12500"/>
                  </a:stretch>
                </a:blipFill>
                <a:ln w="12700" cap="flat">
                  <a:noFill/>
                  <a:miter lim="400000"/>
                </a:ln>
                <a:effectLst/>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93" name="Equation"/>
                <p:cNvSpPr txBox="1"/>
                <p:nvPr/>
              </p:nvSpPr>
              <p:spPr>
                <a:xfrm>
                  <a:off x="1684679" y="1009684"/>
                  <a:ext cx="2337003" cy="495136"/>
                </a:xfrm>
                <a:prstGeom prst="rect">
                  <a:avLst/>
                </a:prstGeom>
                <a:noFill/>
                <a:ln w="12700" cap="flat">
                  <a:noFill/>
                  <a:miter lim="400000"/>
                </a:ln>
                <a:effectLst/>
              </p:spPr>
              <p:txBody>
                <a:bodyPr wrap="square" lIns="0" tIns="0" rIns="0" bIns="0">
                  <a:spAutoFit/>
                </a:bodyPr>
                <a:lstStyle/>
                <a:p>
                  <a:pPr marL="0" marR="0" lvl="0" indent="0" algn="l" defTabSz="914400" rtl="0" eaLnBrk="1" fontAlgn="auto" latinLnBrk="1" hangingPunct="0">
                    <a:lnSpc>
                      <a:spcPct val="100000"/>
                    </a:lnSpc>
                    <a:spcBef>
                      <a:spcPts val="0"/>
                    </a:spcBef>
                    <a:spcAft>
                      <a:spcPts val="0"/>
                    </a:spcAft>
                    <a:buClrTx/>
                    <a:buSzTx/>
                    <a:buFontTx/>
                    <a:buNone/>
                    <a:tabLst/>
                    <a:defRPr sz="1800"/>
                  </a:pPr>
                  <a14:m>
                    <m:oMathPara xmlns:m="http://schemas.openxmlformats.org/officeDocument/2006/math">
                      <m:oMathParaPr>
                        <m:jc m:val="centerGroup"/>
                      </m:oMathParaPr>
                      <m:oMath xmlns:m="http://schemas.openxmlformats.org/officeDocument/2006/math">
                        <m:r>
                          <a:rPr kumimoji="0" sz="1400" b="0" i="1" u="none" strike="noStrike" kern="0" cap="none" spc="0" normalizeH="0" baseline="0" noProof="0">
                            <a:ln>
                              <a:noFill/>
                            </a:ln>
                            <a:solidFill>
                              <a:srgbClr val="C82505"/>
                            </a:solidFill>
                            <a:effectLst/>
                            <a:uLnTx/>
                            <a:uFillTx/>
                            <a:latin typeface="Cambria Math" panose="02040503050406030204" pitchFamily="18" charset="0"/>
                            <a:sym typeface="Century Gothic"/>
                          </a:rPr>
                          <m:t>𝐶</m:t>
                        </m:r>
                        <m:r>
                          <a:rPr kumimoji="0" sz="1400" b="0" i="1" u="none" strike="noStrike" kern="0" cap="none" spc="0" normalizeH="0" baseline="0" noProof="0">
                            <a:ln>
                              <a:noFill/>
                            </a:ln>
                            <a:solidFill>
                              <a:srgbClr val="C82505"/>
                            </a:solidFill>
                            <a:effectLst/>
                            <a:uLnTx/>
                            <a:uFillTx/>
                            <a:latin typeface="Cambria Math" panose="02040503050406030204" pitchFamily="18" charset="0"/>
                            <a:sym typeface="Century Gothic"/>
                          </a:rPr>
                          <m:t>:</m:t>
                        </m:r>
                        <m:f>
                          <m:fPr>
                            <m:ctrlPr>
                              <a:rPr kumimoji="0" sz="1400" b="0" i="1" u="none" strike="noStrike" kern="0" cap="none" spc="0" normalizeH="0" baseline="0" noProof="0">
                                <a:ln>
                                  <a:noFill/>
                                </a:ln>
                                <a:solidFill>
                                  <a:srgbClr val="C82505"/>
                                </a:solidFill>
                                <a:effectLst/>
                                <a:uLnTx/>
                                <a:uFillTx/>
                                <a:latin typeface="Cambria Math" panose="02040503050406030204" pitchFamily="18" charset="0"/>
                                <a:sym typeface="Century Gothic"/>
                              </a:rPr>
                            </m:ctrlPr>
                          </m:fPr>
                          <m:num>
                            <m:r>
                              <a:rPr kumimoji="0" sz="1400" b="0" i="1" u="none" strike="noStrike" kern="0" cap="none" spc="0" normalizeH="0" baseline="0" noProof="0">
                                <a:ln>
                                  <a:noFill/>
                                </a:ln>
                                <a:solidFill>
                                  <a:srgbClr val="C82505"/>
                                </a:solidFill>
                                <a:effectLst/>
                                <a:uLnTx/>
                                <a:uFillTx/>
                                <a:latin typeface="Cambria Math" panose="02040503050406030204" pitchFamily="18" charset="0"/>
                                <a:sym typeface="Century Gothic"/>
                              </a:rPr>
                              <m:t>𝜎</m:t>
                            </m:r>
                          </m:num>
                          <m:den>
                            <m:r>
                              <a:rPr kumimoji="0" sz="1400" b="0" i="1" u="none" strike="noStrike" kern="0" cap="none" spc="0" normalizeH="0" baseline="0" noProof="0">
                                <a:ln>
                                  <a:noFill/>
                                </a:ln>
                                <a:solidFill>
                                  <a:srgbClr val="C82505"/>
                                </a:solidFill>
                                <a:effectLst/>
                                <a:uLnTx/>
                                <a:uFillTx/>
                                <a:latin typeface="Cambria Math" panose="02040503050406030204" pitchFamily="18" charset="0"/>
                                <a:sym typeface="Century Gothic"/>
                              </a:rPr>
                              <m:t>𝐸</m:t>
                            </m:r>
                          </m:den>
                        </m:f>
                        <m:r>
                          <a:rPr kumimoji="0" sz="1400" b="0" i="1" u="none" strike="noStrike" kern="0" cap="none" spc="0" normalizeH="0" baseline="0" noProof="0">
                            <a:ln>
                              <a:noFill/>
                            </a:ln>
                            <a:solidFill>
                              <a:srgbClr val="C82505"/>
                            </a:solidFill>
                            <a:effectLst/>
                            <a:uLnTx/>
                            <a:uFillTx/>
                            <a:latin typeface="Cambria Math" panose="02040503050406030204" pitchFamily="18" charset="0"/>
                            <a:sym typeface="Century Gothic"/>
                          </a:rPr>
                          <m:t>=</m:t>
                        </m:r>
                        <m:f>
                          <m:fPr>
                            <m:ctrlPr>
                              <a:rPr kumimoji="0" sz="1400" b="0" i="1" u="none" strike="noStrike" kern="0" cap="none" spc="0" normalizeH="0" baseline="0" noProof="0">
                                <a:ln>
                                  <a:noFill/>
                                </a:ln>
                                <a:solidFill>
                                  <a:srgbClr val="C82505"/>
                                </a:solidFill>
                                <a:effectLst/>
                                <a:uLnTx/>
                                <a:uFillTx/>
                                <a:latin typeface="Cambria Math" panose="02040503050406030204" pitchFamily="18" charset="0"/>
                                <a:sym typeface="Century Gothic"/>
                              </a:rPr>
                            </m:ctrlPr>
                          </m:fPr>
                          <m:num>
                            <m:r>
                              <a:rPr kumimoji="0" sz="1400" b="0" i="1" u="none" strike="noStrike" kern="0" cap="none" spc="0" normalizeH="0" baseline="0" noProof="0">
                                <a:ln>
                                  <a:noFill/>
                                </a:ln>
                                <a:solidFill>
                                  <a:srgbClr val="C82505"/>
                                </a:solidFill>
                                <a:effectLst/>
                                <a:uLnTx/>
                                <a:uFillTx/>
                                <a:latin typeface="Cambria Math" panose="02040503050406030204" pitchFamily="18" charset="0"/>
                                <a:sym typeface="Century Gothic"/>
                              </a:rPr>
                              <m:t>19%</m:t>
                            </m:r>
                          </m:num>
                          <m:den>
                            <m:rad>
                              <m:radPr>
                                <m:degHide m:val="on"/>
                                <m:ctrlPr>
                                  <a:rPr kumimoji="0" sz="1400" b="0" i="1" u="none" strike="noStrike" kern="0" cap="none" spc="0" normalizeH="0" baseline="0" noProof="0">
                                    <a:ln>
                                      <a:noFill/>
                                    </a:ln>
                                    <a:solidFill>
                                      <a:srgbClr val="C82505"/>
                                    </a:solidFill>
                                    <a:effectLst/>
                                    <a:uLnTx/>
                                    <a:uFillTx/>
                                    <a:latin typeface="Cambria Math" panose="02040503050406030204" pitchFamily="18" charset="0"/>
                                    <a:sym typeface="Century Gothic"/>
                                  </a:rPr>
                                </m:ctrlPr>
                              </m:radPr>
                              <m:deg/>
                              <m:e>
                                <m:r>
                                  <a:rPr kumimoji="0" sz="1400" b="0" i="1" u="none" strike="noStrike" kern="0" cap="none" spc="0" normalizeH="0" baseline="0" noProof="0">
                                    <a:ln>
                                      <a:noFill/>
                                    </a:ln>
                                    <a:solidFill>
                                      <a:srgbClr val="C82505"/>
                                    </a:solidFill>
                                    <a:effectLst/>
                                    <a:uLnTx/>
                                    <a:uFillTx/>
                                    <a:latin typeface="Cambria Math" panose="02040503050406030204" pitchFamily="18" charset="0"/>
                                    <a:sym typeface="Century Gothic"/>
                                  </a:rPr>
                                  <m:t>𝐸</m:t>
                                </m:r>
                                <m:r>
                                  <a:rPr kumimoji="0" sz="1400" b="0" i="1" u="none" strike="noStrike" kern="0" cap="none" spc="0" normalizeH="0" baseline="0" noProof="0">
                                    <a:ln>
                                      <a:noFill/>
                                    </a:ln>
                                    <a:solidFill>
                                      <a:srgbClr val="C82505"/>
                                    </a:solidFill>
                                    <a:effectLst/>
                                    <a:uLnTx/>
                                    <a:uFillTx/>
                                    <a:latin typeface="Cambria Math" panose="02040503050406030204" pitchFamily="18" charset="0"/>
                                    <a:sym typeface="Century Gothic"/>
                                  </a:rPr>
                                  <m:t>(</m:t>
                                </m:r>
                                <m:r>
                                  <m:rPr>
                                    <m:sty m:val="p"/>
                                  </m:rPr>
                                  <a:rPr kumimoji="0" sz="1400" b="0" i="1" u="none" strike="noStrike" kern="0" cap="none" spc="0" normalizeH="0" baseline="0" noProof="0">
                                    <a:ln>
                                      <a:noFill/>
                                    </a:ln>
                                    <a:solidFill>
                                      <a:srgbClr val="C82505"/>
                                    </a:solidFill>
                                    <a:effectLst/>
                                    <a:uLnTx/>
                                    <a:uFillTx/>
                                    <a:latin typeface="Cambria Math" panose="02040503050406030204" pitchFamily="18" charset="0"/>
                                    <a:sym typeface="Century Gothic"/>
                                  </a:rPr>
                                  <m:t>GeV</m:t>
                                </m:r>
                                <m:r>
                                  <a:rPr kumimoji="0" sz="1400" b="0" i="1" u="none" strike="noStrike" kern="0" cap="none" spc="0" normalizeH="0" baseline="0" noProof="0">
                                    <a:ln>
                                      <a:noFill/>
                                    </a:ln>
                                    <a:solidFill>
                                      <a:srgbClr val="C82505"/>
                                    </a:solidFill>
                                    <a:effectLst/>
                                    <a:uLnTx/>
                                    <a:uFillTx/>
                                    <a:latin typeface="Cambria Math" panose="02040503050406030204" pitchFamily="18" charset="0"/>
                                    <a:sym typeface="Century Gothic"/>
                                  </a:rPr>
                                  <m:t>)</m:t>
                                </m:r>
                              </m:e>
                            </m:rad>
                          </m:den>
                        </m:f>
                        <m:r>
                          <a:rPr kumimoji="0" sz="1400" b="0" i="1" u="none" strike="noStrike" kern="0" cap="none" spc="0" normalizeH="0" baseline="0" noProof="0">
                            <a:ln>
                              <a:noFill/>
                            </a:ln>
                            <a:solidFill>
                              <a:srgbClr val="C82505"/>
                            </a:solidFill>
                            <a:effectLst/>
                            <a:uLnTx/>
                            <a:uFillTx/>
                            <a:latin typeface="Cambria Math" panose="02040503050406030204" pitchFamily="18" charset="0"/>
                            <a:sym typeface="Century Gothic"/>
                          </a:rPr>
                          <m:t>+0.1%</m:t>
                        </m:r>
                      </m:oMath>
                    </m:oMathPara>
                  </a14:m>
                  <a:endParaRPr kumimoji="0" sz="1400" b="0" i="0" u="none" strike="noStrike" kern="0" cap="none" spc="0" normalizeH="0" baseline="0" noProof="0" dirty="0">
                    <a:ln>
                      <a:noFill/>
                    </a:ln>
                    <a:solidFill>
                      <a:srgbClr val="C82506"/>
                    </a:solidFill>
                    <a:effectLst/>
                    <a:uLnTx/>
                    <a:uFillTx/>
                    <a:sym typeface="Century Gothic"/>
                  </a:endParaRPr>
                </a:p>
              </p:txBody>
            </p:sp>
          </mc:Choice>
          <mc:Fallback>
            <p:sp>
              <p:nvSpPr>
                <p:cNvPr id="93" name="Equation"/>
                <p:cNvSpPr txBox="1">
                  <a:spLocks noRot="1" noChangeAspect="1" noMove="1" noResize="1" noEditPoints="1" noAdjustHandles="1" noChangeArrowheads="1" noChangeShapeType="1" noTextEdit="1"/>
                </p:cNvSpPr>
                <p:nvPr/>
              </p:nvSpPr>
              <p:spPr>
                <a:xfrm>
                  <a:off x="1684679" y="1009684"/>
                  <a:ext cx="2337003" cy="495136"/>
                </a:xfrm>
                <a:prstGeom prst="rect">
                  <a:avLst/>
                </a:prstGeom>
                <a:blipFill>
                  <a:blip r:embed="rId6"/>
                  <a:stretch>
                    <a:fillRect t="-2500" b="-12500"/>
                  </a:stretch>
                </a:blipFill>
                <a:ln w="12700" cap="flat">
                  <a:noFill/>
                  <a:miter lim="400000"/>
                </a:ln>
                <a:effectLst/>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94" name="Equation"/>
                <p:cNvSpPr txBox="1"/>
                <p:nvPr/>
              </p:nvSpPr>
              <p:spPr>
                <a:xfrm>
                  <a:off x="773258" y="1714987"/>
                  <a:ext cx="2943754" cy="565924"/>
                </a:xfrm>
                <a:prstGeom prst="rect">
                  <a:avLst/>
                </a:prstGeom>
                <a:noFill/>
                <a:ln w="12700" cap="flat">
                  <a:noFill/>
                  <a:miter lim="400000"/>
                </a:ln>
                <a:effectLst/>
              </p:spPr>
              <p:txBody>
                <a:bodyPr wrap="none" lIns="0" tIns="0" rIns="0" bIns="0">
                  <a:spAutoFit/>
                </a:bodyPr>
                <a:lstStyle/>
                <a:p>
                  <a:pPr marL="0" marR="0" lvl="0" indent="0" algn="l" defTabSz="914400" rtl="0" eaLnBrk="1" fontAlgn="auto" latinLnBrk="1" hangingPunct="0">
                    <a:lnSpc>
                      <a:spcPct val="100000"/>
                    </a:lnSpc>
                    <a:spcBef>
                      <a:spcPts val="0"/>
                    </a:spcBef>
                    <a:spcAft>
                      <a:spcPts val="0"/>
                    </a:spcAft>
                    <a:buClrTx/>
                    <a:buSzTx/>
                    <a:buFontTx/>
                    <a:buNone/>
                    <a:tabLst/>
                    <a:defRPr sz="1800"/>
                  </a:pPr>
                  <a14:m>
                    <m:oMathPara xmlns:m="http://schemas.openxmlformats.org/officeDocument/2006/math">
                      <m:oMathParaPr>
                        <m:jc m:val="centerGroup"/>
                      </m:oMathParaPr>
                      <m:oMath xmlns:m="http://schemas.openxmlformats.org/officeDocument/2006/math">
                        <m:r>
                          <m:rPr>
                            <m:sty m:val="p"/>
                          </m:rPr>
                          <a:rPr kumimoji="0" sz="1600" b="0" i="1" u="none" strike="noStrike" kern="0" cap="none" spc="0" normalizeH="0" baseline="0" noProof="0">
                            <a:ln>
                              <a:noFill/>
                            </a:ln>
                            <a:solidFill>
                              <a:srgbClr val="000000"/>
                            </a:solidFill>
                            <a:effectLst/>
                            <a:uLnTx/>
                            <a:uFillTx/>
                            <a:latin typeface="Cambria Math" panose="02040503050406030204" pitchFamily="18" charset="0"/>
                            <a:sym typeface="Century Gothic"/>
                          </a:rPr>
                          <m:t>Combined</m:t>
                        </m:r>
                        <m:r>
                          <a:rPr kumimoji="0" sz="1600" b="0" i="1" u="none" strike="noStrike" kern="0" cap="none" spc="0" normalizeH="0" baseline="0" noProof="0">
                            <a:ln>
                              <a:noFill/>
                            </a:ln>
                            <a:solidFill>
                              <a:srgbClr val="000000"/>
                            </a:solidFill>
                            <a:effectLst/>
                            <a:uLnTx/>
                            <a:uFillTx/>
                            <a:latin typeface="Cambria Math" panose="02040503050406030204" pitchFamily="18" charset="0"/>
                            <a:sym typeface="Century Gothic"/>
                          </a:rPr>
                          <m:t>:</m:t>
                        </m:r>
                        <m:f>
                          <m:fPr>
                            <m:ctrlPr>
                              <a:rPr kumimoji="0" sz="1600" b="0" i="1" u="none" strike="noStrike" kern="0" cap="none" spc="0" normalizeH="0" baseline="0" noProof="0">
                                <a:ln>
                                  <a:noFill/>
                                </a:ln>
                                <a:solidFill>
                                  <a:srgbClr val="000000"/>
                                </a:solidFill>
                                <a:effectLst/>
                                <a:uLnTx/>
                                <a:uFillTx/>
                                <a:latin typeface="Cambria Math" panose="02040503050406030204" pitchFamily="18" charset="0"/>
                                <a:sym typeface="Century Gothic"/>
                              </a:rPr>
                            </m:ctrlPr>
                          </m:fPr>
                          <m:num>
                            <m:r>
                              <a:rPr kumimoji="0" sz="1600" b="0" i="1" u="none" strike="noStrike" kern="0" cap="none" spc="0" normalizeH="0" baseline="0" noProof="0">
                                <a:ln>
                                  <a:noFill/>
                                </a:ln>
                                <a:solidFill>
                                  <a:srgbClr val="000000"/>
                                </a:solidFill>
                                <a:effectLst/>
                                <a:uLnTx/>
                                <a:uFillTx/>
                                <a:latin typeface="Cambria Math" panose="02040503050406030204" pitchFamily="18" charset="0"/>
                                <a:sym typeface="Century Gothic"/>
                              </a:rPr>
                              <m:t>𝜎</m:t>
                            </m:r>
                          </m:num>
                          <m:den>
                            <m:r>
                              <a:rPr kumimoji="0" sz="1600" b="0" i="1" u="none" strike="noStrike" kern="0" cap="none" spc="0" normalizeH="0" baseline="0" noProof="0">
                                <a:ln>
                                  <a:noFill/>
                                </a:ln>
                                <a:solidFill>
                                  <a:srgbClr val="000000"/>
                                </a:solidFill>
                                <a:effectLst/>
                                <a:uLnTx/>
                                <a:uFillTx/>
                                <a:latin typeface="Cambria Math" panose="02040503050406030204" pitchFamily="18" charset="0"/>
                                <a:sym typeface="Century Gothic"/>
                              </a:rPr>
                              <m:t>𝐸</m:t>
                            </m:r>
                          </m:den>
                        </m:f>
                        <m:r>
                          <a:rPr kumimoji="0" sz="1600" b="0" i="1" u="none" strike="noStrike" kern="0" cap="none" spc="0" normalizeH="0" baseline="0" noProof="0">
                            <a:ln>
                              <a:noFill/>
                            </a:ln>
                            <a:solidFill>
                              <a:srgbClr val="000000"/>
                            </a:solidFill>
                            <a:effectLst/>
                            <a:uLnTx/>
                            <a:uFillTx/>
                            <a:latin typeface="Cambria Math" panose="02040503050406030204" pitchFamily="18" charset="0"/>
                            <a:sym typeface="Century Gothic"/>
                          </a:rPr>
                          <m:t>=</m:t>
                        </m:r>
                        <m:f>
                          <m:fPr>
                            <m:ctrlPr>
                              <a:rPr kumimoji="0" sz="1600" b="0" i="1" u="none" strike="noStrike" kern="0" cap="none" spc="0" normalizeH="0" baseline="0" noProof="0">
                                <a:ln>
                                  <a:noFill/>
                                </a:ln>
                                <a:solidFill>
                                  <a:srgbClr val="000000"/>
                                </a:solidFill>
                                <a:effectLst/>
                                <a:uLnTx/>
                                <a:uFillTx/>
                                <a:latin typeface="Cambria Math" panose="02040503050406030204" pitchFamily="18" charset="0"/>
                                <a:sym typeface="Century Gothic"/>
                              </a:rPr>
                            </m:ctrlPr>
                          </m:fPr>
                          <m:num>
                            <m:r>
                              <a:rPr kumimoji="0" sz="1600" b="0" i="1" u="none" strike="noStrike" kern="0" cap="none" spc="0" normalizeH="0" baseline="0" noProof="0">
                                <a:ln>
                                  <a:noFill/>
                                </a:ln>
                                <a:solidFill>
                                  <a:srgbClr val="000000"/>
                                </a:solidFill>
                                <a:effectLst/>
                                <a:uLnTx/>
                                <a:uFillTx/>
                                <a:latin typeface="Cambria Math" panose="02040503050406030204" pitchFamily="18" charset="0"/>
                                <a:sym typeface="Century Gothic"/>
                              </a:rPr>
                              <m:t>13%</m:t>
                            </m:r>
                          </m:num>
                          <m:den>
                            <m:rad>
                              <m:radPr>
                                <m:degHide m:val="on"/>
                                <m:ctrlPr>
                                  <a:rPr kumimoji="0" sz="1600" b="0" i="1" u="none" strike="noStrike" kern="0" cap="none" spc="0" normalizeH="0" baseline="0" noProof="0">
                                    <a:ln>
                                      <a:noFill/>
                                    </a:ln>
                                    <a:solidFill>
                                      <a:srgbClr val="000000"/>
                                    </a:solidFill>
                                    <a:effectLst/>
                                    <a:uLnTx/>
                                    <a:uFillTx/>
                                    <a:latin typeface="Cambria Math" panose="02040503050406030204" pitchFamily="18" charset="0"/>
                                    <a:sym typeface="Century Gothic"/>
                                  </a:rPr>
                                </m:ctrlPr>
                              </m:radPr>
                              <m:deg/>
                              <m:e>
                                <m:r>
                                  <a:rPr kumimoji="0" sz="1600" b="0" i="1" u="none" strike="noStrike" kern="0" cap="none" spc="0" normalizeH="0" baseline="0" noProof="0">
                                    <a:ln>
                                      <a:noFill/>
                                    </a:ln>
                                    <a:solidFill>
                                      <a:srgbClr val="000000"/>
                                    </a:solidFill>
                                    <a:effectLst/>
                                    <a:uLnTx/>
                                    <a:uFillTx/>
                                    <a:latin typeface="Cambria Math" panose="02040503050406030204" pitchFamily="18" charset="0"/>
                                    <a:sym typeface="Century Gothic"/>
                                  </a:rPr>
                                  <m:t>𝐸</m:t>
                                </m:r>
                                <m:r>
                                  <a:rPr kumimoji="0" sz="1600" b="0" i="1" u="none" strike="noStrike" kern="0" cap="none" spc="0" normalizeH="0" baseline="0" noProof="0">
                                    <a:ln>
                                      <a:noFill/>
                                    </a:ln>
                                    <a:solidFill>
                                      <a:srgbClr val="000000"/>
                                    </a:solidFill>
                                    <a:effectLst/>
                                    <a:uLnTx/>
                                    <a:uFillTx/>
                                    <a:latin typeface="Cambria Math" panose="02040503050406030204" pitchFamily="18" charset="0"/>
                                    <a:sym typeface="Century Gothic"/>
                                  </a:rPr>
                                  <m:t>(</m:t>
                                </m:r>
                                <m:r>
                                  <m:rPr>
                                    <m:sty m:val="p"/>
                                  </m:rPr>
                                  <a:rPr kumimoji="0" sz="1600" b="0" i="1" u="none" strike="noStrike" kern="0" cap="none" spc="0" normalizeH="0" baseline="0" noProof="0">
                                    <a:ln>
                                      <a:noFill/>
                                    </a:ln>
                                    <a:solidFill>
                                      <a:srgbClr val="000000"/>
                                    </a:solidFill>
                                    <a:effectLst/>
                                    <a:uLnTx/>
                                    <a:uFillTx/>
                                    <a:latin typeface="Cambria Math" panose="02040503050406030204" pitchFamily="18" charset="0"/>
                                    <a:sym typeface="Century Gothic"/>
                                  </a:rPr>
                                  <m:t>GeV</m:t>
                                </m:r>
                                <m:r>
                                  <a:rPr kumimoji="0" sz="1600" b="0" i="1" u="none" strike="noStrike" kern="0" cap="none" spc="0" normalizeH="0" baseline="0" noProof="0">
                                    <a:ln>
                                      <a:noFill/>
                                    </a:ln>
                                    <a:solidFill>
                                      <a:srgbClr val="000000"/>
                                    </a:solidFill>
                                    <a:effectLst/>
                                    <a:uLnTx/>
                                    <a:uFillTx/>
                                    <a:latin typeface="Cambria Math" panose="02040503050406030204" pitchFamily="18" charset="0"/>
                                    <a:sym typeface="Century Gothic"/>
                                  </a:rPr>
                                  <m:t>)</m:t>
                                </m:r>
                              </m:e>
                            </m:rad>
                          </m:den>
                        </m:f>
                        <m:r>
                          <a:rPr kumimoji="0" sz="1600" b="0" i="1" u="none" strike="noStrike" kern="0" cap="none" spc="0" normalizeH="0" baseline="0" noProof="0">
                            <a:ln>
                              <a:noFill/>
                            </a:ln>
                            <a:solidFill>
                              <a:srgbClr val="000000"/>
                            </a:solidFill>
                            <a:effectLst/>
                            <a:uLnTx/>
                            <a:uFillTx/>
                            <a:latin typeface="Cambria Math" panose="02040503050406030204" pitchFamily="18" charset="0"/>
                            <a:sym typeface="Century Gothic"/>
                          </a:rPr>
                          <m:t>+0.2%</m:t>
                        </m:r>
                      </m:oMath>
                    </m:oMathPara>
                  </a14:m>
                  <a:endParaRPr kumimoji="0" sz="1600" b="0" i="0" u="none" strike="noStrike" kern="0" cap="none" spc="0" normalizeH="0" baseline="0" noProof="0" dirty="0">
                    <a:ln>
                      <a:noFill/>
                    </a:ln>
                    <a:solidFill>
                      <a:srgbClr val="000000"/>
                    </a:solidFill>
                    <a:effectLst/>
                    <a:uLnTx/>
                    <a:uFillTx/>
                    <a:sym typeface="Century Gothic"/>
                  </a:endParaRPr>
                </a:p>
              </p:txBody>
            </p:sp>
          </mc:Choice>
          <mc:Fallback>
            <p:sp>
              <p:nvSpPr>
                <p:cNvPr id="94" name="Equation"/>
                <p:cNvSpPr txBox="1">
                  <a:spLocks noRot="1" noChangeAspect="1" noMove="1" noResize="1" noEditPoints="1" noAdjustHandles="1" noChangeArrowheads="1" noChangeShapeType="1" noTextEdit="1"/>
                </p:cNvSpPr>
                <p:nvPr/>
              </p:nvSpPr>
              <p:spPr>
                <a:xfrm>
                  <a:off x="773258" y="1714987"/>
                  <a:ext cx="2943754" cy="565924"/>
                </a:xfrm>
                <a:prstGeom prst="rect">
                  <a:avLst/>
                </a:prstGeom>
                <a:blipFill>
                  <a:blip r:embed="rId7"/>
                  <a:stretch>
                    <a:fillRect l="-862" t="-2222" r="-1293" b="-13333"/>
                  </a:stretch>
                </a:blipFill>
                <a:ln w="12700" cap="flat">
                  <a:noFill/>
                  <a:miter lim="400000"/>
                </a:ln>
                <a:effectLst/>
              </p:spPr>
              <p:txBody>
                <a:bodyPr/>
                <a:lstStyle/>
                <a:p>
                  <a:r>
                    <a:rPr lang="en-US">
                      <a:noFill/>
                    </a:rPr>
                    <a:t> </a:t>
                  </a:r>
                </a:p>
              </p:txBody>
            </p:sp>
          </mc:Fallback>
        </mc:AlternateContent>
      </p:grpSp>
      <p:sp>
        <p:nvSpPr>
          <p:cNvPr id="96" name="single electrons"/>
          <p:cNvSpPr txBox="1"/>
          <p:nvPr/>
        </p:nvSpPr>
        <p:spPr>
          <a:xfrm>
            <a:off x="2107967" y="1473694"/>
            <a:ext cx="1813620" cy="381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1800"/>
            </a:lvl1pPr>
          </a:lstStyle>
          <a:p>
            <a:pPr marL="0" marR="0" lvl="0" indent="0" algn="ctr" defTabSz="457200" rtl="0" eaLnBrk="1" fontAlgn="auto" latinLnBrk="0" hangingPunct="0">
              <a:lnSpc>
                <a:spcPct val="100000"/>
              </a:lnSpc>
              <a:spcBef>
                <a:spcPts val="0"/>
              </a:spcBef>
              <a:spcAft>
                <a:spcPts val="0"/>
              </a:spcAft>
              <a:buClrTx/>
              <a:buSzTx/>
              <a:buFontTx/>
              <a:buNone/>
              <a:tabLst/>
              <a:defRPr/>
            </a:pPr>
            <a:r>
              <a:rPr kumimoji="0" sz="1800" b="0" i="0" u="none" strike="noStrike" kern="0" cap="none" spc="0" normalizeH="0" baseline="0" noProof="0">
                <a:ln>
                  <a:noFill/>
                </a:ln>
                <a:solidFill>
                  <a:srgbClr val="000000"/>
                </a:solidFill>
                <a:effectLst/>
                <a:uLnTx/>
                <a:uFillTx/>
                <a:latin typeface="Century Gothic"/>
                <a:sym typeface="Century Gothic"/>
              </a:rPr>
              <a:t>single electrons</a:t>
            </a:r>
          </a:p>
        </p:txBody>
      </p:sp>
      <p:sp>
        <p:nvSpPr>
          <p:cNvPr id="97" name="single pions"/>
          <p:cNvSpPr txBox="1"/>
          <p:nvPr/>
        </p:nvSpPr>
        <p:spPr>
          <a:xfrm>
            <a:off x="1634025" y="3949768"/>
            <a:ext cx="1379191" cy="381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1800"/>
            </a:lvl1pPr>
          </a:lstStyle>
          <a:p>
            <a:pPr marL="0" marR="0" lvl="0" indent="0" algn="ctr" defTabSz="457200" rtl="0" eaLnBrk="1" fontAlgn="auto" latinLnBrk="0" hangingPunct="0">
              <a:lnSpc>
                <a:spcPct val="100000"/>
              </a:lnSpc>
              <a:spcBef>
                <a:spcPts val="0"/>
              </a:spcBef>
              <a:spcAft>
                <a:spcPts val="0"/>
              </a:spcAft>
              <a:buClrTx/>
              <a:buSzTx/>
              <a:buFontTx/>
              <a:buNone/>
              <a:tabLst/>
              <a:defRPr/>
            </a:pPr>
            <a:r>
              <a:rPr kumimoji="0" sz="1800" b="0" i="0" u="none" strike="noStrike" kern="0" cap="none" spc="0" normalizeH="0" baseline="0" noProof="0">
                <a:ln>
                  <a:noFill/>
                </a:ln>
                <a:solidFill>
                  <a:srgbClr val="000000"/>
                </a:solidFill>
                <a:effectLst/>
                <a:uLnTx/>
                <a:uFillTx/>
                <a:latin typeface="Century Gothic"/>
                <a:sym typeface="Century Gothic"/>
              </a:rPr>
              <a:t>single pions</a:t>
            </a:r>
          </a:p>
        </p:txBody>
      </p:sp>
      <p:pic>
        <p:nvPicPr>
          <p:cNvPr id="98" name="Image" descr="Image"/>
          <p:cNvPicPr>
            <a:picLocks noChangeAspect="1"/>
          </p:cNvPicPr>
          <p:nvPr/>
        </p:nvPicPr>
        <p:blipFill>
          <a:blip r:embed="rId8">
            <a:extLst/>
          </a:blip>
          <a:stretch>
            <a:fillRect/>
          </a:stretch>
        </p:blipFill>
        <p:spPr>
          <a:xfrm>
            <a:off x="4642191" y="1139635"/>
            <a:ext cx="4721571" cy="3729139"/>
          </a:xfrm>
          <a:prstGeom prst="rect">
            <a:avLst/>
          </a:prstGeom>
          <a:ln w="12700">
            <a:miter lim="400000"/>
          </a:ln>
        </p:spPr>
      </p:pic>
      <p:sp>
        <p:nvSpPr>
          <p:cNvPr id="99" name="Jets"/>
          <p:cNvSpPr txBox="1"/>
          <p:nvPr/>
        </p:nvSpPr>
        <p:spPr>
          <a:xfrm>
            <a:off x="7561777" y="1596614"/>
            <a:ext cx="680890" cy="4699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2400"/>
            </a:lvl1pPr>
          </a:lstStyle>
          <a:p>
            <a:pPr marL="0" marR="0" lvl="0" indent="0" algn="ctr" defTabSz="457200" rtl="0" eaLnBrk="1" fontAlgn="auto" latinLnBrk="0" hangingPunct="0">
              <a:lnSpc>
                <a:spcPct val="100000"/>
              </a:lnSpc>
              <a:spcBef>
                <a:spcPts val="0"/>
              </a:spcBef>
              <a:spcAft>
                <a:spcPts val="0"/>
              </a:spcAft>
              <a:buClrTx/>
              <a:buSzTx/>
              <a:buFontTx/>
              <a:buNone/>
              <a:tabLst/>
              <a:defRPr/>
            </a:pPr>
            <a:r>
              <a:rPr kumimoji="0" sz="2400" b="0" i="0" u="none" strike="noStrike" kern="0" cap="none" spc="0" normalizeH="0" baseline="0" noProof="0">
                <a:ln>
                  <a:noFill/>
                </a:ln>
                <a:solidFill>
                  <a:srgbClr val="000000"/>
                </a:solidFill>
                <a:effectLst/>
                <a:uLnTx/>
                <a:uFillTx/>
                <a:latin typeface="Century Gothic"/>
                <a:sym typeface="Century Gothic"/>
              </a:rPr>
              <a:t>Jets</a:t>
            </a:r>
          </a:p>
        </p:txBody>
      </p:sp>
      <p:sp>
        <p:nvSpPr>
          <p:cNvPr id="100" name="Competitive energy resolution:…"/>
          <p:cNvSpPr txBox="1">
            <a:spLocks noGrp="1"/>
          </p:cNvSpPr>
          <p:nvPr>
            <p:ph type="body" sz="quarter" idx="1"/>
          </p:nvPr>
        </p:nvSpPr>
        <p:spPr>
          <a:xfrm>
            <a:off x="4199266" y="4827739"/>
            <a:ext cx="5607422" cy="2399474"/>
          </a:xfrm>
          <a:prstGeom prst="rect">
            <a:avLst/>
          </a:prstGeom>
        </p:spPr>
        <p:txBody>
          <a:bodyPr/>
          <a:lstStyle/>
          <a:p>
            <a:pPr marL="138176" indent="-138176" defTabSz="310895">
              <a:spcBef>
                <a:spcPts val="1000"/>
              </a:spcBef>
              <a:defRPr sz="1632"/>
            </a:pPr>
            <a:r>
              <a:t>Competitive energy resolution: </a:t>
            </a:r>
          </a:p>
          <a:p>
            <a:pPr marL="371347" lvl="1" indent="-138176" defTabSz="310895">
              <a:spcBef>
                <a:spcPts val="1000"/>
              </a:spcBef>
              <a:defRPr sz="1428"/>
            </a:pPr>
            <a:r>
              <a:t>Universal response to hadrons</a:t>
            </a:r>
          </a:p>
          <a:p>
            <a:pPr marL="371347" lvl="1" indent="-138176" defTabSz="310895">
              <a:spcBef>
                <a:spcPts val="1000"/>
              </a:spcBef>
              <a:defRPr sz="1428"/>
            </a:pPr>
            <a:r>
              <a:t>Very good pi/e separation and tau identification performance</a:t>
            </a:r>
          </a:p>
          <a:p>
            <a:pPr marL="138176" indent="-138176" defTabSz="310895">
              <a:spcBef>
                <a:spcPts val="1000"/>
              </a:spcBef>
              <a:defRPr sz="1632"/>
            </a:pPr>
            <a:r>
              <a:t>and also electronics all outside the calorimeter:</a:t>
            </a:r>
          </a:p>
          <a:p>
            <a:pPr marL="371347" lvl="1" indent="-138176" defTabSz="310895">
              <a:spcBef>
                <a:spcPts val="1000"/>
              </a:spcBef>
              <a:defRPr sz="1428"/>
            </a:pPr>
            <a:r>
              <a:t>No need for cooling and services in the calorimeter volume</a:t>
            </a:r>
          </a:p>
        </p:txBody>
      </p:sp>
      <p:sp>
        <p:nvSpPr>
          <p:cNvPr id="19" name="Rectangle 18">
            <a:extLst>
              <a:ext uri="{FF2B5EF4-FFF2-40B4-BE49-F238E27FC236}">
                <a16:creationId xmlns:a16="http://schemas.microsoft.com/office/drawing/2014/main" id="{28B7A9DE-4FF4-E048-A4B4-94FF0839AA06}"/>
              </a:ext>
            </a:extLst>
          </p:cNvPr>
          <p:cNvSpPr/>
          <p:nvPr/>
        </p:nvSpPr>
        <p:spPr>
          <a:xfrm>
            <a:off x="-19037" y="-6424"/>
            <a:ext cx="2031325" cy="369332"/>
          </a:xfrm>
          <a:prstGeom prst="rect">
            <a:avLst/>
          </a:prstGeom>
        </p:spPr>
        <p:txBody>
          <a:bodyPr wrap="none">
            <a:spAutoFit/>
          </a:bodyPr>
          <a:lstStyle/>
          <a:p>
            <a:pPr>
              <a:defRPr sz="2900" b="1" i="0">
                <a:latin typeface="Helvetica"/>
                <a:ea typeface="Helvetica"/>
                <a:cs typeface="Helvetica"/>
                <a:sym typeface="Helvetica"/>
              </a:defRPr>
            </a:pPr>
            <a:r>
              <a:rPr lang="en-GB" sz="1800" dirty="0"/>
              <a:t>[</a:t>
            </a:r>
            <a:r>
              <a:rPr lang="en-GB" sz="1800" dirty="0" err="1"/>
              <a:t>Iacopo</a:t>
            </a:r>
            <a:r>
              <a:rPr lang="en-GB" sz="1800" dirty="0"/>
              <a:t> </a:t>
            </a:r>
            <a:r>
              <a:rPr lang="en-GB" sz="1800" dirty="0" err="1"/>
              <a:t>Vivarelli</a:t>
            </a:r>
            <a:r>
              <a:rPr lang="en-GB" sz="1800" dirty="0"/>
              <a:t>]</a:t>
            </a:r>
          </a:p>
        </p:txBody>
      </p:sp>
    </p:spTree>
    <p:extLst>
      <p:ext uri="{BB962C8B-B14F-4D97-AF65-F5344CB8AC3E}">
        <p14:creationId xmlns:p14="http://schemas.microsoft.com/office/powerpoint/2010/main" val="1299021727"/>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 name="Under investigation: crystal-based EM layer"/>
          <p:cNvSpPr txBox="1">
            <a:spLocks noGrp="1"/>
          </p:cNvSpPr>
          <p:nvPr>
            <p:ph type="title"/>
          </p:nvPr>
        </p:nvSpPr>
        <p:spPr>
          <a:prstGeom prst="rect">
            <a:avLst/>
          </a:prstGeom>
        </p:spPr>
        <p:txBody>
          <a:bodyPr/>
          <a:lstStyle>
            <a:lvl1pPr>
              <a:defRPr sz="2900"/>
            </a:lvl1pPr>
          </a:lstStyle>
          <a:p>
            <a:r>
              <a:t>Under investigation: crystal-based EM layer</a:t>
            </a:r>
          </a:p>
        </p:txBody>
      </p:sp>
      <p:pic>
        <p:nvPicPr>
          <p:cNvPr id="104" name="Image" descr="Image"/>
          <p:cNvPicPr>
            <a:picLocks noChangeAspect="1"/>
          </p:cNvPicPr>
          <p:nvPr/>
        </p:nvPicPr>
        <p:blipFill>
          <a:blip r:embed="rId2">
            <a:extLst/>
          </a:blip>
          <a:stretch>
            <a:fillRect/>
          </a:stretch>
        </p:blipFill>
        <p:spPr>
          <a:xfrm>
            <a:off x="-1" y="1994542"/>
            <a:ext cx="10160001" cy="4558218"/>
          </a:xfrm>
          <a:prstGeom prst="rect">
            <a:avLst/>
          </a:prstGeom>
          <a:ln w="12700">
            <a:miter lim="400000"/>
          </a:ln>
        </p:spPr>
      </p:pic>
      <p:sp>
        <p:nvSpPr>
          <p:cNvPr id="4" name="Rectangle 3">
            <a:extLst>
              <a:ext uri="{FF2B5EF4-FFF2-40B4-BE49-F238E27FC236}">
                <a16:creationId xmlns:a16="http://schemas.microsoft.com/office/drawing/2014/main" id="{129D3A8B-B633-3D4C-99B9-A3BC0E8073D9}"/>
              </a:ext>
            </a:extLst>
          </p:cNvPr>
          <p:cNvSpPr/>
          <p:nvPr/>
        </p:nvSpPr>
        <p:spPr>
          <a:xfrm>
            <a:off x="-19037" y="-6424"/>
            <a:ext cx="2031325" cy="369332"/>
          </a:xfrm>
          <a:prstGeom prst="rect">
            <a:avLst/>
          </a:prstGeom>
        </p:spPr>
        <p:txBody>
          <a:bodyPr wrap="none">
            <a:spAutoFit/>
          </a:bodyPr>
          <a:lstStyle/>
          <a:p>
            <a:pPr>
              <a:defRPr sz="2900" b="1" i="0">
                <a:latin typeface="Helvetica"/>
                <a:ea typeface="Helvetica"/>
                <a:cs typeface="Helvetica"/>
                <a:sym typeface="Helvetica"/>
              </a:defRPr>
            </a:pPr>
            <a:r>
              <a:rPr lang="en-GB" sz="1800" dirty="0"/>
              <a:t>[</a:t>
            </a:r>
            <a:r>
              <a:rPr lang="en-GB" sz="1800" dirty="0" err="1"/>
              <a:t>Iacopo</a:t>
            </a:r>
            <a:r>
              <a:rPr lang="en-GB" sz="1800" dirty="0"/>
              <a:t> </a:t>
            </a:r>
            <a:r>
              <a:rPr lang="en-GB" sz="1800" dirty="0" err="1"/>
              <a:t>Vivarelli</a:t>
            </a:r>
            <a:r>
              <a:rPr lang="en-GB" sz="1800" dirty="0"/>
              <a:t>]</a:t>
            </a:r>
          </a:p>
        </p:txBody>
      </p:sp>
    </p:spTree>
    <p:extLst>
      <p:ext uri="{BB962C8B-B14F-4D97-AF65-F5344CB8AC3E}">
        <p14:creationId xmlns:p14="http://schemas.microsoft.com/office/powerpoint/2010/main" val="1888414006"/>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 name="Items for R&amp;D"/>
          <p:cNvSpPr txBox="1">
            <a:spLocks noGrp="1"/>
          </p:cNvSpPr>
          <p:nvPr>
            <p:ph type="title"/>
          </p:nvPr>
        </p:nvSpPr>
        <p:spPr>
          <a:prstGeom prst="rect">
            <a:avLst/>
          </a:prstGeom>
        </p:spPr>
        <p:txBody>
          <a:bodyPr/>
          <a:lstStyle/>
          <a:p>
            <a:r>
              <a:rPr dirty="0"/>
              <a:t>Items for R&amp;D</a:t>
            </a:r>
            <a:r>
              <a:rPr lang="en-GB" dirty="0"/>
              <a:t> – Dual Readout</a:t>
            </a:r>
            <a:endParaRPr dirty="0"/>
          </a:p>
        </p:txBody>
      </p:sp>
      <p:sp>
        <p:nvSpPr>
          <p:cNvPr id="107" name="Cherenkov light is never enough:…"/>
          <p:cNvSpPr txBox="1">
            <a:spLocks noGrp="1"/>
          </p:cNvSpPr>
          <p:nvPr>
            <p:ph type="body" sz="quarter" idx="1"/>
          </p:nvPr>
        </p:nvSpPr>
        <p:spPr>
          <a:xfrm>
            <a:off x="358213" y="1518066"/>
            <a:ext cx="6270185" cy="1930401"/>
          </a:xfrm>
          <a:prstGeom prst="rect">
            <a:avLst/>
          </a:prstGeom>
          <a:solidFill>
            <a:srgbClr val="0B80C0"/>
          </a:solidFill>
          <a:ln w="25400">
            <a:solidFill>
              <a:srgbClr val="000000"/>
            </a:solidFill>
          </a:ln>
        </p:spPr>
        <p:txBody>
          <a:bodyPr/>
          <a:lstStyle/>
          <a:p>
            <a:pPr marL="233891" indent="-233891" algn="l" defTabSz="233172">
              <a:spcBef>
                <a:spcPts val="0"/>
              </a:spcBef>
              <a:buAutoNum type="arabicPeriod"/>
              <a:defRPr sz="1326">
                <a:solidFill>
                  <a:srgbClr val="FFFFFF"/>
                </a:solidFill>
              </a:defRPr>
            </a:pPr>
            <a:r>
              <a:rPr dirty="0"/>
              <a:t>Cherenkov light is </a:t>
            </a:r>
            <a:r>
              <a:rPr b="1" dirty="0"/>
              <a:t>never enough</a:t>
            </a:r>
            <a:r>
              <a:rPr dirty="0"/>
              <a:t>: </a:t>
            </a:r>
          </a:p>
          <a:p>
            <a:pPr marL="287147" lvl="1" indent="-112268" algn="l" defTabSz="233172">
              <a:lnSpc>
                <a:spcPct val="100000"/>
              </a:lnSpc>
              <a:spcBef>
                <a:spcPts val="0"/>
              </a:spcBef>
              <a:defRPr sz="1326">
                <a:solidFill>
                  <a:srgbClr val="FFFFFF"/>
                </a:solidFill>
              </a:defRPr>
            </a:pPr>
            <a:r>
              <a:rPr dirty="0"/>
              <a:t>crystal fibers (</a:t>
            </a:r>
            <a:r>
              <a:rPr dirty="0" err="1"/>
              <a:t>LuAG</a:t>
            </a:r>
            <a:r>
              <a:rPr dirty="0"/>
              <a:t>) can achieve 4x </a:t>
            </a:r>
            <a:r>
              <a:rPr dirty="0" err="1"/>
              <a:t>ph</a:t>
            </a:r>
            <a:r>
              <a:rPr dirty="0"/>
              <a:t>/GeV than PMMA currently in use.</a:t>
            </a:r>
          </a:p>
          <a:p>
            <a:pPr marL="287147" lvl="1" indent="-112268" algn="l" defTabSz="233172">
              <a:lnSpc>
                <a:spcPct val="100000"/>
              </a:lnSpc>
              <a:spcBef>
                <a:spcPts val="0"/>
              </a:spcBef>
              <a:defRPr sz="1326">
                <a:solidFill>
                  <a:srgbClr val="FFFFFF"/>
                </a:solidFill>
              </a:defRPr>
            </a:pPr>
            <a:r>
              <a:rPr dirty="0"/>
              <a:t>Improved </a:t>
            </a:r>
            <a:r>
              <a:rPr b="1" dirty="0" err="1"/>
              <a:t>SiPM</a:t>
            </a:r>
            <a:r>
              <a:rPr b="1" dirty="0"/>
              <a:t> response</a:t>
            </a:r>
            <a:r>
              <a:rPr dirty="0"/>
              <a:t> in UV region for cheap desirable.</a:t>
            </a:r>
          </a:p>
          <a:p>
            <a:pPr marL="233891" indent="-233891" algn="l" defTabSz="233172">
              <a:spcBef>
                <a:spcPts val="0"/>
              </a:spcBef>
              <a:buAutoNum type="arabicPeriod"/>
              <a:defRPr sz="1326">
                <a:solidFill>
                  <a:srgbClr val="FFFFFF"/>
                </a:solidFill>
              </a:defRPr>
            </a:pPr>
            <a:r>
              <a:rPr dirty="0"/>
              <a:t>Integrated (digital) </a:t>
            </a:r>
            <a:r>
              <a:rPr dirty="0" err="1"/>
              <a:t>SiPM</a:t>
            </a:r>
            <a:r>
              <a:rPr dirty="0"/>
              <a:t>: </a:t>
            </a:r>
          </a:p>
          <a:p>
            <a:pPr marL="287147" lvl="1" indent="-112268" algn="l" defTabSz="233172">
              <a:lnSpc>
                <a:spcPct val="100000"/>
              </a:lnSpc>
              <a:spcBef>
                <a:spcPts val="0"/>
              </a:spcBef>
              <a:defRPr sz="1326">
                <a:solidFill>
                  <a:srgbClr val="FFFFFF"/>
                </a:solidFill>
              </a:defRPr>
            </a:pPr>
            <a:r>
              <a:rPr dirty="0"/>
              <a:t>Simplified readout, improved trigger capabilities.</a:t>
            </a:r>
          </a:p>
          <a:p>
            <a:pPr marL="233891" indent="-233891" algn="l" defTabSz="233172">
              <a:spcBef>
                <a:spcPts val="0"/>
              </a:spcBef>
              <a:buAutoNum type="arabicPeriod"/>
              <a:defRPr sz="1326">
                <a:solidFill>
                  <a:srgbClr val="FFFFFF"/>
                </a:solidFill>
              </a:defRPr>
            </a:pPr>
            <a:r>
              <a:rPr dirty="0"/>
              <a:t>Scalable readout architecture</a:t>
            </a:r>
          </a:p>
          <a:p>
            <a:pPr marL="0" indent="0" algn="l" defTabSz="233172">
              <a:spcBef>
                <a:spcPts val="0"/>
              </a:spcBef>
              <a:buSzTx/>
              <a:buNone/>
              <a:defRPr sz="1326">
                <a:solidFill>
                  <a:srgbClr val="FFFFFF"/>
                </a:solidFill>
              </a:defRPr>
            </a:pPr>
            <a:endParaRPr dirty="0"/>
          </a:p>
          <a:p>
            <a:pPr marL="0" indent="0" algn="l" defTabSz="233172">
              <a:spcBef>
                <a:spcPts val="0"/>
              </a:spcBef>
              <a:buSzTx/>
              <a:buNone/>
              <a:defRPr sz="1326">
                <a:solidFill>
                  <a:srgbClr val="FFFFFF"/>
                </a:solidFill>
              </a:defRPr>
            </a:pPr>
            <a:r>
              <a:rPr dirty="0"/>
              <a:t>For more details see </a:t>
            </a:r>
            <a:r>
              <a:rPr u="sng" dirty="0">
                <a:hlinkClick r:id="rId2"/>
              </a:rPr>
              <a:t>G. Gaudio’s talk at TF6 ECFA </a:t>
            </a:r>
          </a:p>
        </p:txBody>
      </p:sp>
      <p:pic>
        <p:nvPicPr>
          <p:cNvPr id="109" name="Image" descr="Image"/>
          <p:cNvPicPr>
            <a:picLocks noChangeAspect="1"/>
          </p:cNvPicPr>
          <p:nvPr/>
        </p:nvPicPr>
        <p:blipFill>
          <a:blip r:embed="rId3">
            <a:extLst/>
          </a:blip>
          <a:stretch>
            <a:fillRect/>
          </a:stretch>
        </p:blipFill>
        <p:spPr>
          <a:xfrm>
            <a:off x="7161374" y="897088"/>
            <a:ext cx="2679701" cy="1930401"/>
          </a:xfrm>
          <a:prstGeom prst="rect">
            <a:avLst/>
          </a:prstGeom>
          <a:ln w="12700">
            <a:miter lim="400000"/>
          </a:ln>
        </p:spPr>
      </p:pic>
      <p:pic>
        <p:nvPicPr>
          <p:cNvPr id="110" name="Image" descr="Image"/>
          <p:cNvPicPr>
            <a:picLocks noChangeAspect="1"/>
          </p:cNvPicPr>
          <p:nvPr/>
        </p:nvPicPr>
        <p:blipFill>
          <a:blip r:embed="rId4">
            <a:extLst/>
          </a:blip>
          <a:stretch>
            <a:fillRect/>
          </a:stretch>
        </p:blipFill>
        <p:spPr>
          <a:xfrm>
            <a:off x="7316975" y="2978089"/>
            <a:ext cx="2368500" cy="1663822"/>
          </a:xfrm>
          <a:prstGeom prst="rect">
            <a:avLst/>
          </a:prstGeom>
          <a:ln w="12700">
            <a:miter lim="400000"/>
          </a:ln>
        </p:spPr>
      </p:pic>
      <p:sp>
        <p:nvSpPr>
          <p:cNvPr id="111" name="Funding:…"/>
          <p:cNvSpPr txBox="1"/>
          <p:nvPr/>
        </p:nvSpPr>
        <p:spPr>
          <a:xfrm>
            <a:off x="179844" y="5342093"/>
            <a:ext cx="6626923" cy="1526708"/>
          </a:xfrm>
          <a:prstGeom prst="rect">
            <a:avLst/>
          </a:prstGeom>
          <a:ln w="12700">
            <a:miter lim="400000"/>
          </a:ln>
          <a:effectLst>
            <a:outerShdw blurRad="50800" dist="58159" dir="3600000" rotWithShape="0">
              <a:srgbClr val="000000">
                <a:alpha val="17303"/>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8100" tIns="38100" rIns="38100" bIns="38100">
            <a:normAutofit/>
          </a:bodyPr>
          <a:lstStyle/>
          <a:p>
            <a:pPr marL="140207" marR="0" lvl="0" indent="-140207" algn="just" defTabSz="315468" rtl="0" eaLnBrk="1" fontAlgn="auto" latinLnBrk="0" hangingPunct="0">
              <a:lnSpc>
                <a:spcPct val="100000"/>
              </a:lnSpc>
              <a:spcBef>
                <a:spcPts val="1100"/>
              </a:spcBef>
              <a:spcAft>
                <a:spcPts val="0"/>
              </a:spcAft>
              <a:buClrTx/>
              <a:buSzPct val="100000"/>
              <a:buFontTx/>
              <a:buChar char="•"/>
              <a:tabLst/>
              <a:defRPr sz="1656"/>
            </a:pPr>
            <a:r>
              <a:rPr kumimoji="0" sz="1656" b="0" i="0" u="none" strike="noStrike" kern="0" cap="none" spc="0" normalizeH="0" baseline="0" noProof="0" dirty="0">
                <a:ln>
                  <a:noFill/>
                </a:ln>
                <a:solidFill>
                  <a:srgbClr val="000000"/>
                </a:solidFill>
                <a:effectLst/>
                <a:uLnTx/>
                <a:uFillTx/>
                <a:latin typeface="Century Gothic"/>
                <a:sym typeface="Century Gothic"/>
              </a:rPr>
              <a:t>Funding: </a:t>
            </a:r>
          </a:p>
          <a:p>
            <a:pPr marL="376809" marR="0" lvl="1" indent="-140207" algn="just" defTabSz="315468" rtl="0" eaLnBrk="1" fontAlgn="auto" latinLnBrk="0" hangingPunct="0">
              <a:lnSpc>
                <a:spcPct val="110000"/>
              </a:lnSpc>
              <a:spcBef>
                <a:spcPts val="1100"/>
              </a:spcBef>
              <a:spcAft>
                <a:spcPts val="0"/>
              </a:spcAft>
              <a:buClrTx/>
              <a:buSzPct val="100000"/>
              <a:buFontTx/>
              <a:buChar char="•"/>
              <a:tabLst/>
              <a:defRPr sz="1449"/>
            </a:pPr>
            <a:r>
              <a:rPr kumimoji="0" sz="1449" b="0" i="0" u="none" strike="noStrike" kern="0" cap="none" spc="0" normalizeH="0" baseline="0" noProof="0" dirty="0">
                <a:ln>
                  <a:noFill/>
                </a:ln>
                <a:solidFill>
                  <a:srgbClr val="000000"/>
                </a:solidFill>
                <a:effectLst/>
                <a:uLnTx/>
                <a:uFillTx/>
                <a:latin typeface="Century Gothic"/>
                <a:sym typeface="Century Gothic"/>
              </a:rPr>
              <a:t>Europe: </a:t>
            </a:r>
            <a:r>
              <a:rPr kumimoji="0" sz="1449" b="0" i="0" u="none" strike="noStrike" kern="0" cap="none" spc="0" normalizeH="0" baseline="0" noProof="0" dirty="0" err="1">
                <a:ln>
                  <a:noFill/>
                </a:ln>
                <a:solidFill>
                  <a:srgbClr val="000000"/>
                </a:solidFill>
                <a:effectLst/>
                <a:uLnTx/>
                <a:uFillTx/>
                <a:latin typeface="Century Gothic"/>
                <a:sym typeface="Century Gothic"/>
              </a:rPr>
              <a:t>AIDAinnova</a:t>
            </a:r>
            <a:r>
              <a:rPr kumimoji="0" sz="1449" b="0" i="0" u="none" strike="noStrike" kern="0" cap="none" spc="0" normalizeH="0" baseline="0" noProof="0" dirty="0">
                <a:ln>
                  <a:noFill/>
                </a:ln>
                <a:solidFill>
                  <a:srgbClr val="000000"/>
                </a:solidFill>
                <a:effectLst/>
                <a:uLnTx/>
                <a:uFillTx/>
                <a:latin typeface="Century Gothic"/>
                <a:sym typeface="Century Gothic"/>
              </a:rPr>
              <a:t> + (limited) national funds (mainly Italy, Croatia)</a:t>
            </a:r>
          </a:p>
          <a:p>
            <a:pPr marL="376809" marR="0" lvl="1" indent="-140207" algn="just" defTabSz="315468" rtl="0" eaLnBrk="1" fontAlgn="auto" latinLnBrk="0" hangingPunct="0">
              <a:lnSpc>
                <a:spcPct val="110000"/>
              </a:lnSpc>
              <a:spcBef>
                <a:spcPts val="1100"/>
              </a:spcBef>
              <a:spcAft>
                <a:spcPts val="0"/>
              </a:spcAft>
              <a:buClrTx/>
              <a:buSzPct val="100000"/>
              <a:buFontTx/>
              <a:buChar char="•"/>
              <a:tabLst/>
              <a:defRPr sz="1449"/>
            </a:pPr>
            <a:r>
              <a:rPr kumimoji="0" sz="1449" b="0" i="0" u="none" strike="noStrike" kern="0" cap="none" spc="0" normalizeH="0" baseline="0" noProof="0" dirty="0">
                <a:ln>
                  <a:noFill/>
                </a:ln>
                <a:solidFill>
                  <a:srgbClr val="000000"/>
                </a:solidFill>
                <a:effectLst/>
                <a:uLnTx/>
                <a:uFillTx/>
                <a:latin typeface="Century Gothic"/>
                <a:sym typeface="Century Gothic"/>
              </a:rPr>
              <a:t>Korea: substantial grant aimed at delivering a hadronic scale prototype </a:t>
            </a:r>
          </a:p>
        </p:txBody>
      </p:sp>
      <p:pic>
        <p:nvPicPr>
          <p:cNvPr id="112" name="tubelet_view.png" descr="tubelet_view.png"/>
          <p:cNvPicPr>
            <a:picLocks noChangeAspect="1"/>
          </p:cNvPicPr>
          <p:nvPr/>
        </p:nvPicPr>
        <p:blipFill>
          <a:blip r:embed="rId5">
            <a:extLst/>
          </a:blip>
          <a:stretch>
            <a:fillRect/>
          </a:stretch>
        </p:blipFill>
        <p:spPr>
          <a:xfrm>
            <a:off x="7130956" y="4792511"/>
            <a:ext cx="2740537" cy="2333973"/>
          </a:xfrm>
          <a:prstGeom prst="rect">
            <a:avLst/>
          </a:prstGeom>
          <a:ln w="12700">
            <a:miter lim="400000"/>
          </a:ln>
        </p:spPr>
      </p:pic>
      <p:sp>
        <p:nvSpPr>
          <p:cNvPr id="113" name="Test beam(s) foreseen for summer 2021 testing capillary tube, EM-size prototype.…"/>
          <p:cNvSpPr txBox="1"/>
          <p:nvPr/>
        </p:nvSpPr>
        <p:spPr>
          <a:xfrm>
            <a:off x="260191" y="3696570"/>
            <a:ext cx="6270185" cy="1526708"/>
          </a:xfrm>
          <a:prstGeom prst="rect">
            <a:avLst/>
          </a:prstGeom>
          <a:ln w="12700">
            <a:miter lim="400000"/>
          </a:ln>
          <a:effectLst>
            <a:outerShdw blurRad="50800" dist="58159" dir="3600000" rotWithShape="0">
              <a:srgbClr val="000000">
                <a:alpha val="17303"/>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8100" tIns="38100" rIns="38100" bIns="38100">
            <a:normAutofit/>
          </a:bodyPr>
          <a:lstStyle/>
          <a:p>
            <a:pPr marL="138176" marR="0" lvl="0" indent="-138176" algn="just" defTabSz="310895" rtl="0" eaLnBrk="1" fontAlgn="auto" latinLnBrk="0" hangingPunct="0">
              <a:lnSpc>
                <a:spcPct val="100000"/>
              </a:lnSpc>
              <a:spcBef>
                <a:spcPts val="1000"/>
              </a:spcBef>
              <a:spcAft>
                <a:spcPts val="0"/>
              </a:spcAft>
              <a:buClrTx/>
              <a:buSzPct val="100000"/>
              <a:buFontTx/>
              <a:buChar char="•"/>
              <a:tabLst/>
              <a:defRPr sz="1632"/>
            </a:pPr>
            <a:r>
              <a:rPr kumimoji="0" sz="1632" b="0" i="0" u="none" strike="noStrike" kern="0" cap="none" spc="0" normalizeH="0" baseline="0" noProof="0" dirty="0">
                <a:ln>
                  <a:noFill/>
                </a:ln>
                <a:solidFill>
                  <a:srgbClr val="000000"/>
                </a:solidFill>
                <a:effectLst/>
                <a:uLnTx/>
                <a:uFillTx/>
                <a:latin typeface="Century Gothic"/>
                <a:sym typeface="Century Gothic"/>
              </a:rPr>
              <a:t>Test beam(s) foreseen for </a:t>
            </a:r>
            <a:r>
              <a:rPr kumimoji="0" sz="1632" b="1" i="0" u="none" strike="noStrike" kern="0" cap="none" spc="0" normalizeH="0" baseline="0" noProof="0" dirty="0">
                <a:ln>
                  <a:noFill/>
                </a:ln>
                <a:solidFill>
                  <a:srgbClr val="000000"/>
                </a:solidFill>
                <a:effectLst/>
                <a:uLnTx/>
                <a:uFillTx/>
                <a:latin typeface="Century Gothic"/>
                <a:sym typeface="Century Gothic"/>
              </a:rPr>
              <a:t>summer 2021</a:t>
            </a:r>
            <a:r>
              <a:rPr kumimoji="0" sz="1632" b="0" i="0" u="none" strike="noStrike" kern="0" cap="none" spc="0" normalizeH="0" baseline="0" noProof="0" dirty="0">
                <a:ln>
                  <a:noFill/>
                </a:ln>
                <a:solidFill>
                  <a:srgbClr val="000000"/>
                </a:solidFill>
                <a:effectLst/>
                <a:uLnTx/>
                <a:uFillTx/>
                <a:latin typeface="Century Gothic"/>
                <a:sym typeface="Century Gothic"/>
              </a:rPr>
              <a:t> testing capillary tube, EM-size prototype. </a:t>
            </a:r>
          </a:p>
          <a:p>
            <a:pPr marL="138176" marR="0" lvl="0" indent="-138176" algn="just" defTabSz="310895" rtl="0" eaLnBrk="1" fontAlgn="auto" latinLnBrk="0" hangingPunct="0">
              <a:lnSpc>
                <a:spcPct val="100000"/>
              </a:lnSpc>
              <a:spcBef>
                <a:spcPts val="1000"/>
              </a:spcBef>
              <a:spcAft>
                <a:spcPts val="0"/>
              </a:spcAft>
              <a:buClrTx/>
              <a:buSzPct val="100000"/>
              <a:buFontTx/>
              <a:buChar char="•"/>
              <a:tabLst/>
              <a:defRPr sz="1632"/>
            </a:pPr>
            <a:r>
              <a:rPr kumimoji="0" sz="1632" b="0" i="0" u="none" strike="noStrike" kern="0" cap="none" spc="0" normalizeH="0" baseline="0" noProof="0" dirty="0">
                <a:ln>
                  <a:noFill/>
                </a:ln>
                <a:solidFill>
                  <a:srgbClr val="000000"/>
                </a:solidFill>
                <a:effectLst/>
                <a:uLnTx/>
                <a:uFillTx/>
                <a:latin typeface="Century Gothic"/>
                <a:sym typeface="Century Gothic"/>
              </a:rPr>
              <a:t>Active in the UK: Sussex with contributions on simulation and </a:t>
            </a:r>
            <a:r>
              <a:rPr kumimoji="0" sz="1632" b="0" i="0" u="none" strike="noStrike" kern="0" cap="none" spc="0" normalizeH="0" baseline="0" noProof="0" dirty="0" err="1">
                <a:ln>
                  <a:noFill/>
                </a:ln>
                <a:solidFill>
                  <a:srgbClr val="000000"/>
                </a:solidFill>
                <a:effectLst/>
                <a:uLnTx/>
                <a:uFillTx/>
                <a:latin typeface="Century Gothic"/>
                <a:sym typeface="Century Gothic"/>
              </a:rPr>
              <a:t>characterisation</a:t>
            </a:r>
            <a:r>
              <a:rPr kumimoji="0" sz="1632" b="0" i="0" u="none" strike="noStrike" kern="0" cap="none" spc="0" normalizeH="0" baseline="0" noProof="0" dirty="0">
                <a:ln>
                  <a:noFill/>
                </a:ln>
                <a:solidFill>
                  <a:srgbClr val="000000"/>
                </a:solidFill>
                <a:effectLst/>
                <a:uLnTx/>
                <a:uFillTx/>
                <a:latin typeface="Century Gothic"/>
                <a:sym typeface="Century Gothic"/>
              </a:rPr>
              <a:t> of the fibers + </a:t>
            </a:r>
            <a:r>
              <a:rPr kumimoji="0" sz="1632" b="0" i="0" u="none" strike="noStrike" kern="0" cap="none" spc="0" normalizeH="0" baseline="0" noProof="0" dirty="0" err="1">
                <a:ln>
                  <a:noFill/>
                </a:ln>
                <a:solidFill>
                  <a:srgbClr val="000000"/>
                </a:solidFill>
                <a:effectLst/>
                <a:uLnTx/>
                <a:uFillTx/>
                <a:latin typeface="Century Gothic"/>
                <a:sym typeface="Century Gothic"/>
              </a:rPr>
              <a:t>SiPM</a:t>
            </a:r>
            <a:r>
              <a:rPr kumimoji="0" sz="1632" b="0" i="0" u="none" strike="noStrike" kern="0" cap="none" spc="0" normalizeH="0" baseline="0" noProof="0" dirty="0">
                <a:ln>
                  <a:noFill/>
                </a:ln>
                <a:solidFill>
                  <a:srgbClr val="000000"/>
                </a:solidFill>
                <a:effectLst/>
                <a:uLnTx/>
                <a:uFillTx/>
                <a:latin typeface="Century Gothic"/>
                <a:sym typeface="Century Gothic"/>
              </a:rPr>
              <a:t> and TDAQ/Monitoring for TB.</a:t>
            </a:r>
          </a:p>
        </p:txBody>
      </p:sp>
      <p:sp>
        <p:nvSpPr>
          <p:cNvPr id="9" name="Rectangle 8">
            <a:extLst>
              <a:ext uri="{FF2B5EF4-FFF2-40B4-BE49-F238E27FC236}">
                <a16:creationId xmlns:a16="http://schemas.microsoft.com/office/drawing/2014/main" id="{177F545D-811E-A64B-A21B-BADF8CCAA13B}"/>
              </a:ext>
            </a:extLst>
          </p:cNvPr>
          <p:cNvSpPr/>
          <p:nvPr/>
        </p:nvSpPr>
        <p:spPr>
          <a:xfrm>
            <a:off x="-19037" y="-6424"/>
            <a:ext cx="2031325" cy="369332"/>
          </a:xfrm>
          <a:prstGeom prst="rect">
            <a:avLst/>
          </a:prstGeom>
        </p:spPr>
        <p:txBody>
          <a:bodyPr wrap="none">
            <a:spAutoFit/>
          </a:bodyPr>
          <a:lstStyle/>
          <a:p>
            <a:pPr>
              <a:defRPr sz="2900" b="1" i="0">
                <a:latin typeface="Helvetica"/>
                <a:ea typeface="Helvetica"/>
                <a:cs typeface="Helvetica"/>
                <a:sym typeface="Helvetica"/>
              </a:defRPr>
            </a:pPr>
            <a:r>
              <a:rPr lang="en-GB" sz="1800" dirty="0"/>
              <a:t>[</a:t>
            </a:r>
            <a:r>
              <a:rPr lang="en-GB" sz="1800" dirty="0" err="1"/>
              <a:t>Iacopo</a:t>
            </a:r>
            <a:r>
              <a:rPr lang="en-GB" sz="1800" dirty="0"/>
              <a:t> </a:t>
            </a:r>
            <a:r>
              <a:rPr lang="en-GB" sz="1800" dirty="0" err="1"/>
              <a:t>Vivarelli</a:t>
            </a:r>
            <a:r>
              <a:rPr lang="en-GB" sz="1800" dirty="0"/>
              <a:t>]</a:t>
            </a:r>
          </a:p>
        </p:txBody>
      </p:sp>
    </p:spTree>
    <p:extLst>
      <p:ext uri="{BB962C8B-B14F-4D97-AF65-F5344CB8AC3E}">
        <p14:creationId xmlns:p14="http://schemas.microsoft.com/office/powerpoint/2010/main" val="3938708493"/>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4" name="Picture 2"/>
          <p:cNvPicPr>
            <a:picLocks noGrp="1" noChangeAspect="1" noChangeArrowheads="1"/>
          </p:cNvPicPr>
          <p:nvPr>
            <p:ph idx="1"/>
          </p:nvPr>
        </p:nvPicPr>
        <p:blipFill>
          <a:blip r:embed="rId3"/>
          <a:stretch/>
        </p:blipFill>
        <p:spPr bwMode="auto">
          <a:xfrm>
            <a:off x="-119944" y="84667"/>
            <a:ext cx="10355792" cy="7313083"/>
          </a:xfrm>
          <a:prstGeom prst="rect">
            <a:avLst/>
          </a:prstGeom>
        </p:spPr>
      </p:pic>
      <p:sp>
        <p:nvSpPr>
          <p:cNvPr id="5" name="TextBox 5"/>
          <p:cNvSpPr/>
          <p:nvPr/>
        </p:nvSpPr>
        <p:spPr bwMode="auto">
          <a:xfrm>
            <a:off x="4632749" y="2935148"/>
            <a:ext cx="2285999" cy="698902"/>
          </a:xfrm>
          <a:prstGeom prst="rect">
            <a:avLst/>
          </a:prstGeom>
          <a:solidFill>
            <a:schemeClr val="tx1"/>
          </a:solidFill>
          <a:ln w="38100">
            <a:solidFill>
              <a:srgbClr val="FF33CC"/>
            </a:solidFill>
            <a:miter/>
            <a:headEnd/>
            <a:tailEnd/>
          </a:ln>
          <a:effectLst>
            <a:outerShdw blurRad="50800" dist="38100" dir="2700000" algn="tl" rotWithShape="0">
              <a:srgbClr val="808080">
                <a:alpha val="39999"/>
              </a:srgbClr>
            </a:outerShdw>
          </a:effectLst>
        </p:spPr>
        <p:txBody>
          <a:bodyPr>
            <a:noAutofit/>
          </a:bodyPr>
          <a:lstStyle/>
          <a:p>
            <a:pPr marL="0" marR="0" lvl="0" indent="0" algn="l" defTabSz="1015988" eaLnBrk="1" fontAlgn="auto" latinLnBrk="0" hangingPunct="1">
              <a:lnSpc>
                <a:spcPct val="100000"/>
              </a:lnSpc>
              <a:spcBef>
                <a:spcPts val="0"/>
              </a:spcBef>
              <a:spcAft>
                <a:spcPts val="0"/>
              </a:spcAft>
              <a:buClrTx/>
              <a:buSzTx/>
              <a:buFontTx/>
              <a:buNone/>
              <a:tabLst/>
              <a:defRPr/>
            </a:pPr>
            <a:r>
              <a:rPr kumimoji="0" lang="en-GB" sz="2200" b="0" i="0" u="none" strike="noStrike" kern="0" cap="none" spc="0" normalizeH="0" baseline="0" noProof="0" dirty="0">
                <a:ln>
                  <a:noFill/>
                </a:ln>
                <a:solidFill>
                  <a:prstClr val="black"/>
                </a:solidFill>
                <a:effectLst/>
                <a:uLnTx/>
                <a:uFillTx/>
                <a:latin typeface="Corbel"/>
                <a:ea typeface="ＭＳ Ｐゴシック"/>
                <a:cs typeface="Arial"/>
              </a:rPr>
              <a:t>2005 - ECAL Physics prototype</a:t>
            </a:r>
            <a:endParaRPr kumimoji="0" sz="3200" b="0" i="0" u="none" strike="noStrike" kern="0" cap="none" spc="0" normalizeH="0" baseline="0" noProof="0" dirty="0">
              <a:ln>
                <a:noFill/>
              </a:ln>
              <a:solidFill>
                <a:srgbClr val="000000"/>
              </a:solidFill>
              <a:effectLst/>
              <a:uLnTx/>
              <a:uFillTx/>
              <a:latin typeface="Century Gothic"/>
            </a:endParaRPr>
          </a:p>
        </p:txBody>
      </p:sp>
      <p:sp>
        <p:nvSpPr>
          <p:cNvPr id="2" name="Date Placeholder 1">
            <a:extLst>
              <a:ext uri="{FF2B5EF4-FFF2-40B4-BE49-F238E27FC236}">
                <a16:creationId xmlns:a16="http://schemas.microsoft.com/office/drawing/2014/main" id="{F80FFA64-26F3-6745-9F7C-91F9D50A607C}"/>
              </a:ext>
            </a:extLst>
          </p:cNvPr>
          <p:cNvSpPr>
            <a:spLocks noGrp="1"/>
          </p:cNvSpPr>
          <p:nvPr>
            <p:ph type="dt" sz="half" idx="10"/>
          </p:nvPr>
        </p:nvSpPr>
        <p:spPr/>
        <p:txBody>
          <a:bodyPr/>
          <a:lstStyle/>
          <a:p>
            <a:pPr marL="0" marR="0" lvl="0" indent="0" algn="l" defTabSz="45720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a:ln>
                  <a:noFill/>
                </a:ln>
                <a:solidFill>
                  <a:srgbClr val="D6ECFF"/>
                </a:solidFill>
                <a:effectLst/>
                <a:uLnTx/>
                <a:uFillTx/>
                <a:latin typeface="Corbel"/>
                <a:ea typeface="ＭＳ Ｐゴシック"/>
              </a:rPr>
              <a:t>PPTAP / 04-Jun-2021</a:t>
            </a:r>
          </a:p>
        </p:txBody>
      </p:sp>
      <p:sp>
        <p:nvSpPr>
          <p:cNvPr id="3" name="Footer Placeholder 2">
            <a:extLst>
              <a:ext uri="{FF2B5EF4-FFF2-40B4-BE49-F238E27FC236}">
                <a16:creationId xmlns:a16="http://schemas.microsoft.com/office/drawing/2014/main" id="{D9A2BAF4-5CD8-9944-98DD-8BEDFC653252}"/>
              </a:ext>
            </a:extLst>
          </p:cNvPr>
          <p:cNvSpPr>
            <a:spLocks noGrp="1"/>
          </p:cNvSpPr>
          <p:nvPr>
            <p:ph type="ftr" sz="quarter" idx="11"/>
          </p:nvPr>
        </p:nvSpPr>
        <p:spPr/>
        <p:txBody>
          <a:bodyPr/>
          <a:lstStyle/>
          <a:p>
            <a:pPr marL="0" marR="0" lvl="0" indent="0" algn="r" defTabSz="45720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a:ln>
                  <a:noFill/>
                </a:ln>
                <a:solidFill>
                  <a:srgbClr val="D6ECFF"/>
                </a:solidFill>
                <a:effectLst/>
                <a:uLnTx/>
                <a:uFillTx/>
                <a:latin typeface="Corbel"/>
                <a:ea typeface="ＭＳ Ｐゴシック"/>
              </a:rPr>
              <a:t>Nigel Watson / Birmingham Univ.</a:t>
            </a:r>
            <a:endParaRPr kumimoji="0" lang="en-US" sz="1200" b="0" i="0" u="none" strike="noStrike" kern="0" cap="none" spc="0" normalizeH="0" baseline="0" noProof="0">
              <a:ln>
                <a:noFill/>
              </a:ln>
              <a:solidFill>
                <a:srgbClr val="D6ECFF"/>
              </a:solidFill>
              <a:effectLst/>
              <a:uLnTx/>
              <a:uFillTx/>
              <a:latin typeface="Corbel"/>
              <a:ea typeface="ＭＳ Ｐゴシック"/>
            </a:endParaRPr>
          </a:p>
        </p:txBody>
      </p:sp>
    </p:spTree>
    <p:extLst>
      <p:ext uri="{BB962C8B-B14F-4D97-AF65-F5344CB8AC3E}">
        <p14:creationId xmlns:p14="http://schemas.microsoft.com/office/powerpoint/2010/main" val="26817983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4" name="Picture 2"/>
          <p:cNvPicPr>
            <a:picLocks noGrp="1" noChangeAspect="1" noChangeArrowheads="1"/>
          </p:cNvPicPr>
          <p:nvPr>
            <p:ph idx="1"/>
          </p:nvPr>
        </p:nvPicPr>
        <p:blipFill>
          <a:blip r:embed="rId3"/>
          <a:stretch/>
        </p:blipFill>
        <p:spPr bwMode="auto">
          <a:xfrm>
            <a:off x="-119944" y="84667"/>
            <a:ext cx="10355792" cy="7313083"/>
          </a:xfrm>
          <a:prstGeom prst="rect">
            <a:avLst/>
          </a:prstGeom>
        </p:spPr>
      </p:pic>
      <p:sp>
        <p:nvSpPr>
          <p:cNvPr id="5" name="TextBox 5"/>
          <p:cNvSpPr/>
          <p:nvPr/>
        </p:nvSpPr>
        <p:spPr bwMode="auto">
          <a:xfrm>
            <a:off x="4632749" y="2935148"/>
            <a:ext cx="2285999" cy="698902"/>
          </a:xfrm>
          <a:prstGeom prst="rect">
            <a:avLst/>
          </a:prstGeom>
          <a:solidFill>
            <a:schemeClr val="tx1"/>
          </a:solidFill>
          <a:ln w="38100">
            <a:solidFill>
              <a:srgbClr val="FF33CC"/>
            </a:solidFill>
            <a:miter/>
            <a:headEnd/>
            <a:tailEnd/>
          </a:ln>
          <a:effectLst>
            <a:outerShdw blurRad="50800" dist="38100" dir="2700000" algn="tl" rotWithShape="0">
              <a:srgbClr val="808080">
                <a:alpha val="39999"/>
              </a:srgbClr>
            </a:outerShdw>
          </a:effectLst>
        </p:spPr>
        <p:txBody>
          <a:bodyPr>
            <a:noAutofit/>
          </a:bodyPr>
          <a:lstStyle/>
          <a:p>
            <a:pPr marL="0" marR="0" lvl="0" indent="0" algn="l" defTabSz="1015988" eaLnBrk="1" fontAlgn="auto" latinLnBrk="0" hangingPunct="1">
              <a:lnSpc>
                <a:spcPct val="100000"/>
              </a:lnSpc>
              <a:spcBef>
                <a:spcPts val="0"/>
              </a:spcBef>
              <a:spcAft>
                <a:spcPts val="0"/>
              </a:spcAft>
              <a:buClrTx/>
              <a:buSzTx/>
              <a:buFontTx/>
              <a:buNone/>
              <a:tabLst/>
              <a:defRPr/>
            </a:pPr>
            <a:r>
              <a:rPr kumimoji="0" lang="en-GB" sz="2200" b="0" i="0" u="none" strike="noStrike" kern="0" cap="none" spc="0" normalizeH="0" baseline="0" noProof="0" dirty="0">
                <a:ln>
                  <a:noFill/>
                </a:ln>
                <a:solidFill>
                  <a:prstClr val="black"/>
                </a:solidFill>
                <a:effectLst/>
                <a:uLnTx/>
                <a:uFillTx/>
                <a:latin typeface="Corbel"/>
                <a:ea typeface="ＭＳ Ｐゴシック"/>
                <a:cs typeface="Arial"/>
              </a:rPr>
              <a:t>2005 - ECAL Physics prototype</a:t>
            </a:r>
            <a:endParaRPr kumimoji="0" sz="3200" b="0" i="0" u="none" strike="noStrike" kern="0" cap="none" spc="0" normalizeH="0" baseline="0" noProof="0" dirty="0">
              <a:ln>
                <a:noFill/>
              </a:ln>
              <a:solidFill>
                <a:srgbClr val="000000"/>
              </a:solidFill>
              <a:effectLst/>
              <a:uLnTx/>
              <a:uFillTx/>
              <a:latin typeface="Century Gothic"/>
            </a:endParaRPr>
          </a:p>
        </p:txBody>
      </p:sp>
      <p:sp>
        <p:nvSpPr>
          <p:cNvPr id="2" name="Date Placeholder 1">
            <a:extLst>
              <a:ext uri="{FF2B5EF4-FFF2-40B4-BE49-F238E27FC236}">
                <a16:creationId xmlns:a16="http://schemas.microsoft.com/office/drawing/2014/main" id="{F80FFA64-26F3-6745-9F7C-91F9D50A607C}"/>
              </a:ext>
            </a:extLst>
          </p:cNvPr>
          <p:cNvSpPr>
            <a:spLocks noGrp="1"/>
          </p:cNvSpPr>
          <p:nvPr>
            <p:ph type="dt" sz="half" idx="10"/>
          </p:nvPr>
        </p:nvSpPr>
        <p:spPr/>
        <p:txBody>
          <a:bodyPr/>
          <a:lstStyle/>
          <a:p>
            <a:pPr marL="0" marR="0" lvl="0" indent="0" algn="l" defTabSz="45720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a:ln>
                  <a:noFill/>
                </a:ln>
                <a:solidFill>
                  <a:srgbClr val="D6ECFF"/>
                </a:solidFill>
                <a:effectLst/>
                <a:uLnTx/>
                <a:uFillTx/>
                <a:latin typeface="Corbel"/>
                <a:ea typeface="ＭＳ Ｐゴシック"/>
              </a:rPr>
              <a:t>PPTAP / 04-Jun-2021</a:t>
            </a:r>
          </a:p>
        </p:txBody>
      </p:sp>
      <p:sp>
        <p:nvSpPr>
          <p:cNvPr id="3" name="Footer Placeholder 2">
            <a:extLst>
              <a:ext uri="{FF2B5EF4-FFF2-40B4-BE49-F238E27FC236}">
                <a16:creationId xmlns:a16="http://schemas.microsoft.com/office/drawing/2014/main" id="{D9A2BAF4-5CD8-9944-98DD-8BEDFC653252}"/>
              </a:ext>
            </a:extLst>
          </p:cNvPr>
          <p:cNvSpPr>
            <a:spLocks noGrp="1"/>
          </p:cNvSpPr>
          <p:nvPr>
            <p:ph type="ftr" sz="quarter" idx="11"/>
          </p:nvPr>
        </p:nvSpPr>
        <p:spPr/>
        <p:txBody>
          <a:bodyPr/>
          <a:lstStyle/>
          <a:p>
            <a:pPr marL="0" marR="0" lvl="0" indent="0" algn="r" defTabSz="45720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a:ln>
                  <a:noFill/>
                </a:ln>
                <a:solidFill>
                  <a:srgbClr val="D6ECFF"/>
                </a:solidFill>
                <a:effectLst/>
                <a:uLnTx/>
                <a:uFillTx/>
                <a:latin typeface="Corbel"/>
                <a:ea typeface="ＭＳ Ｐゴシック"/>
              </a:rPr>
              <a:t>Nigel Watson / Birmingham Univ.</a:t>
            </a:r>
            <a:endParaRPr kumimoji="0" lang="en-US" sz="1200" b="0" i="0" u="none" strike="noStrike" kern="0" cap="none" spc="0" normalizeH="0" baseline="0" noProof="0">
              <a:ln>
                <a:noFill/>
              </a:ln>
              <a:solidFill>
                <a:srgbClr val="D6ECFF"/>
              </a:solidFill>
              <a:effectLst/>
              <a:uLnTx/>
              <a:uFillTx/>
              <a:latin typeface="Corbel"/>
              <a:ea typeface="ＭＳ Ｐゴシック"/>
            </a:endParaRPr>
          </a:p>
        </p:txBody>
      </p:sp>
      <p:sp>
        <p:nvSpPr>
          <p:cNvPr id="6" name="TextBox 5">
            <a:extLst>
              <a:ext uri="{FF2B5EF4-FFF2-40B4-BE49-F238E27FC236}">
                <a16:creationId xmlns:a16="http://schemas.microsoft.com/office/drawing/2014/main" id="{C9804FED-EBA2-DB43-A062-1A5A3426997B}"/>
              </a:ext>
            </a:extLst>
          </p:cNvPr>
          <p:cNvSpPr txBox="1"/>
          <p:nvPr/>
        </p:nvSpPr>
        <p:spPr>
          <a:xfrm>
            <a:off x="2847752" y="785664"/>
            <a:ext cx="3771670" cy="1110480"/>
          </a:xfrm>
          <a:prstGeom prst="rect">
            <a:avLst/>
          </a:prstGeom>
          <a:solidFill>
            <a:schemeClr val="tx1"/>
          </a:solidFill>
          <a:ln w="38100">
            <a:solidFill>
              <a:srgbClr val="FF33CC"/>
            </a:solidFill>
            <a:miter/>
            <a:headEnd/>
            <a:tailEnd/>
          </a:ln>
          <a:effectLst>
            <a:outerShdw blurRad="50800" dist="38100" dir="2700000" algn="tl" rotWithShape="0">
              <a:srgbClr val="808080">
                <a:alpha val="39999"/>
              </a:srgbClr>
            </a:outerShdw>
          </a:effectLst>
        </p:spPr>
        <p:txBody>
          <a:bodyPr>
            <a:noAutofit/>
          </a:bodyPr>
          <a:lstStyle>
            <a:defPPr marL="0" marR="0" indent="0" algn="l" defTabSz="914400">
              <a:lnSpc>
                <a:spcPct val="100000"/>
              </a:lnSpc>
              <a:spcBef>
                <a:spcPts val="0"/>
              </a:spcBef>
              <a:spcAft>
                <a:spcPts val="0"/>
              </a:spcAft>
              <a:buClrTx/>
              <a:buSzTx/>
              <a:buFontTx/>
              <a:buNone/>
              <a:defRPr sz="1800" b="0" i="0" u="none" strike="noStrike" cap="none" spc="0">
                <a:ln>
                  <a:noFill/>
                </a:ln>
                <a:solidFill>
                  <a:srgbClr val="000000"/>
                </a:solidFill>
              </a:defRPr>
            </a:defPPr>
            <a:lvl1pPr lvl="0" algn="l" defTabSz="1015988" eaLnBrk="1" fontAlgn="auto" latinLnBrk="0" hangingPunct="1">
              <a:tabLst/>
              <a:defRPr kumimoji="0" sz="2200" kern="0" normalizeH="0" baseline="0">
                <a:solidFill>
                  <a:prstClr val="black"/>
                </a:solidFill>
                <a:effectLst/>
                <a:uLnTx/>
                <a:uFillTx/>
                <a:latin typeface="Corbel"/>
                <a:ea typeface="ＭＳ Ｐゴシック"/>
                <a:cs typeface="Arial"/>
              </a:defRPr>
            </a:lvl1pPr>
          </a:lstStyle>
          <a:p>
            <a:r>
              <a:rPr lang="en-US" dirty="0"/>
              <a:t>~15 years later </a:t>
            </a:r>
            <a:r>
              <a:rPr lang="en-US" dirty="0">
                <a:sym typeface="Wingdings" pitchFamily="2" charset="2"/>
              </a:rPr>
              <a:t> CMS HGCAL</a:t>
            </a:r>
          </a:p>
          <a:p>
            <a:r>
              <a:rPr lang="en-US" dirty="0">
                <a:sym typeface="Wingdings" pitchFamily="2" charset="2"/>
              </a:rPr>
              <a:t>Message: need ongoing R&amp;D funding - non-project specific</a:t>
            </a:r>
            <a:br>
              <a:rPr lang="en-US" dirty="0">
                <a:sym typeface="Wingdings" pitchFamily="2" charset="2"/>
              </a:rPr>
            </a:br>
            <a:endParaRPr lang="en-US" dirty="0"/>
          </a:p>
        </p:txBody>
      </p:sp>
    </p:spTree>
    <p:extLst>
      <p:ext uri="{BB962C8B-B14F-4D97-AF65-F5344CB8AC3E}">
        <p14:creationId xmlns:p14="http://schemas.microsoft.com/office/powerpoint/2010/main" val="28870498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Rectangle 2"/>
          <p:cNvSpPr>
            <a:spLocks noGrp="1" noChangeArrowheads="1"/>
          </p:cNvSpPr>
          <p:nvPr>
            <p:ph type="title"/>
          </p:nvPr>
        </p:nvSpPr>
        <p:spPr bwMode="auto">
          <a:xfrm>
            <a:off x="12348" y="508000"/>
            <a:ext cx="9846028" cy="580320"/>
          </a:xfrm>
        </p:spPr>
        <p:txBody>
          <a:bodyPr/>
          <a:lstStyle/>
          <a:p>
            <a:pPr>
              <a:defRPr/>
            </a:pPr>
            <a:r>
              <a:rPr lang="en-GB" sz="3100" dirty="0">
                <a:ea typeface="ＭＳ Ｐゴシック"/>
              </a:rPr>
              <a:t>DECAL Concept – cost </a:t>
            </a:r>
            <a:r>
              <a:rPr lang="en-GB" sz="3100" dirty="0"/>
              <a:t>/performance</a:t>
            </a:r>
            <a:r>
              <a:rPr lang="en-GB" sz="3100" dirty="0">
                <a:ea typeface="ＭＳ Ｐゴシック"/>
              </a:rPr>
              <a:t> for </a:t>
            </a:r>
            <a:r>
              <a:rPr lang="en-GB" sz="3100" dirty="0" err="1">
                <a:ea typeface="ＭＳ Ｐゴシック"/>
              </a:rPr>
              <a:t>SiW</a:t>
            </a:r>
            <a:r>
              <a:rPr lang="en-GB" sz="3100" dirty="0">
                <a:ea typeface="ＭＳ Ｐゴシック"/>
              </a:rPr>
              <a:t> ECAL</a:t>
            </a:r>
            <a:endParaRPr dirty="0"/>
          </a:p>
        </p:txBody>
      </p:sp>
      <p:sp>
        <p:nvSpPr>
          <p:cNvPr id="5" name="Rectangle 5"/>
          <p:cNvSpPr>
            <a:spLocks noChangeArrowheads="1"/>
          </p:cNvSpPr>
          <p:nvPr/>
        </p:nvSpPr>
        <p:spPr bwMode="auto">
          <a:xfrm>
            <a:off x="423333" y="1217712"/>
            <a:ext cx="7753011" cy="3231654"/>
          </a:xfrm>
          <a:prstGeom prst="rect">
            <a:avLst/>
          </a:prstGeom>
          <a:solidFill>
            <a:schemeClr val="bg1"/>
          </a:solidFill>
          <a:ln w="38100">
            <a:solidFill>
              <a:schemeClr val="folHlink"/>
            </a:solidFill>
            <a:miter lim="800000"/>
            <a:headEnd/>
            <a:tailEnd/>
          </a:ln>
          <a:effectLst>
            <a:outerShdw dist="107763" dir="2700000" algn="ctr" rotWithShape="0">
              <a:schemeClr val="bg2">
                <a:alpha val="50000"/>
              </a:schemeClr>
            </a:outerShdw>
          </a:effectLst>
        </p:spPr>
        <p:txBody>
          <a:bodyPr wrap="square">
            <a:spAutoFit/>
          </a:bodyPr>
          <a:lstStyle>
            <a:lvl1pPr marL="169862" indent="-169862">
              <a:defRPr sz="2400">
                <a:solidFill>
                  <a:schemeClr val="tx1"/>
                </a:solidFill>
                <a:latin typeface="Arial"/>
                <a:ea typeface="ＭＳ Ｐゴシック"/>
              </a:defRPr>
            </a:lvl1pPr>
            <a:lvl2pPr marL="452438" indent="-168275">
              <a:defRPr sz="2400">
                <a:solidFill>
                  <a:schemeClr val="tx1"/>
                </a:solidFill>
                <a:latin typeface="Arial"/>
                <a:ea typeface="ＭＳ Ｐゴシック"/>
              </a:defRPr>
            </a:lvl2pPr>
            <a:lvl3pPr marL="909638" indent="-168275">
              <a:defRPr sz="2400">
                <a:solidFill>
                  <a:schemeClr val="tx1"/>
                </a:solidFill>
                <a:latin typeface="Arial"/>
                <a:ea typeface="ＭＳ Ｐゴシック"/>
              </a:defRPr>
            </a:lvl3pPr>
            <a:lvl4pPr marL="1600200" indent="-228600">
              <a:defRPr sz="2400">
                <a:solidFill>
                  <a:schemeClr val="tx1"/>
                </a:solidFill>
                <a:latin typeface="Arial"/>
                <a:ea typeface="ＭＳ Ｐゴシック"/>
              </a:defRPr>
            </a:lvl4pPr>
            <a:lvl5pPr marL="2057400" indent="-228600">
              <a:defRPr sz="2400">
                <a:solidFill>
                  <a:schemeClr val="tx1"/>
                </a:solidFill>
                <a:latin typeface="Arial"/>
                <a:ea typeface="ＭＳ Ｐゴシック"/>
              </a:defRPr>
            </a:lvl5pPr>
            <a:lvl6pPr marL="2514600" indent="-228600">
              <a:spcBef>
                <a:spcPts val="0"/>
              </a:spcBef>
              <a:spcAft>
                <a:spcPts val="0"/>
              </a:spcAft>
              <a:defRPr sz="2400">
                <a:solidFill>
                  <a:schemeClr val="tx1"/>
                </a:solidFill>
                <a:latin typeface="Arial"/>
                <a:ea typeface="ＭＳ Ｐゴシック"/>
              </a:defRPr>
            </a:lvl6pPr>
            <a:lvl7pPr marL="2971800" indent="-228600">
              <a:spcBef>
                <a:spcPts val="0"/>
              </a:spcBef>
              <a:spcAft>
                <a:spcPts val="0"/>
              </a:spcAft>
              <a:defRPr sz="2400">
                <a:solidFill>
                  <a:schemeClr val="tx1"/>
                </a:solidFill>
                <a:latin typeface="Arial"/>
                <a:ea typeface="ＭＳ Ｐゴシック"/>
              </a:defRPr>
            </a:lvl7pPr>
            <a:lvl8pPr marL="3429000" indent="-228600">
              <a:spcBef>
                <a:spcPts val="0"/>
              </a:spcBef>
              <a:spcAft>
                <a:spcPts val="0"/>
              </a:spcAft>
              <a:defRPr sz="2400">
                <a:solidFill>
                  <a:schemeClr val="tx1"/>
                </a:solidFill>
                <a:latin typeface="Arial"/>
                <a:ea typeface="ＭＳ Ｐゴシック"/>
              </a:defRPr>
            </a:lvl8pPr>
            <a:lvl9pPr marL="3886200" indent="-228600">
              <a:spcBef>
                <a:spcPts val="0"/>
              </a:spcBef>
              <a:spcAft>
                <a:spcPts val="0"/>
              </a:spcAft>
              <a:defRPr sz="2400">
                <a:solidFill>
                  <a:schemeClr val="tx1"/>
                </a:solidFill>
                <a:latin typeface="Arial"/>
                <a:ea typeface="ＭＳ Ｐゴシック"/>
              </a:defRPr>
            </a:lvl9pPr>
          </a:lstStyle>
          <a:p>
            <a:pPr marL="188735" indent="-188735" algn="l" defTabSz="1015989">
              <a:spcBef>
                <a:spcPts val="0"/>
              </a:spcBef>
              <a:spcAft>
                <a:spcPts val="0"/>
              </a:spcAft>
              <a:buClr>
                <a:srgbClr val="9999CC"/>
              </a:buClr>
              <a:buFontTx/>
              <a:buChar char="•"/>
              <a:defRPr/>
            </a:pPr>
            <a:r>
              <a:rPr lang="en-US" sz="2000" dirty="0">
                <a:solidFill>
                  <a:srgbClr val="000000"/>
                </a:solidFill>
                <a:cs typeface="+mn-cs"/>
              </a:rPr>
              <a:t>Swap ~0.5x0.5 cm</a:t>
            </a:r>
            <a:r>
              <a:rPr lang="en-US" sz="2000" baseline="30000" dirty="0">
                <a:solidFill>
                  <a:srgbClr val="000000"/>
                </a:solidFill>
                <a:cs typeface="+mn-cs"/>
              </a:rPr>
              <a:t>2</a:t>
            </a:r>
            <a:r>
              <a:rPr lang="en-US" sz="2000" dirty="0">
                <a:solidFill>
                  <a:srgbClr val="000000"/>
                </a:solidFill>
                <a:cs typeface="+mn-cs"/>
              </a:rPr>
              <a:t> Si pads with </a:t>
            </a:r>
            <a:r>
              <a:rPr lang="en-US" sz="2000" dirty="0">
                <a:solidFill>
                  <a:srgbClr val="FF0000"/>
                </a:solidFill>
                <a:cs typeface="+mn-cs"/>
              </a:rPr>
              <a:t>small </a:t>
            </a:r>
            <a:r>
              <a:rPr lang="en-US" sz="2000" dirty="0">
                <a:solidFill>
                  <a:srgbClr val="000000"/>
                </a:solidFill>
                <a:cs typeface="+mn-cs"/>
              </a:rPr>
              <a:t>pixels</a:t>
            </a:r>
          </a:p>
          <a:p>
            <a:pPr marL="471311" lvl="1" indent="-188735" algn="l" defTabSz="1015989">
              <a:buClr>
                <a:srgbClr val="9999CC"/>
              </a:buClr>
              <a:buFontTx/>
              <a:buChar char="•"/>
              <a:defRPr/>
            </a:pPr>
            <a:r>
              <a:rPr lang="en-US" sz="2000" dirty="0">
                <a:solidFill>
                  <a:srgbClr val="339933"/>
                </a:solidFill>
                <a:cs typeface="+mn-cs"/>
              </a:rPr>
              <a:t>at most one particle/pixel,1-bit ADC/pixel - digital</a:t>
            </a:r>
            <a:endParaRPr dirty="0"/>
          </a:p>
          <a:p>
            <a:pPr marL="188735" indent="-188735" algn="l" defTabSz="1015989">
              <a:spcBef>
                <a:spcPts val="0"/>
              </a:spcBef>
              <a:spcAft>
                <a:spcPts val="0"/>
              </a:spcAft>
              <a:buClr>
                <a:srgbClr val="9999CC"/>
              </a:buClr>
              <a:buFontTx/>
              <a:buChar char="•"/>
              <a:defRPr/>
            </a:pPr>
            <a:r>
              <a:rPr lang="en-US" sz="2000" dirty="0">
                <a:solidFill>
                  <a:srgbClr val="000000"/>
                </a:solidFill>
                <a:cs typeface="+mn-cs"/>
              </a:rPr>
              <a:t>How small to avoid saturation/non-linearity?</a:t>
            </a:r>
            <a:endParaRPr dirty="0"/>
          </a:p>
          <a:p>
            <a:pPr marL="502704" lvl="1" indent="-186970" algn="l" defTabSz="1015989">
              <a:spcBef>
                <a:spcPts val="0"/>
              </a:spcBef>
              <a:spcAft>
                <a:spcPts val="0"/>
              </a:spcAft>
              <a:buClr>
                <a:srgbClr val="00FF00"/>
              </a:buClr>
              <a:buFontTx/>
              <a:buChar char="•"/>
              <a:defRPr/>
            </a:pPr>
            <a:r>
              <a:rPr lang="en-US" sz="2000" dirty="0">
                <a:solidFill>
                  <a:srgbClr val="339933"/>
                </a:solidFill>
                <a:cs typeface="+mn-cs"/>
              </a:rPr>
              <a:t>EM shower core density at 500GeV ~100/mm</a:t>
            </a:r>
            <a:r>
              <a:rPr lang="en-US" sz="2000" baseline="30000" dirty="0">
                <a:solidFill>
                  <a:srgbClr val="339933"/>
                </a:solidFill>
                <a:cs typeface="+mn-cs"/>
              </a:rPr>
              <a:t>2</a:t>
            </a:r>
            <a:endParaRPr lang="en-US" sz="2000" dirty="0">
              <a:solidFill>
                <a:srgbClr val="339933"/>
              </a:solidFill>
              <a:cs typeface="+mn-cs"/>
            </a:endParaRPr>
          </a:p>
          <a:p>
            <a:pPr marL="502704" lvl="1" indent="-186970" algn="l" defTabSz="1015989">
              <a:spcBef>
                <a:spcPts val="0"/>
              </a:spcBef>
              <a:spcAft>
                <a:spcPts val="0"/>
              </a:spcAft>
              <a:buClr>
                <a:srgbClr val="00FF00"/>
              </a:buClr>
              <a:buFontTx/>
              <a:buChar char="•"/>
              <a:defRPr/>
            </a:pPr>
            <a:r>
              <a:rPr lang="en-US" sz="2000" dirty="0">
                <a:solidFill>
                  <a:srgbClr val="339933"/>
                </a:solidFill>
                <a:cs typeface="+mn-cs"/>
              </a:rPr>
              <a:t>Pixels must be &lt;100x100</a:t>
            </a:r>
            <a:r>
              <a:rPr lang="en-US" sz="2000" dirty="0">
                <a:solidFill>
                  <a:srgbClr val="339933"/>
                </a:solidFill>
                <a:latin typeface="Symbola"/>
                <a:ea typeface="Symbola"/>
                <a:cs typeface="Symbola"/>
              </a:rPr>
              <a:t>μ</a:t>
            </a:r>
            <a:r>
              <a:rPr lang="en-US" sz="2000" dirty="0">
                <a:solidFill>
                  <a:srgbClr val="339933"/>
                </a:solidFill>
                <a:cs typeface="+mn-cs"/>
              </a:rPr>
              <a:t>m</a:t>
            </a:r>
            <a:r>
              <a:rPr lang="en-US" sz="2000" baseline="30000" dirty="0">
                <a:solidFill>
                  <a:srgbClr val="339933"/>
                </a:solidFill>
                <a:cs typeface="+mn-cs"/>
              </a:rPr>
              <a:t>2</a:t>
            </a:r>
            <a:endParaRPr dirty="0"/>
          </a:p>
          <a:p>
            <a:pPr marL="1010699" lvl="2" indent="-186970" algn="l" defTabSz="1015989">
              <a:buClr>
                <a:srgbClr val="00FF00"/>
              </a:buClr>
              <a:buFontTx/>
              <a:buChar char="•"/>
              <a:defRPr/>
            </a:pPr>
            <a:r>
              <a:rPr lang="en-US" sz="2000" dirty="0">
                <a:solidFill>
                  <a:srgbClr val="339933"/>
                </a:solidFill>
                <a:cs typeface="+mn-cs"/>
              </a:rPr>
              <a:t>Used baseline </a:t>
            </a:r>
            <a:r>
              <a:rPr lang="en-US" sz="2000" dirty="0">
                <a:solidFill>
                  <a:srgbClr val="FF0000"/>
                </a:solidFill>
                <a:cs typeface="+mn-cs"/>
              </a:rPr>
              <a:t>50x50</a:t>
            </a:r>
            <a:r>
              <a:rPr lang="en-US" sz="2000" b="0" i="0" u="none" strike="noStrike" cap="none" spc="0" dirty="0">
                <a:ln>
                  <a:noFill/>
                </a:ln>
                <a:solidFill>
                  <a:srgbClr val="FF0000"/>
                </a:solidFill>
                <a:latin typeface="Symbola"/>
                <a:ea typeface="Symbola"/>
                <a:cs typeface="Symbola"/>
              </a:rPr>
              <a:t>μ</a:t>
            </a:r>
            <a:r>
              <a:rPr lang="en-US" sz="2000" dirty="0">
                <a:solidFill>
                  <a:srgbClr val="FF0000"/>
                </a:solidFill>
                <a:cs typeface="+mn-cs"/>
              </a:rPr>
              <a:t>m</a:t>
            </a:r>
            <a:r>
              <a:rPr lang="en-US" sz="2000" baseline="30000" dirty="0">
                <a:solidFill>
                  <a:srgbClr val="FF0000"/>
                </a:solidFill>
                <a:cs typeface="+mn-cs"/>
              </a:rPr>
              <a:t>2</a:t>
            </a:r>
            <a:endParaRPr lang="en-US" sz="2000" dirty="0">
              <a:solidFill>
                <a:srgbClr val="FF0000"/>
              </a:solidFill>
              <a:cs typeface="+mn-cs"/>
            </a:endParaRPr>
          </a:p>
          <a:p>
            <a:pPr marL="959904" lvl="2" indent="-186970" algn="l" defTabSz="1015989">
              <a:buClr>
                <a:srgbClr val="00FF00"/>
              </a:buClr>
              <a:buFontTx/>
              <a:buChar char="•"/>
              <a:defRPr/>
            </a:pPr>
            <a:r>
              <a:rPr lang="en-US" sz="2000" dirty="0">
                <a:solidFill>
                  <a:srgbClr val="339933"/>
                </a:solidFill>
                <a:cs typeface="+mn-cs"/>
              </a:rPr>
              <a:t>Gives ~10</a:t>
            </a:r>
            <a:r>
              <a:rPr lang="en-US" sz="2000" baseline="30000" dirty="0">
                <a:solidFill>
                  <a:srgbClr val="339933"/>
                </a:solidFill>
                <a:cs typeface="+mn-cs"/>
              </a:rPr>
              <a:t>12</a:t>
            </a:r>
            <a:r>
              <a:rPr lang="en-US" sz="2000" dirty="0">
                <a:solidFill>
                  <a:srgbClr val="339933"/>
                </a:solidFill>
                <a:cs typeface="+mn-cs"/>
              </a:rPr>
              <a:t> pixels for ECAL </a:t>
            </a:r>
          </a:p>
          <a:p>
            <a:pPr marL="220128" indent="-186970" algn="l" defTabSz="1015989">
              <a:buClr>
                <a:srgbClr val="00FF00"/>
              </a:buClr>
              <a:buFontTx/>
              <a:buChar char="•"/>
              <a:defRPr/>
            </a:pPr>
            <a:r>
              <a:rPr lang="en-GB" sz="2000" dirty="0">
                <a:solidFill>
                  <a:srgbClr val="FF0000"/>
                </a:solidFill>
                <a:cs typeface="+mn-cs"/>
              </a:rPr>
              <a:t>Simpler construction (no bump bonding)</a:t>
            </a:r>
          </a:p>
          <a:p>
            <a:pPr marL="220128" indent="-186970" algn="l" defTabSz="1015989">
              <a:buClr>
                <a:srgbClr val="00FF00"/>
              </a:buClr>
              <a:buFontTx/>
              <a:buChar char="•"/>
              <a:defRPr/>
            </a:pPr>
            <a:r>
              <a:rPr lang="en-GB" sz="2000" dirty="0">
                <a:solidFill>
                  <a:srgbClr val="FF0000"/>
                </a:solidFill>
                <a:cs typeface="+mn-cs"/>
              </a:rPr>
              <a:t>DECAL prototypes to date 180 nm process </a:t>
            </a:r>
            <a:r>
              <a:rPr lang="en-GB" sz="2000" dirty="0">
                <a:solidFill>
                  <a:srgbClr val="FF0000"/>
                </a:solidFill>
                <a:cs typeface="+mn-cs"/>
                <a:sym typeface="Wingdings" pitchFamily="2" charset="2"/>
              </a:rPr>
              <a:t> 65nm</a:t>
            </a:r>
            <a:endParaRPr lang="en-GB" sz="2000" dirty="0">
              <a:solidFill>
                <a:srgbClr val="FF0000"/>
              </a:solidFill>
              <a:cs typeface="+mn-cs"/>
            </a:endParaRPr>
          </a:p>
          <a:p>
            <a:pPr marL="220128" indent="-186970" algn="l" defTabSz="1015989">
              <a:buClr>
                <a:srgbClr val="00FF00"/>
              </a:buClr>
              <a:buFontTx/>
              <a:buChar char="•"/>
              <a:defRPr/>
            </a:pPr>
            <a:r>
              <a:rPr lang="en-US" sz="2000" dirty="0">
                <a:solidFill>
                  <a:srgbClr val="339933"/>
                </a:solidFill>
                <a:cs typeface="+mn-cs"/>
              </a:rPr>
              <a:t>Performance gains? Tracking highly boosted decays, e.g. </a:t>
            </a:r>
            <a:r>
              <a:rPr lang="en-US" dirty="0">
                <a:solidFill>
                  <a:srgbClr val="339933"/>
                </a:solidFill>
                <a:cs typeface="+mn-cs"/>
              </a:rPr>
              <a:t>𝜏, … </a:t>
            </a:r>
          </a:p>
        </p:txBody>
      </p:sp>
      <p:pic>
        <p:nvPicPr>
          <p:cNvPr id="6" name="Picture 3" descr="E:\Documents\Presentations\LCWS12\decal\figs\decal_particles.png"/>
          <p:cNvPicPr>
            <a:picLocks noGrp="1" noChangeAspect="1" noChangeArrowheads="1"/>
          </p:cNvPicPr>
          <p:nvPr>
            <p:ph sz="half" idx="1"/>
          </p:nvPr>
        </p:nvPicPr>
        <p:blipFill>
          <a:blip r:embed="rId3"/>
          <a:srcRect l="19356" r="19355"/>
          <a:stretch/>
        </p:blipFill>
        <p:spPr bwMode="auto">
          <a:xfrm>
            <a:off x="7196667" y="4572000"/>
            <a:ext cx="2375959" cy="2286000"/>
          </a:xfrm>
          <a:prstGeom prst="rect">
            <a:avLst/>
          </a:prstGeom>
        </p:spPr>
      </p:pic>
      <p:pic>
        <p:nvPicPr>
          <p:cNvPr id="7" name="Picture 2" descr="E:\Documents\Presentations\LCWS12\decal\figs\aecal_particles.png"/>
          <p:cNvPicPr>
            <a:picLocks noChangeAspect="1" noChangeArrowheads="1"/>
          </p:cNvPicPr>
          <p:nvPr/>
        </p:nvPicPr>
        <p:blipFill>
          <a:blip r:embed="rId4"/>
          <a:stretch/>
        </p:blipFill>
        <p:spPr bwMode="auto">
          <a:xfrm>
            <a:off x="425098" y="4826000"/>
            <a:ext cx="3215569" cy="1947333"/>
          </a:xfrm>
          <a:prstGeom prst="rect">
            <a:avLst/>
          </a:prstGeom>
          <a:noFill/>
          <a:ln>
            <a:noFill/>
          </a:ln>
        </p:spPr>
      </p:pic>
      <p:pic>
        <p:nvPicPr>
          <p:cNvPr id="8" name="Picture 4" descr="E:\Documents\Presentations\LCWS12\decal\figs\decal_particles_bigpixels.png"/>
          <p:cNvPicPr>
            <a:picLocks noChangeAspect="1" noChangeArrowheads="1"/>
          </p:cNvPicPr>
          <p:nvPr/>
        </p:nvPicPr>
        <p:blipFill>
          <a:blip r:embed="rId5"/>
          <a:stretch/>
        </p:blipFill>
        <p:spPr bwMode="auto">
          <a:xfrm>
            <a:off x="3753556" y="4741333"/>
            <a:ext cx="3189111" cy="1862667"/>
          </a:xfrm>
          <a:prstGeom prst="rect">
            <a:avLst/>
          </a:prstGeom>
          <a:noFill/>
          <a:ln>
            <a:noFill/>
          </a:ln>
        </p:spPr>
      </p:pic>
      <p:sp>
        <p:nvSpPr>
          <p:cNvPr id="9" name="TextBox 15"/>
          <p:cNvSpPr/>
          <p:nvPr/>
        </p:nvSpPr>
        <p:spPr bwMode="auto">
          <a:xfrm>
            <a:off x="1016000" y="6519333"/>
            <a:ext cx="1947333" cy="400110"/>
          </a:xfrm>
          <a:prstGeom prst="rect">
            <a:avLst/>
          </a:prstGeom>
          <a:noFill/>
          <a:ln>
            <a:noFill/>
          </a:ln>
        </p:spPr>
        <p:txBody>
          <a:bodyPr>
            <a:spAutoFit/>
          </a:bodyPr>
          <a:lstStyle>
            <a:lvl1pPr>
              <a:defRPr sz="2400">
                <a:solidFill>
                  <a:schemeClr val="tx1"/>
                </a:solidFill>
                <a:latin typeface="Arial"/>
                <a:ea typeface="ＭＳ Ｐゴシック"/>
              </a:defRPr>
            </a:lvl1pPr>
            <a:lvl2pPr marL="742950" indent="-285750">
              <a:defRPr sz="2400">
                <a:solidFill>
                  <a:schemeClr val="tx1"/>
                </a:solidFill>
                <a:latin typeface="Arial"/>
                <a:ea typeface="ＭＳ Ｐゴシック"/>
              </a:defRPr>
            </a:lvl2pPr>
            <a:lvl3pPr marL="1143000" indent="-228600">
              <a:defRPr sz="2400">
                <a:solidFill>
                  <a:schemeClr val="tx1"/>
                </a:solidFill>
                <a:latin typeface="Arial"/>
                <a:ea typeface="ＭＳ Ｐゴシック"/>
              </a:defRPr>
            </a:lvl3pPr>
            <a:lvl4pPr marL="1600200" indent="-228600">
              <a:defRPr sz="2400">
                <a:solidFill>
                  <a:schemeClr val="tx1"/>
                </a:solidFill>
                <a:latin typeface="Arial"/>
                <a:ea typeface="ＭＳ Ｐゴシック"/>
              </a:defRPr>
            </a:lvl4pPr>
            <a:lvl5pPr marL="2057400" indent="-228600">
              <a:defRPr sz="2400">
                <a:solidFill>
                  <a:schemeClr val="tx1"/>
                </a:solidFill>
                <a:latin typeface="Arial"/>
                <a:ea typeface="ＭＳ Ｐゴシック"/>
              </a:defRPr>
            </a:lvl5pPr>
            <a:lvl6pPr marL="2514600" indent="-228600">
              <a:spcBef>
                <a:spcPts val="0"/>
              </a:spcBef>
              <a:spcAft>
                <a:spcPts val="0"/>
              </a:spcAft>
              <a:defRPr sz="2400">
                <a:solidFill>
                  <a:schemeClr val="tx1"/>
                </a:solidFill>
                <a:latin typeface="Arial"/>
                <a:ea typeface="ＭＳ Ｐゴシック"/>
              </a:defRPr>
            </a:lvl6pPr>
            <a:lvl7pPr marL="2971800" indent="-228600">
              <a:spcBef>
                <a:spcPts val="0"/>
              </a:spcBef>
              <a:spcAft>
                <a:spcPts val="0"/>
              </a:spcAft>
              <a:defRPr sz="2400">
                <a:solidFill>
                  <a:schemeClr val="tx1"/>
                </a:solidFill>
                <a:latin typeface="Arial"/>
                <a:ea typeface="ＭＳ Ｐゴシック"/>
              </a:defRPr>
            </a:lvl7pPr>
            <a:lvl8pPr marL="3429000" indent="-228600">
              <a:spcBef>
                <a:spcPts val="0"/>
              </a:spcBef>
              <a:spcAft>
                <a:spcPts val="0"/>
              </a:spcAft>
              <a:defRPr sz="2400">
                <a:solidFill>
                  <a:schemeClr val="tx1"/>
                </a:solidFill>
                <a:latin typeface="Arial"/>
                <a:ea typeface="ＭＳ Ｐゴシック"/>
              </a:defRPr>
            </a:lvl8pPr>
            <a:lvl9pPr marL="3886200" indent="-228600">
              <a:spcBef>
                <a:spcPts val="0"/>
              </a:spcBef>
              <a:spcAft>
                <a:spcPts val="0"/>
              </a:spcAft>
              <a:defRPr sz="2400">
                <a:solidFill>
                  <a:schemeClr val="tx1"/>
                </a:solidFill>
                <a:latin typeface="Arial"/>
                <a:ea typeface="ＭＳ Ｐゴシック"/>
              </a:defRPr>
            </a:lvl9pPr>
          </a:lstStyle>
          <a:p>
            <a:pPr defTabSz="1015989">
              <a:spcBef>
                <a:spcPts val="0"/>
              </a:spcBef>
              <a:spcAft>
                <a:spcPts val="0"/>
              </a:spcAft>
              <a:defRPr/>
            </a:pPr>
            <a:r>
              <a:rPr lang="en-GB" sz="2000" dirty="0">
                <a:solidFill>
                  <a:srgbClr val="000000"/>
                </a:solidFill>
                <a:cs typeface="+mn-cs"/>
              </a:rPr>
              <a:t>AECAL</a:t>
            </a:r>
            <a:endParaRPr sz="2000" dirty="0"/>
          </a:p>
        </p:txBody>
      </p:sp>
      <p:sp>
        <p:nvSpPr>
          <p:cNvPr id="10" name="TextBox 16"/>
          <p:cNvSpPr/>
          <p:nvPr/>
        </p:nvSpPr>
        <p:spPr bwMode="auto">
          <a:xfrm>
            <a:off x="7366000" y="6515946"/>
            <a:ext cx="3132667" cy="400110"/>
          </a:xfrm>
          <a:prstGeom prst="rect">
            <a:avLst/>
          </a:prstGeom>
          <a:noFill/>
          <a:ln>
            <a:noFill/>
          </a:ln>
        </p:spPr>
        <p:txBody>
          <a:bodyPr>
            <a:spAutoFit/>
          </a:bodyPr>
          <a:lstStyle>
            <a:lvl1pPr>
              <a:defRPr sz="2400">
                <a:solidFill>
                  <a:schemeClr val="tx1"/>
                </a:solidFill>
                <a:latin typeface="Arial"/>
                <a:ea typeface="ＭＳ Ｐゴシック"/>
              </a:defRPr>
            </a:lvl1pPr>
            <a:lvl2pPr marL="742950" indent="-285750">
              <a:defRPr sz="2400">
                <a:solidFill>
                  <a:schemeClr val="tx1"/>
                </a:solidFill>
                <a:latin typeface="Arial"/>
                <a:ea typeface="ＭＳ Ｐゴシック"/>
              </a:defRPr>
            </a:lvl2pPr>
            <a:lvl3pPr marL="1143000" indent="-228600">
              <a:defRPr sz="2400">
                <a:solidFill>
                  <a:schemeClr val="tx1"/>
                </a:solidFill>
                <a:latin typeface="Arial"/>
                <a:ea typeface="ＭＳ Ｐゴシック"/>
              </a:defRPr>
            </a:lvl3pPr>
            <a:lvl4pPr marL="1600200" indent="-228600">
              <a:defRPr sz="2400">
                <a:solidFill>
                  <a:schemeClr val="tx1"/>
                </a:solidFill>
                <a:latin typeface="Arial"/>
                <a:ea typeface="ＭＳ Ｐゴシック"/>
              </a:defRPr>
            </a:lvl4pPr>
            <a:lvl5pPr marL="2057400" indent="-228600">
              <a:defRPr sz="2400">
                <a:solidFill>
                  <a:schemeClr val="tx1"/>
                </a:solidFill>
                <a:latin typeface="Arial"/>
                <a:ea typeface="ＭＳ Ｐゴシック"/>
              </a:defRPr>
            </a:lvl5pPr>
            <a:lvl6pPr marL="2514600" indent="-228600">
              <a:spcBef>
                <a:spcPts val="0"/>
              </a:spcBef>
              <a:spcAft>
                <a:spcPts val="0"/>
              </a:spcAft>
              <a:defRPr sz="2400">
                <a:solidFill>
                  <a:schemeClr val="tx1"/>
                </a:solidFill>
                <a:latin typeface="Arial"/>
                <a:ea typeface="ＭＳ Ｐゴシック"/>
              </a:defRPr>
            </a:lvl6pPr>
            <a:lvl7pPr marL="2971800" indent="-228600">
              <a:spcBef>
                <a:spcPts val="0"/>
              </a:spcBef>
              <a:spcAft>
                <a:spcPts val="0"/>
              </a:spcAft>
              <a:defRPr sz="2400">
                <a:solidFill>
                  <a:schemeClr val="tx1"/>
                </a:solidFill>
                <a:latin typeface="Arial"/>
                <a:ea typeface="ＭＳ Ｐゴシック"/>
              </a:defRPr>
            </a:lvl7pPr>
            <a:lvl8pPr marL="3429000" indent="-228600">
              <a:spcBef>
                <a:spcPts val="0"/>
              </a:spcBef>
              <a:spcAft>
                <a:spcPts val="0"/>
              </a:spcAft>
              <a:defRPr sz="2400">
                <a:solidFill>
                  <a:schemeClr val="tx1"/>
                </a:solidFill>
                <a:latin typeface="Arial"/>
                <a:ea typeface="ＭＳ Ｐゴシック"/>
              </a:defRPr>
            </a:lvl8pPr>
            <a:lvl9pPr marL="3886200" indent="-228600">
              <a:spcBef>
                <a:spcPts val="0"/>
              </a:spcBef>
              <a:spcAft>
                <a:spcPts val="0"/>
              </a:spcAft>
              <a:defRPr sz="2400">
                <a:solidFill>
                  <a:schemeClr val="tx1"/>
                </a:solidFill>
                <a:latin typeface="Arial"/>
                <a:ea typeface="ＭＳ Ｐゴシック"/>
              </a:defRPr>
            </a:lvl9pPr>
          </a:lstStyle>
          <a:p>
            <a:pPr algn="l" defTabSz="1015989">
              <a:spcBef>
                <a:spcPts val="0"/>
              </a:spcBef>
              <a:spcAft>
                <a:spcPts val="0"/>
              </a:spcAft>
              <a:defRPr/>
            </a:pPr>
            <a:r>
              <a:rPr lang="en-GB" sz="2000" dirty="0">
                <a:solidFill>
                  <a:srgbClr val="000000"/>
                </a:solidFill>
                <a:cs typeface="+mn-cs"/>
              </a:rPr>
              <a:t>DECAL </a:t>
            </a:r>
            <a:r>
              <a:rPr lang="en-GB" sz="2000" dirty="0" err="1">
                <a:solidFill>
                  <a:srgbClr val="000000"/>
                </a:solidFill>
                <a:cs typeface="+mn-cs"/>
              </a:rPr>
              <a:t>N</a:t>
            </a:r>
            <a:r>
              <a:rPr lang="en-GB" sz="2000" baseline="-25000" dirty="0" err="1">
                <a:solidFill>
                  <a:srgbClr val="000000"/>
                </a:solidFill>
                <a:cs typeface="+mn-cs"/>
              </a:rPr>
              <a:t>pixels</a:t>
            </a:r>
            <a:r>
              <a:rPr lang="en-GB" sz="2000" dirty="0">
                <a:solidFill>
                  <a:srgbClr val="000000"/>
                </a:solidFill>
                <a:cs typeface="+mn-cs"/>
              </a:rPr>
              <a:t>=</a:t>
            </a:r>
            <a:r>
              <a:rPr lang="en-GB" sz="2000" dirty="0" err="1">
                <a:solidFill>
                  <a:srgbClr val="000000"/>
                </a:solidFill>
                <a:cs typeface="+mn-cs"/>
              </a:rPr>
              <a:t>N</a:t>
            </a:r>
            <a:r>
              <a:rPr lang="en-GB" sz="2000" baseline="-25000" dirty="0" err="1">
                <a:solidFill>
                  <a:srgbClr val="000000"/>
                </a:solidFill>
                <a:cs typeface="+mn-cs"/>
              </a:rPr>
              <a:t>particles</a:t>
            </a:r>
            <a:endParaRPr sz="2000" dirty="0"/>
          </a:p>
        </p:txBody>
      </p:sp>
      <p:sp>
        <p:nvSpPr>
          <p:cNvPr id="11" name="TextBox 17"/>
          <p:cNvSpPr/>
          <p:nvPr/>
        </p:nvSpPr>
        <p:spPr bwMode="auto">
          <a:xfrm>
            <a:off x="3979333" y="6519333"/>
            <a:ext cx="3132667" cy="400110"/>
          </a:xfrm>
          <a:prstGeom prst="rect">
            <a:avLst/>
          </a:prstGeom>
          <a:noFill/>
          <a:ln>
            <a:noFill/>
          </a:ln>
        </p:spPr>
        <p:txBody>
          <a:bodyPr>
            <a:spAutoFit/>
          </a:bodyPr>
          <a:lstStyle>
            <a:lvl1pPr>
              <a:defRPr sz="2400">
                <a:solidFill>
                  <a:schemeClr val="tx1"/>
                </a:solidFill>
                <a:latin typeface="Arial"/>
                <a:ea typeface="ＭＳ Ｐゴシック"/>
              </a:defRPr>
            </a:lvl1pPr>
            <a:lvl2pPr marL="742950" indent="-285750">
              <a:defRPr sz="2400">
                <a:solidFill>
                  <a:schemeClr val="tx1"/>
                </a:solidFill>
                <a:latin typeface="Arial"/>
                <a:ea typeface="ＭＳ Ｐゴシック"/>
              </a:defRPr>
            </a:lvl2pPr>
            <a:lvl3pPr marL="1143000" indent="-228600">
              <a:defRPr sz="2400">
                <a:solidFill>
                  <a:schemeClr val="tx1"/>
                </a:solidFill>
                <a:latin typeface="Arial"/>
                <a:ea typeface="ＭＳ Ｐゴシック"/>
              </a:defRPr>
            </a:lvl3pPr>
            <a:lvl4pPr marL="1600200" indent="-228600">
              <a:defRPr sz="2400">
                <a:solidFill>
                  <a:schemeClr val="tx1"/>
                </a:solidFill>
                <a:latin typeface="Arial"/>
                <a:ea typeface="ＭＳ Ｐゴシック"/>
              </a:defRPr>
            </a:lvl4pPr>
            <a:lvl5pPr marL="2057400" indent="-228600">
              <a:defRPr sz="2400">
                <a:solidFill>
                  <a:schemeClr val="tx1"/>
                </a:solidFill>
                <a:latin typeface="Arial"/>
                <a:ea typeface="ＭＳ Ｐゴシック"/>
              </a:defRPr>
            </a:lvl5pPr>
            <a:lvl6pPr marL="2514600" indent="-228600">
              <a:spcBef>
                <a:spcPts val="0"/>
              </a:spcBef>
              <a:spcAft>
                <a:spcPts val="0"/>
              </a:spcAft>
              <a:defRPr sz="2400">
                <a:solidFill>
                  <a:schemeClr val="tx1"/>
                </a:solidFill>
                <a:latin typeface="Arial"/>
                <a:ea typeface="ＭＳ Ｐゴシック"/>
              </a:defRPr>
            </a:lvl6pPr>
            <a:lvl7pPr marL="2971800" indent="-228600">
              <a:spcBef>
                <a:spcPts val="0"/>
              </a:spcBef>
              <a:spcAft>
                <a:spcPts val="0"/>
              </a:spcAft>
              <a:defRPr sz="2400">
                <a:solidFill>
                  <a:schemeClr val="tx1"/>
                </a:solidFill>
                <a:latin typeface="Arial"/>
                <a:ea typeface="ＭＳ Ｐゴシック"/>
              </a:defRPr>
            </a:lvl7pPr>
            <a:lvl8pPr marL="3429000" indent="-228600">
              <a:spcBef>
                <a:spcPts val="0"/>
              </a:spcBef>
              <a:spcAft>
                <a:spcPts val="0"/>
              </a:spcAft>
              <a:defRPr sz="2400">
                <a:solidFill>
                  <a:schemeClr val="tx1"/>
                </a:solidFill>
                <a:latin typeface="Arial"/>
                <a:ea typeface="ＭＳ Ｐゴシック"/>
              </a:defRPr>
            </a:lvl8pPr>
            <a:lvl9pPr marL="3886200" indent="-228600">
              <a:spcBef>
                <a:spcPts val="0"/>
              </a:spcBef>
              <a:spcAft>
                <a:spcPts val="0"/>
              </a:spcAft>
              <a:defRPr sz="2400">
                <a:solidFill>
                  <a:schemeClr val="tx1"/>
                </a:solidFill>
                <a:latin typeface="Arial"/>
                <a:ea typeface="ＭＳ Ｐゴシック"/>
              </a:defRPr>
            </a:lvl9pPr>
          </a:lstStyle>
          <a:p>
            <a:pPr algn="l" defTabSz="1015989">
              <a:spcBef>
                <a:spcPts val="0"/>
              </a:spcBef>
              <a:spcAft>
                <a:spcPts val="0"/>
              </a:spcAft>
              <a:defRPr/>
            </a:pPr>
            <a:r>
              <a:rPr lang="en-GB" sz="2000" dirty="0">
                <a:solidFill>
                  <a:srgbClr val="000000"/>
                </a:solidFill>
                <a:cs typeface="+mn-cs"/>
              </a:rPr>
              <a:t>DECAL </a:t>
            </a:r>
            <a:r>
              <a:rPr lang="en-GB" sz="2000" dirty="0" err="1">
                <a:solidFill>
                  <a:srgbClr val="000000"/>
                </a:solidFill>
                <a:cs typeface="+mn-cs"/>
              </a:rPr>
              <a:t>N</a:t>
            </a:r>
            <a:r>
              <a:rPr lang="en-GB" sz="2000" baseline="-25000" dirty="0" err="1">
                <a:solidFill>
                  <a:srgbClr val="000000"/>
                </a:solidFill>
                <a:cs typeface="+mn-cs"/>
              </a:rPr>
              <a:t>pixels</a:t>
            </a:r>
            <a:r>
              <a:rPr lang="en-GB" sz="2000" dirty="0">
                <a:solidFill>
                  <a:srgbClr val="000000"/>
                </a:solidFill>
                <a:cs typeface="+mn-cs"/>
              </a:rPr>
              <a:t>&lt;</a:t>
            </a:r>
            <a:r>
              <a:rPr lang="en-GB" sz="2000" dirty="0" err="1">
                <a:solidFill>
                  <a:srgbClr val="000000"/>
                </a:solidFill>
                <a:cs typeface="+mn-cs"/>
              </a:rPr>
              <a:t>N</a:t>
            </a:r>
            <a:r>
              <a:rPr lang="en-GB" sz="2000" baseline="-25000" dirty="0" err="1">
                <a:solidFill>
                  <a:srgbClr val="000000"/>
                </a:solidFill>
                <a:cs typeface="+mn-cs"/>
              </a:rPr>
              <a:t>particles</a:t>
            </a:r>
            <a:endParaRPr sz="2000" dirty="0"/>
          </a:p>
        </p:txBody>
      </p:sp>
      <p:pic>
        <p:nvPicPr>
          <p:cNvPr id="12" name="Picture 3" descr="1_new_crest">
            <a:extLst>
              <a:ext uri="{FF2B5EF4-FFF2-40B4-BE49-F238E27FC236}">
                <a16:creationId xmlns:a16="http://schemas.microsoft.com/office/drawing/2014/main" id="{B33728B9-436B-0E46-85CF-071C75EFA17E}"/>
              </a:ext>
            </a:extLst>
          </p:cNvPr>
          <p:cNvPicPr>
            <a:picLocks noChangeAspect="1" noChangeArrowheads="1"/>
          </p:cNvPicPr>
          <p:nvPr/>
        </p:nvPicPr>
        <p:blipFill>
          <a:blip r:embed="rId6"/>
          <a:stretch/>
        </p:blipFill>
        <p:spPr bwMode="auto">
          <a:xfrm>
            <a:off x="9261906" y="92380"/>
            <a:ext cx="786646" cy="786646"/>
          </a:xfrm>
          <a:prstGeom prst="rect">
            <a:avLst/>
          </a:prstGeom>
          <a:noFill/>
          <a:ln>
            <a:noFill/>
          </a:ln>
        </p:spPr>
      </p:pic>
      <p:sp>
        <p:nvSpPr>
          <p:cNvPr id="2" name="Date Placeholder 1">
            <a:extLst>
              <a:ext uri="{FF2B5EF4-FFF2-40B4-BE49-F238E27FC236}">
                <a16:creationId xmlns:a16="http://schemas.microsoft.com/office/drawing/2014/main" id="{78D65E68-BA3C-3E40-9511-46BEFD767ABE}"/>
              </a:ext>
            </a:extLst>
          </p:cNvPr>
          <p:cNvSpPr>
            <a:spLocks noGrp="1"/>
          </p:cNvSpPr>
          <p:nvPr>
            <p:ph type="dt" sz="half" idx="12"/>
          </p:nvPr>
        </p:nvSpPr>
        <p:spPr/>
        <p:txBody>
          <a:bodyPr/>
          <a:lstStyle/>
          <a:p>
            <a:pPr>
              <a:defRPr/>
            </a:pPr>
            <a:r>
              <a:rPr lang="en-GB"/>
              <a:t>PPTAP / 04-Jun-2021</a:t>
            </a:r>
          </a:p>
        </p:txBody>
      </p:sp>
      <p:sp>
        <p:nvSpPr>
          <p:cNvPr id="3" name="Footer Placeholder 2">
            <a:extLst>
              <a:ext uri="{FF2B5EF4-FFF2-40B4-BE49-F238E27FC236}">
                <a16:creationId xmlns:a16="http://schemas.microsoft.com/office/drawing/2014/main" id="{57DEC9FF-3A38-3145-B411-4D01209832BE}"/>
              </a:ext>
            </a:extLst>
          </p:cNvPr>
          <p:cNvSpPr>
            <a:spLocks noGrp="1"/>
          </p:cNvSpPr>
          <p:nvPr>
            <p:ph type="ftr" sz="quarter" idx="10"/>
          </p:nvPr>
        </p:nvSpPr>
        <p:spPr/>
        <p:txBody>
          <a:bodyPr/>
          <a:lstStyle/>
          <a:p>
            <a:pPr>
              <a:defRPr/>
            </a:pPr>
            <a:r>
              <a:rPr lang="en-US"/>
              <a:t>Nigel Watson / Birmingham Univ.</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bwMode="auto">
        <a:xfrm>
          <a:off x="0" y="0"/>
          <a:ext cx="0" cy="0"/>
          <a:chOff x="0" y="0"/>
          <a:chExt cx="0" cy="0"/>
        </a:xfrm>
      </p:grpSpPr>
      <p:sp>
        <p:nvSpPr>
          <p:cNvPr id="4" name="Rectangle 2"/>
          <p:cNvSpPr>
            <a:spLocks noGrp="1" noChangeArrowheads="1"/>
          </p:cNvSpPr>
          <p:nvPr>
            <p:ph type="ftr" sz="quarter" idx="10"/>
          </p:nvPr>
        </p:nvSpPr>
        <p:spPr bwMode="auto">
          <a:ln/>
        </p:spPr>
        <p:txBody>
          <a:bodyPr/>
          <a:lstStyle>
            <a:lvl1pPr>
              <a:defRPr/>
            </a:lvl1pPr>
          </a:lstStyle>
          <a:p>
            <a:pPr>
              <a:defRPr/>
            </a:pPr>
            <a:r>
              <a:rPr lang="en-US"/>
              <a:t>Nigel Watson / Birmingham Univ.</a:t>
            </a:r>
            <a:endParaRPr/>
          </a:p>
        </p:txBody>
      </p:sp>
      <p:sp>
        <p:nvSpPr>
          <p:cNvPr id="5" name="Rectangle 16"/>
          <p:cNvSpPr>
            <a:spLocks noGrp="1" noChangeArrowheads="1"/>
          </p:cNvSpPr>
          <p:nvPr>
            <p:ph type="dt" sz="half" idx="12"/>
          </p:nvPr>
        </p:nvSpPr>
        <p:spPr bwMode="auto">
          <a:ln/>
        </p:spPr>
        <p:txBody>
          <a:bodyPr/>
          <a:lstStyle>
            <a:lvl1pPr>
              <a:defRPr/>
            </a:lvl1pPr>
          </a:lstStyle>
          <a:p>
            <a:pPr>
              <a:defRPr/>
            </a:pPr>
            <a:r>
              <a:rPr lang="en-GB"/>
              <a:t>PPTAP / 04-Jun-2021</a:t>
            </a:r>
            <a:endParaRPr/>
          </a:p>
        </p:txBody>
      </p:sp>
      <p:sp>
        <p:nvSpPr>
          <p:cNvPr id="6" name="Title 1"/>
          <p:cNvSpPr>
            <a:spLocks noGrp="1"/>
          </p:cNvSpPr>
          <p:nvPr>
            <p:ph type="title"/>
          </p:nvPr>
        </p:nvSpPr>
        <p:spPr bwMode="auto"/>
        <p:txBody>
          <a:bodyPr/>
          <a:lstStyle/>
          <a:p>
            <a:pPr>
              <a:defRPr/>
            </a:pPr>
            <a:endParaRPr/>
          </a:p>
        </p:txBody>
      </p:sp>
      <p:pic>
        <p:nvPicPr>
          <p:cNvPr id="7" name="Content Placeholder 6"/>
          <p:cNvPicPr>
            <a:picLocks noGrp="1" noChangeAspect="1"/>
          </p:cNvPicPr>
          <p:nvPr>
            <p:ph idx="1"/>
          </p:nvPr>
        </p:nvPicPr>
        <p:blipFill>
          <a:blip r:embed="rId3"/>
          <a:stretch/>
        </p:blipFill>
        <p:spPr bwMode="auto">
          <a:xfrm>
            <a:off x="0" y="-17860"/>
            <a:ext cx="10207625" cy="7655719"/>
          </a:xfrm>
          <a:prstGeom prst="rect">
            <a:avLst/>
          </a:prstGeom>
        </p:spPr>
      </p:pic>
      <p:sp>
        <p:nvSpPr>
          <p:cNvPr id="8" name="Rectangle 7"/>
          <p:cNvSpPr/>
          <p:nvPr/>
        </p:nvSpPr>
        <p:spPr bwMode="auto">
          <a:xfrm>
            <a:off x="-320249" y="6942666"/>
            <a:ext cx="2440780" cy="357187"/>
          </a:xfrm>
          <a:prstGeom prst="rect">
            <a:avLst/>
          </a:prstGeom>
          <a:noFill/>
        </p:spPr>
        <p:txBody>
          <a:bodyPr vertOverflow="overflow" horzOverflow="clip" vert="horz" wrap="square" lIns="91440" tIns="45720" rIns="91440" bIns="45720" numCol="1" spcCol="0" rtlCol="0" fromWordArt="0" anchor="t" anchorCtr="0" forceAA="0" compatLnSpc="0">
            <a:noAutofit/>
          </a:bodyPr>
          <a:lstStyle/>
          <a:p>
            <a:pPr>
              <a:defRPr/>
            </a:pPr>
            <a:r>
              <a:rPr sz="1600"/>
              <a:t>[c/o Phil Allport]</a:t>
            </a:r>
            <a:endParaRPr/>
          </a:p>
        </p:txBody>
      </p:sp>
      <p:sp>
        <p:nvSpPr>
          <p:cNvPr id="10" name="Rectangle 9"/>
          <p:cNvSpPr/>
          <p:nvPr/>
        </p:nvSpPr>
        <p:spPr bwMode="auto">
          <a:xfrm>
            <a:off x="1846687" y="6822281"/>
            <a:ext cx="914399" cy="579155"/>
          </a:xfrm>
          <a:prstGeom prst="rect">
            <a:avLst/>
          </a:prstGeom>
          <a:noFill/>
        </p:spPr>
        <p:txBody>
          <a:bodyPr vertOverflow="overflow" horzOverflow="clip" vert="horz" wrap="square" lIns="91440" tIns="45720" rIns="91440" bIns="45720" numCol="1" spcCol="0" rtlCol="0" fromWordArt="0" anchor="t" anchorCtr="0" forceAA="0" compatLnSpc="0">
            <a:spAutoFit/>
          </a:bodyPr>
          <a:lstStyle/>
          <a:p>
            <a:pPr>
              <a:defRPr/>
            </a:pPr>
            <a:endParaRPr/>
          </a:p>
        </p:txBody>
      </p:sp>
      <p:sp>
        <p:nvSpPr>
          <p:cNvPr id="11" name="Rectangle 10"/>
          <p:cNvSpPr/>
          <p:nvPr/>
        </p:nvSpPr>
        <p:spPr bwMode="auto">
          <a:xfrm>
            <a:off x="0" y="501466"/>
            <a:ext cx="2150269" cy="1016097"/>
          </a:xfrm>
          <a:prstGeom prst="rect">
            <a:avLst/>
          </a:prstGeom>
          <a:solidFill>
            <a:schemeClr val="bg1"/>
          </a:solidFill>
          <a:ln w="38099">
            <a:solidFill>
              <a:srgbClr val="F068E5"/>
            </a:solidFill>
            <a:prstDash val="solid"/>
          </a:ln>
        </p:spPr>
        <p:txBody>
          <a:bodyPr vertOverflow="overflow" horzOverflow="clip" vert="horz" wrap="square" lIns="91440" tIns="45720" rIns="91440" bIns="45720" numCol="1" spcCol="0" rtlCol="0" fromWordArt="0" anchor="t" anchorCtr="0" forceAA="0" compatLnSpc="0">
            <a:noAutofit/>
          </a:bodyPr>
          <a:lstStyle/>
          <a:p>
            <a:pPr>
              <a:defRPr/>
            </a:pPr>
            <a:r>
              <a:rPr sz="2000" dirty="0"/>
              <a:t>DECAL concept</a:t>
            </a:r>
          </a:p>
          <a:p>
            <a:pPr>
              <a:defRPr/>
            </a:pPr>
            <a:r>
              <a:rPr sz="2000" dirty="0"/>
              <a:t> in FCC-</a:t>
            </a:r>
            <a:r>
              <a:rPr sz="2000" dirty="0" err="1"/>
              <a:t>hh</a:t>
            </a:r>
            <a:r>
              <a:rPr sz="2000" dirty="0"/>
              <a:t> CDR</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F3CACA06-E8E5-CA4E-BEEB-334202E6BCED}"/>
              </a:ext>
            </a:extLst>
          </p:cNvPr>
          <p:cNvSpPr>
            <a:spLocks noGrp="1"/>
          </p:cNvSpPr>
          <p:nvPr>
            <p:ph type="ftr" sz="quarter" idx="10"/>
          </p:nvPr>
        </p:nvSpPr>
        <p:spPr/>
        <p:txBody>
          <a:bodyPr/>
          <a:lstStyle/>
          <a:p>
            <a:pPr>
              <a:defRPr/>
            </a:pPr>
            <a:r>
              <a:rPr lang="en-US"/>
              <a:t>Nigel Watson / Birmingham Univ.</a:t>
            </a:r>
          </a:p>
        </p:txBody>
      </p:sp>
      <p:sp>
        <p:nvSpPr>
          <p:cNvPr id="3" name="Date Placeholder 2">
            <a:extLst>
              <a:ext uri="{FF2B5EF4-FFF2-40B4-BE49-F238E27FC236}">
                <a16:creationId xmlns:a16="http://schemas.microsoft.com/office/drawing/2014/main" id="{698AB608-ABF6-4045-B1BF-6FB0B50EC189}"/>
              </a:ext>
            </a:extLst>
          </p:cNvPr>
          <p:cNvSpPr>
            <a:spLocks noGrp="1"/>
          </p:cNvSpPr>
          <p:nvPr>
            <p:ph type="dt" sz="half" idx="12"/>
          </p:nvPr>
        </p:nvSpPr>
        <p:spPr/>
        <p:txBody>
          <a:bodyPr/>
          <a:lstStyle/>
          <a:p>
            <a:pPr>
              <a:defRPr/>
            </a:pPr>
            <a:r>
              <a:rPr lang="en-GB"/>
              <a:t>PPTAP / 04-Jun-2021</a:t>
            </a:r>
          </a:p>
        </p:txBody>
      </p:sp>
      <p:pic>
        <p:nvPicPr>
          <p:cNvPr id="5" name="Picture 4">
            <a:extLst>
              <a:ext uri="{FF2B5EF4-FFF2-40B4-BE49-F238E27FC236}">
                <a16:creationId xmlns:a16="http://schemas.microsoft.com/office/drawing/2014/main" id="{E7700507-1C98-B444-8D17-3287D0A413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0160000" cy="7620000"/>
          </a:xfrm>
          <a:prstGeom prst="rect">
            <a:avLst/>
          </a:prstGeom>
        </p:spPr>
      </p:pic>
    </p:spTree>
    <p:extLst>
      <p:ext uri="{BB962C8B-B14F-4D97-AF65-F5344CB8AC3E}">
        <p14:creationId xmlns:p14="http://schemas.microsoft.com/office/powerpoint/2010/main" val="38530815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21BB15B5-143D-0A42-8F98-5850DC65918F}"/>
              </a:ext>
            </a:extLst>
          </p:cNvPr>
          <p:cNvSpPr>
            <a:spLocks noGrp="1"/>
          </p:cNvSpPr>
          <p:nvPr>
            <p:ph type="ftr" sz="quarter" idx="10"/>
          </p:nvPr>
        </p:nvSpPr>
        <p:spPr/>
        <p:txBody>
          <a:bodyPr/>
          <a:lstStyle/>
          <a:p>
            <a:pPr>
              <a:defRPr/>
            </a:pPr>
            <a:r>
              <a:rPr lang="en-US"/>
              <a:t>Nigel Watson / Birmingham Univ.</a:t>
            </a:r>
          </a:p>
        </p:txBody>
      </p:sp>
      <p:sp>
        <p:nvSpPr>
          <p:cNvPr id="3" name="Date Placeholder 2">
            <a:extLst>
              <a:ext uri="{FF2B5EF4-FFF2-40B4-BE49-F238E27FC236}">
                <a16:creationId xmlns:a16="http://schemas.microsoft.com/office/drawing/2014/main" id="{29A0737E-C450-214F-9479-4F0F0DE454B7}"/>
              </a:ext>
            </a:extLst>
          </p:cNvPr>
          <p:cNvSpPr>
            <a:spLocks noGrp="1"/>
          </p:cNvSpPr>
          <p:nvPr>
            <p:ph type="dt" sz="half" idx="12"/>
          </p:nvPr>
        </p:nvSpPr>
        <p:spPr/>
        <p:txBody>
          <a:bodyPr/>
          <a:lstStyle/>
          <a:p>
            <a:pPr>
              <a:defRPr/>
            </a:pPr>
            <a:r>
              <a:rPr lang="en-GB"/>
              <a:t>PPTAP / 04-Jun-2021</a:t>
            </a:r>
          </a:p>
        </p:txBody>
      </p:sp>
      <p:pic>
        <p:nvPicPr>
          <p:cNvPr id="5" name="Picture 4">
            <a:extLst>
              <a:ext uri="{FF2B5EF4-FFF2-40B4-BE49-F238E27FC236}">
                <a16:creationId xmlns:a16="http://schemas.microsoft.com/office/drawing/2014/main" id="{04EEEA46-5F52-EE4D-B535-34FCE3CCDD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0160000" cy="7620000"/>
          </a:xfrm>
          <a:prstGeom prst="rect">
            <a:avLst/>
          </a:prstGeom>
        </p:spPr>
      </p:pic>
    </p:spTree>
    <p:extLst>
      <p:ext uri="{BB962C8B-B14F-4D97-AF65-F5344CB8AC3E}">
        <p14:creationId xmlns:p14="http://schemas.microsoft.com/office/powerpoint/2010/main" val="15307482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 name="CMS ECAL"/>
          <p:cNvSpPr txBox="1"/>
          <p:nvPr/>
        </p:nvSpPr>
        <p:spPr>
          <a:xfrm>
            <a:off x="1075240" y="16906"/>
            <a:ext cx="8175626" cy="982266"/>
          </a:xfrm>
          <a:prstGeom prst="rect">
            <a:avLst/>
          </a:prstGeom>
          <a:solidFill>
            <a:srgbClr val="EBEBEB"/>
          </a:solidFill>
          <a:ln w="12700">
            <a:solidFill>
              <a:srgbClr val="000000">
                <a:alpha val="0"/>
              </a:srgbClr>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9688" tIns="39688" rIns="39688" bIns="39688" anchor="ctr"/>
          <a:lstStyle>
            <a:lvl1pPr>
              <a:defRPr sz="7400" b="0">
                <a:latin typeface="Helvetica"/>
                <a:ea typeface="Helvetica"/>
                <a:cs typeface="Helvetica"/>
                <a:sym typeface="Helvetica"/>
              </a:defRPr>
            </a:lvl1pPr>
          </a:lstStyle>
          <a:p>
            <a:pPr defTabSz="456435" rtl="0" hangingPunct="0"/>
            <a:r>
              <a:rPr sz="5782" dirty="0"/>
              <a:t>CMS </a:t>
            </a:r>
            <a:r>
              <a:rPr lang="en-GB" sz="5782" dirty="0"/>
              <a:t>Crystal </a:t>
            </a:r>
            <a:r>
              <a:rPr sz="5782" dirty="0"/>
              <a:t>ECAL</a:t>
            </a:r>
          </a:p>
        </p:txBody>
      </p:sp>
      <p:sp>
        <p:nvSpPr>
          <p:cNvPr id="77" name="The CMS ECAL was designed with challenging goals:…"/>
          <p:cNvSpPr txBox="1"/>
          <p:nvPr/>
        </p:nvSpPr>
        <p:spPr>
          <a:xfrm>
            <a:off x="51590" y="1492955"/>
            <a:ext cx="6014427" cy="632634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9688" tIns="39688" rIns="39688" bIns="39688" anchor="ctr">
            <a:spAutoFit/>
          </a:bodyPr>
          <a:lstStyle/>
          <a:p>
            <a:pPr marL="694575" indent="-446512" algn="l" defTabSz="456435" rtl="0" hangingPunct="0">
              <a:spcBef>
                <a:spcPts val="625"/>
              </a:spcBef>
              <a:buSzPct val="100000"/>
              <a:buFontTx/>
              <a:buChar char="•"/>
              <a:defRPr sz="3100">
                <a:latin typeface="Helvetica"/>
                <a:ea typeface="Helvetica"/>
                <a:cs typeface="Helvetica"/>
                <a:sym typeface="Helvetica"/>
              </a:defRPr>
            </a:pPr>
            <a:r>
              <a:rPr sz="2422" b="1">
                <a:latin typeface="Helvetica"/>
                <a:sym typeface="Helvetica"/>
              </a:rPr>
              <a:t>The CMS ECAL was designed with challenging goals:</a:t>
            </a:r>
          </a:p>
          <a:p>
            <a:pPr marL="1041864" lvl="1" indent="-446513" algn="l" defTabSz="456435" rtl="0" hangingPunct="0">
              <a:spcBef>
                <a:spcPts val="625"/>
              </a:spcBef>
              <a:buSzPct val="100000"/>
              <a:buFontTx/>
              <a:buChar char="-"/>
              <a:defRPr sz="2600" b="0">
                <a:solidFill>
                  <a:srgbClr val="FF2600"/>
                </a:solidFill>
                <a:latin typeface="Helvetica"/>
                <a:ea typeface="Helvetica"/>
                <a:cs typeface="Helvetica"/>
                <a:sym typeface="Helvetica"/>
              </a:defRPr>
            </a:pPr>
            <a:r>
              <a:rPr sz="2031" b="1">
                <a:solidFill>
                  <a:srgbClr val="FF2600"/>
                </a:solidFill>
                <a:latin typeface="Helvetica"/>
                <a:sym typeface="Helvetica"/>
              </a:rPr>
              <a:t>Extreme energy resolution</a:t>
            </a:r>
            <a:r>
              <a:rPr sz="2031">
                <a:solidFill>
                  <a:srgbClr val="FF2600"/>
                </a:solidFill>
                <a:latin typeface="Helvetica"/>
                <a:sym typeface="Helvetica"/>
              </a:rPr>
              <a:t> in the harsh LHC radiation environment</a:t>
            </a:r>
          </a:p>
          <a:p>
            <a:pPr marL="1389151" lvl="2" indent="-446513" algn="l" defTabSz="456435" rtl="0" hangingPunct="0">
              <a:spcBef>
                <a:spcPts val="625"/>
              </a:spcBef>
              <a:buSzPct val="100000"/>
              <a:buFontTx/>
              <a:buChar char="-"/>
              <a:defRPr sz="2600" b="0">
                <a:latin typeface="Helvetica"/>
                <a:ea typeface="Helvetica"/>
                <a:cs typeface="Helvetica"/>
                <a:sym typeface="Helvetica"/>
              </a:defRPr>
            </a:pPr>
            <a:r>
              <a:rPr sz="2031" b="1">
                <a:latin typeface="Helvetica"/>
                <a:sym typeface="Helvetica"/>
              </a:rPr>
              <a:t>achieve 1% mass resolution</a:t>
            </a:r>
            <a:r>
              <a:rPr sz="2031">
                <a:latin typeface="Helvetica"/>
                <a:sym typeface="Helvetica"/>
              </a:rPr>
              <a:t> for low-mass Higgs in the γγ decay channel</a:t>
            </a:r>
          </a:p>
          <a:p>
            <a:pPr marL="1041864" lvl="1" indent="-446513" algn="l" defTabSz="456435" rtl="0" hangingPunct="0">
              <a:spcBef>
                <a:spcPts val="625"/>
              </a:spcBef>
              <a:buSzPct val="100000"/>
              <a:buFontTx/>
              <a:buChar char="-"/>
              <a:defRPr sz="2600" b="0">
                <a:solidFill>
                  <a:srgbClr val="FF2600"/>
                </a:solidFill>
                <a:latin typeface="Helvetica"/>
                <a:ea typeface="Helvetica"/>
                <a:cs typeface="Helvetica"/>
                <a:sym typeface="Helvetica"/>
              </a:defRPr>
            </a:pPr>
            <a:r>
              <a:rPr sz="2031" b="1">
                <a:solidFill>
                  <a:srgbClr val="FF2600"/>
                </a:solidFill>
                <a:latin typeface="Helvetica"/>
                <a:sym typeface="Helvetica"/>
              </a:rPr>
              <a:t>Hermetic and compact detector</a:t>
            </a:r>
            <a:r>
              <a:rPr sz="2031">
                <a:solidFill>
                  <a:srgbClr val="FF2600"/>
                </a:solidFill>
                <a:latin typeface="Helvetica"/>
                <a:sym typeface="Helvetica"/>
              </a:rPr>
              <a:t> with coverage up to |η| = 3.0</a:t>
            </a:r>
          </a:p>
          <a:p>
            <a:pPr marL="694575" indent="-446512" algn="l" defTabSz="456435" rtl="0" hangingPunct="0">
              <a:spcBef>
                <a:spcPts val="625"/>
              </a:spcBef>
              <a:buSzPct val="100000"/>
              <a:buFontTx/>
              <a:buChar char="•"/>
              <a:defRPr sz="3100">
                <a:latin typeface="Helvetica"/>
                <a:ea typeface="Helvetica"/>
                <a:cs typeface="Helvetica"/>
                <a:sym typeface="Helvetica"/>
              </a:defRPr>
            </a:pPr>
            <a:r>
              <a:rPr sz="2422" b="1">
                <a:latin typeface="Helvetica"/>
                <a:sym typeface="Helvetica"/>
              </a:rPr>
              <a:t>Lead tungstate (PbWO</a:t>
            </a:r>
            <a:r>
              <a:rPr sz="1953" b="1" baseline="-5999">
                <a:latin typeface="Helvetica"/>
                <a:sym typeface="Helvetica"/>
              </a:rPr>
              <a:t>4</a:t>
            </a:r>
            <a:r>
              <a:rPr sz="1953" b="1">
                <a:latin typeface="Helvetica"/>
                <a:sym typeface="Helvetica"/>
              </a:rPr>
              <a:t>)</a:t>
            </a:r>
            <a:r>
              <a:rPr sz="2422" b="1">
                <a:latin typeface="Helvetica"/>
                <a:sym typeface="Helvetica"/>
              </a:rPr>
              <a:t> crystal calorimeter </a:t>
            </a:r>
          </a:p>
          <a:p>
            <a:pPr marL="1389151" lvl="2" indent="-446513" algn="l" defTabSz="456435" rtl="0" hangingPunct="0">
              <a:spcBef>
                <a:spcPts val="625"/>
              </a:spcBef>
              <a:buSzPct val="100000"/>
              <a:buFontTx/>
              <a:buChar char="-"/>
              <a:defRPr sz="2600" b="0" u="sng">
                <a:solidFill>
                  <a:srgbClr val="FF2600"/>
                </a:solidFill>
                <a:latin typeface="Helvetica"/>
                <a:ea typeface="Helvetica"/>
                <a:cs typeface="Helvetica"/>
                <a:sym typeface="Helvetica"/>
              </a:defRPr>
            </a:pPr>
            <a:r>
              <a:rPr sz="2031" u="sng">
                <a:solidFill>
                  <a:srgbClr val="FF2600"/>
                </a:solidFill>
                <a:latin typeface="Helvetica"/>
                <a:sym typeface="Helvetica"/>
              </a:rPr>
              <a:t>compact, fast, radiation tolerant</a:t>
            </a:r>
          </a:p>
          <a:p>
            <a:pPr marL="1041864" lvl="1" indent="-446513" algn="l" defTabSz="456435" rtl="0" hangingPunct="0">
              <a:spcBef>
                <a:spcPts val="625"/>
              </a:spcBef>
              <a:buSzPct val="100000"/>
              <a:buFontTx/>
              <a:buChar char="-"/>
              <a:defRPr sz="2600" b="0">
                <a:solidFill>
                  <a:srgbClr val="FF2600"/>
                </a:solidFill>
                <a:latin typeface="Helvetica"/>
                <a:ea typeface="Helvetica"/>
                <a:cs typeface="Helvetica"/>
                <a:sym typeface="Helvetica"/>
              </a:defRPr>
            </a:pPr>
            <a:r>
              <a:rPr sz="2031">
                <a:solidFill>
                  <a:srgbClr val="FF2600"/>
                </a:solidFill>
                <a:latin typeface="Helvetica"/>
                <a:sym typeface="Helvetica"/>
              </a:rPr>
              <a:t>Radiation and magnetic field tolerant </a:t>
            </a:r>
            <a:r>
              <a:rPr sz="2031" b="1">
                <a:solidFill>
                  <a:srgbClr val="FF2600"/>
                </a:solidFill>
                <a:latin typeface="Helvetica"/>
                <a:sym typeface="Helvetica"/>
              </a:rPr>
              <a:t>APD and VPT photodetectors</a:t>
            </a:r>
          </a:p>
          <a:p>
            <a:pPr marL="1041864" lvl="1" indent="-446513" algn="l" defTabSz="456435" rtl="0" hangingPunct="0">
              <a:spcBef>
                <a:spcPts val="625"/>
              </a:spcBef>
              <a:buSzPct val="100000"/>
              <a:buFontTx/>
              <a:buChar char="-"/>
              <a:defRPr sz="2600" b="0">
                <a:solidFill>
                  <a:srgbClr val="FF2600"/>
                </a:solidFill>
                <a:latin typeface="Helvetica"/>
                <a:ea typeface="Helvetica"/>
                <a:cs typeface="Helvetica"/>
                <a:sym typeface="Helvetica"/>
              </a:defRPr>
            </a:pPr>
            <a:r>
              <a:rPr sz="2031">
                <a:solidFill>
                  <a:srgbClr val="FF2600"/>
                </a:solidFill>
                <a:latin typeface="Helvetica"/>
                <a:sym typeface="Helvetica"/>
              </a:rPr>
              <a:t>Provide crystal energy sums at 40 MHz to</a:t>
            </a:r>
            <a:r>
              <a:rPr sz="2031" b="1">
                <a:solidFill>
                  <a:srgbClr val="FF2600"/>
                </a:solidFill>
                <a:latin typeface="Helvetica"/>
                <a:sym typeface="Helvetica"/>
              </a:rPr>
              <a:t> trigger on electrons and photons</a:t>
            </a:r>
          </a:p>
          <a:p>
            <a:pPr marL="1041864" lvl="1" indent="-446513" algn="l" defTabSz="456435" rtl="0" hangingPunct="0">
              <a:spcBef>
                <a:spcPts val="625"/>
              </a:spcBef>
              <a:buSzPct val="100000"/>
              <a:buFontTx/>
              <a:buChar char="-"/>
              <a:defRPr sz="2600" b="0">
                <a:solidFill>
                  <a:srgbClr val="FF2600"/>
                </a:solidFill>
                <a:latin typeface="Helvetica"/>
                <a:ea typeface="Helvetica"/>
                <a:cs typeface="Helvetica"/>
                <a:sym typeface="Helvetica"/>
              </a:defRPr>
            </a:pPr>
            <a:endParaRPr sz="2031" b="1">
              <a:solidFill>
                <a:srgbClr val="FF2600"/>
              </a:solidFill>
              <a:latin typeface="Helvetica"/>
              <a:sym typeface="Helvetica"/>
            </a:endParaRPr>
          </a:p>
          <a:p>
            <a:pPr algn="l" defTabSz="456435" rtl="0" hangingPunct="0">
              <a:spcBef>
                <a:spcPts val="625"/>
              </a:spcBef>
              <a:defRPr sz="2600" b="0">
                <a:solidFill>
                  <a:srgbClr val="FF2600"/>
                </a:solidFill>
                <a:latin typeface="Helvetica"/>
                <a:ea typeface="Helvetica"/>
                <a:cs typeface="Helvetica"/>
                <a:sym typeface="Helvetica"/>
              </a:defRPr>
            </a:pPr>
            <a:endParaRPr sz="2031" b="1">
              <a:solidFill>
                <a:srgbClr val="FF2600"/>
              </a:solidFill>
              <a:latin typeface="Helvetica"/>
              <a:sym typeface="Helvetica"/>
            </a:endParaRPr>
          </a:p>
        </p:txBody>
      </p:sp>
      <p:pic>
        <p:nvPicPr>
          <p:cNvPr id="78" name="0803027_02-A4-at-144-dpi.jpg" descr="0803027_02-A4-at-144-dpi.jpg"/>
          <p:cNvPicPr>
            <a:picLocks noChangeAspect="1"/>
          </p:cNvPicPr>
          <p:nvPr/>
        </p:nvPicPr>
        <p:blipFill>
          <a:blip r:embed="rId2"/>
          <a:srcRect l="1602" r="9188"/>
          <a:stretch>
            <a:fillRect/>
          </a:stretch>
        </p:blipFill>
        <p:spPr>
          <a:xfrm>
            <a:off x="6824526" y="1316491"/>
            <a:ext cx="3139041" cy="2347272"/>
          </a:xfrm>
          <a:prstGeom prst="rect">
            <a:avLst/>
          </a:prstGeom>
          <a:ln w="12700">
            <a:miter lim="400000"/>
          </a:ln>
        </p:spPr>
      </p:pic>
      <p:sp>
        <p:nvSpPr>
          <p:cNvPr id="79" name="Lead Tungstate (PbWO4) crystal"/>
          <p:cNvSpPr txBox="1"/>
          <p:nvPr/>
        </p:nvSpPr>
        <p:spPr>
          <a:xfrm>
            <a:off x="6754972" y="3699349"/>
            <a:ext cx="3278143" cy="33265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9688" tIns="39688" rIns="39688" bIns="39688" anchor="ctr">
            <a:spAutoFit/>
          </a:bodyPr>
          <a:lstStyle/>
          <a:p>
            <a:pPr defTabSz="456435" rtl="0" hangingPunct="0">
              <a:defRPr sz="2100">
                <a:latin typeface="Helvetica"/>
                <a:ea typeface="Helvetica"/>
                <a:cs typeface="Helvetica"/>
                <a:sym typeface="Helvetica"/>
              </a:defRPr>
            </a:pPr>
            <a:r>
              <a:rPr sz="1641" b="1">
                <a:latin typeface="Helvetica"/>
                <a:sym typeface="Helvetica"/>
              </a:rPr>
              <a:t>Lead Tungstate (PbWO</a:t>
            </a:r>
            <a:r>
              <a:rPr sz="1641" b="1" baseline="-5999">
                <a:latin typeface="Helvetica"/>
                <a:sym typeface="Helvetica"/>
              </a:rPr>
              <a:t>4</a:t>
            </a:r>
            <a:r>
              <a:rPr sz="1641" b="1">
                <a:latin typeface="Helvetica"/>
                <a:sym typeface="Helvetica"/>
              </a:rPr>
              <a:t>) crystal</a:t>
            </a:r>
          </a:p>
        </p:txBody>
      </p:sp>
      <p:pic>
        <p:nvPicPr>
          <p:cNvPr id="80" name="droppedImage.png" descr="droppedImage.png"/>
          <p:cNvPicPr>
            <a:picLocks noChangeAspect="1"/>
          </p:cNvPicPr>
          <p:nvPr/>
        </p:nvPicPr>
        <p:blipFill>
          <a:blip r:embed="rId3"/>
          <a:stretch>
            <a:fillRect/>
          </a:stretch>
        </p:blipFill>
        <p:spPr>
          <a:xfrm>
            <a:off x="119063" y="148828"/>
            <a:ext cx="889982" cy="886505"/>
          </a:xfrm>
          <a:prstGeom prst="rect">
            <a:avLst/>
          </a:prstGeom>
          <a:ln w="12700">
            <a:miter lim="400000"/>
          </a:ln>
        </p:spPr>
      </p:pic>
      <p:pic>
        <p:nvPicPr>
          <p:cNvPr id="81" name="CMS-PAS-HIG-16-040_Figure_008.png" descr="CMS-PAS-HIG-16-040_Figure_008.png"/>
          <p:cNvPicPr>
            <a:picLocks noChangeAspect="1"/>
          </p:cNvPicPr>
          <p:nvPr/>
        </p:nvPicPr>
        <p:blipFill>
          <a:blip r:embed="rId4"/>
          <a:srcRect r="49499"/>
          <a:stretch>
            <a:fillRect/>
          </a:stretch>
        </p:blipFill>
        <p:spPr>
          <a:xfrm>
            <a:off x="6588410" y="4224418"/>
            <a:ext cx="3321861" cy="2893170"/>
          </a:xfrm>
          <a:prstGeom prst="rect">
            <a:avLst/>
          </a:prstGeom>
          <a:ln w="12700">
            <a:miter lim="400000"/>
          </a:ln>
        </p:spPr>
      </p:pic>
      <p:sp>
        <p:nvSpPr>
          <p:cNvPr id="82" name="H→γγ Mass resolution ~1%"/>
          <p:cNvSpPr txBox="1"/>
          <p:nvPr/>
        </p:nvSpPr>
        <p:spPr>
          <a:xfrm>
            <a:off x="6724951" y="7007461"/>
            <a:ext cx="3338184" cy="34471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9688" tIns="39688" rIns="39688" bIns="39688" anchor="ctr">
            <a:spAutoFit/>
          </a:bodyPr>
          <a:lstStyle>
            <a:lvl1pPr>
              <a:defRPr sz="2200">
                <a:latin typeface="Helvetica"/>
                <a:ea typeface="Helvetica"/>
                <a:cs typeface="Helvetica"/>
                <a:sym typeface="Helvetica"/>
              </a:defRPr>
            </a:lvl1pPr>
          </a:lstStyle>
          <a:p>
            <a:pPr defTabSz="456435" rtl="0" hangingPunct="0"/>
            <a:r>
              <a:rPr sz="1719" b="1"/>
              <a:t>H→γγ Mass resolution ~1%</a:t>
            </a:r>
          </a:p>
        </p:txBody>
      </p:sp>
      <p:sp>
        <p:nvSpPr>
          <p:cNvPr id="9" name="Rectangle 8">
            <a:extLst>
              <a:ext uri="{FF2B5EF4-FFF2-40B4-BE49-F238E27FC236}">
                <a16:creationId xmlns:a16="http://schemas.microsoft.com/office/drawing/2014/main" id="{23190271-3169-B443-B282-E8B5FF6BD8DB}"/>
              </a:ext>
            </a:extLst>
          </p:cNvPr>
          <p:cNvSpPr/>
          <p:nvPr/>
        </p:nvSpPr>
        <p:spPr>
          <a:xfrm>
            <a:off x="8319018" y="-15716"/>
            <a:ext cx="1890261" cy="369332"/>
          </a:xfrm>
          <a:prstGeom prst="rect">
            <a:avLst/>
          </a:prstGeom>
        </p:spPr>
        <p:txBody>
          <a:bodyPr wrap="none">
            <a:spAutoFit/>
          </a:bodyPr>
          <a:lstStyle/>
          <a:p>
            <a:pPr marL="0" marR="0" lvl="0" indent="0" algn="ctr" defTabSz="457200" eaLnBrk="1" fontAlgn="auto" latinLnBrk="0" hangingPunct="1">
              <a:lnSpc>
                <a:spcPct val="100000"/>
              </a:lnSpc>
              <a:spcBef>
                <a:spcPts val="0"/>
              </a:spcBef>
              <a:spcAft>
                <a:spcPts val="0"/>
              </a:spcAft>
              <a:buClrTx/>
              <a:buSzTx/>
              <a:buFontTx/>
              <a:buNone/>
              <a:tabLst/>
              <a:defRPr sz="2900" b="1" i="0">
                <a:latin typeface="Helvetica"/>
                <a:ea typeface="Helvetica"/>
                <a:cs typeface="Helvetica"/>
                <a:sym typeface="Helvetica"/>
              </a:defRPr>
            </a:pPr>
            <a:r>
              <a:rPr kumimoji="0" lang="en-GB" sz="1800" b="1" i="0" u="none" strike="noStrike" kern="0" cap="none" spc="0" normalizeH="0" baseline="0" noProof="0" dirty="0">
                <a:ln>
                  <a:noFill/>
                </a:ln>
                <a:solidFill>
                  <a:srgbClr val="000000"/>
                </a:solidFill>
                <a:effectLst/>
                <a:uLnTx/>
                <a:uFillTx/>
                <a:latin typeface="Helvetica"/>
                <a:sym typeface="Helvetica"/>
              </a:rPr>
              <a:t>[David A. </a:t>
            </a:r>
            <a:r>
              <a:rPr kumimoji="0" lang="en-GB" sz="1800" b="1" i="0" u="none" strike="noStrike" kern="0" cap="none" spc="0" normalizeH="0" baseline="0" noProof="0" dirty="0" err="1">
                <a:ln>
                  <a:noFill/>
                </a:ln>
                <a:solidFill>
                  <a:srgbClr val="000000"/>
                </a:solidFill>
                <a:effectLst/>
                <a:uLnTx/>
                <a:uFillTx/>
                <a:latin typeface="Helvetica"/>
                <a:sym typeface="Helvetica"/>
              </a:rPr>
              <a:t>Petyt</a:t>
            </a:r>
            <a:r>
              <a:rPr kumimoji="0" lang="en-GB" sz="1800" b="1" i="0" u="none" strike="noStrike" kern="0" cap="none" spc="0" normalizeH="0" baseline="0" noProof="0" dirty="0">
                <a:ln>
                  <a:noFill/>
                </a:ln>
                <a:solidFill>
                  <a:srgbClr val="000000"/>
                </a:solidFill>
                <a:effectLst/>
                <a:uLnTx/>
                <a:uFillTx/>
                <a:latin typeface="Helvetica"/>
                <a:sym typeface="Helvetica"/>
              </a:rPr>
              <a:t>]</a:t>
            </a:r>
          </a:p>
        </p:txBody>
      </p:sp>
    </p:spTree>
    <p:extLst>
      <p:ext uri="{BB962C8B-B14F-4D97-AF65-F5344CB8AC3E}">
        <p14:creationId xmlns:p14="http://schemas.microsoft.com/office/powerpoint/2010/main" val="1210036362"/>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5AEC3C4C-B9B2-104C-8B01-E81AF5C97DF0}"/>
              </a:ext>
            </a:extLst>
          </p:cNvPr>
          <p:cNvSpPr>
            <a:spLocks noGrp="1"/>
          </p:cNvSpPr>
          <p:nvPr>
            <p:ph type="ftr" sz="quarter" idx="10"/>
          </p:nvPr>
        </p:nvSpPr>
        <p:spPr/>
        <p:txBody>
          <a:bodyPr/>
          <a:lstStyle/>
          <a:p>
            <a:pPr>
              <a:defRPr/>
            </a:pPr>
            <a:r>
              <a:rPr lang="en-US"/>
              <a:t>Nigel Watson / Birmingham Univ.</a:t>
            </a:r>
          </a:p>
        </p:txBody>
      </p:sp>
      <p:sp>
        <p:nvSpPr>
          <p:cNvPr id="3" name="Date Placeholder 2">
            <a:extLst>
              <a:ext uri="{FF2B5EF4-FFF2-40B4-BE49-F238E27FC236}">
                <a16:creationId xmlns:a16="http://schemas.microsoft.com/office/drawing/2014/main" id="{B78807D0-3136-6B4E-A1EF-EA739F8FF38A}"/>
              </a:ext>
            </a:extLst>
          </p:cNvPr>
          <p:cNvSpPr>
            <a:spLocks noGrp="1"/>
          </p:cNvSpPr>
          <p:nvPr>
            <p:ph type="dt" sz="half" idx="12"/>
          </p:nvPr>
        </p:nvSpPr>
        <p:spPr/>
        <p:txBody>
          <a:bodyPr/>
          <a:lstStyle/>
          <a:p>
            <a:pPr>
              <a:defRPr/>
            </a:pPr>
            <a:r>
              <a:rPr lang="en-GB"/>
              <a:t>PPTAP / 04-Jun-2021</a:t>
            </a:r>
          </a:p>
        </p:txBody>
      </p:sp>
      <p:pic>
        <p:nvPicPr>
          <p:cNvPr id="5" name="Picture 4">
            <a:extLst>
              <a:ext uri="{FF2B5EF4-FFF2-40B4-BE49-F238E27FC236}">
                <a16:creationId xmlns:a16="http://schemas.microsoft.com/office/drawing/2014/main" id="{5B461CBD-2FA0-3244-A562-25412D6DF38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0160000" cy="7620000"/>
          </a:xfrm>
          <a:prstGeom prst="rect">
            <a:avLst/>
          </a:prstGeom>
        </p:spPr>
      </p:pic>
    </p:spTree>
    <p:extLst>
      <p:ext uri="{BB962C8B-B14F-4D97-AF65-F5344CB8AC3E}">
        <p14:creationId xmlns:p14="http://schemas.microsoft.com/office/powerpoint/2010/main" val="40191479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5EA0B59B-AB3C-6C4F-871F-21482E879AC3}"/>
              </a:ext>
            </a:extLst>
          </p:cNvPr>
          <p:cNvSpPr>
            <a:spLocks noGrp="1"/>
          </p:cNvSpPr>
          <p:nvPr>
            <p:ph type="ftr" sz="quarter" idx="10"/>
          </p:nvPr>
        </p:nvSpPr>
        <p:spPr/>
        <p:txBody>
          <a:bodyPr/>
          <a:lstStyle/>
          <a:p>
            <a:pPr>
              <a:defRPr/>
            </a:pPr>
            <a:r>
              <a:rPr lang="en-US"/>
              <a:t>Nigel Watson / Birmingham Univ.</a:t>
            </a:r>
          </a:p>
        </p:txBody>
      </p:sp>
      <p:sp>
        <p:nvSpPr>
          <p:cNvPr id="3" name="Date Placeholder 2">
            <a:extLst>
              <a:ext uri="{FF2B5EF4-FFF2-40B4-BE49-F238E27FC236}">
                <a16:creationId xmlns:a16="http://schemas.microsoft.com/office/drawing/2014/main" id="{54CD9F2A-9035-3E4C-AA4F-9F366FB010A9}"/>
              </a:ext>
            </a:extLst>
          </p:cNvPr>
          <p:cNvSpPr>
            <a:spLocks noGrp="1"/>
          </p:cNvSpPr>
          <p:nvPr>
            <p:ph type="dt" sz="half" idx="12"/>
          </p:nvPr>
        </p:nvSpPr>
        <p:spPr/>
        <p:txBody>
          <a:bodyPr/>
          <a:lstStyle/>
          <a:p>
            <a:pPr>
              <a:defRPr/>
            </a:pPr>
            <a:r>
              <a:rPr lang="en-GB"/>
              <a:t>PPTAP / 04-Jun-2021</a:t>
            </a:r>
          </a:p>
        </p:txBody>
      </p:sp>
      <p:pic>
        <p:nvPicPr>
          <p:cNvPr id="5" name="Picture 4">
            <a:extLst>
              <a:ext uri="{FF2B5EF4-FFF2-40B4-BE49-F238E27FC236}">
                <a16:creationId xmlns:a16="http://schemas.microsoft.com/office/drawing/2014/main" id="{A8FEF134-89BD-0D4F-BB2A-8B47FE7E9B4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0160000" cy="7620000"/>
          </a:xfrm>
          <a:prstGeom prst="rect">
            <a:avLst/>
          </a:prstGeom>
        </p:spPr>
      </p:pic>
    </p:spTree>
    <p:extLst>
      <p:ext uri="{BB962C8B-B14F-4D97-AF65-F5344CB8AC3E}">
        <p14:creationId xmlns:p14="http://schemas.microsoft.com/office/powerpoint/2010/main" val="11244944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5EA0B59B-AB3C-6C4F-871F-21482E879AC3}"/>
              </a:ext>
            </a:extLst>
          </p:cNvPr>
          <p:cNvSpPr>
            <a:spLocks noGrp="1"/>
          </p:cNvSpPr>
          <p:nvPr>
            <p:ph type="ftr" sz="quarter" idx="10"/>
          </p:nvPr>
        </p:nvSpPr>
        <p:spPr/>
        <p:txBody>
          <a:bodyPr/>
          <a:lstStyle/>
          <a:p>
            <a:pPr>
              <a:defRPr/>
            </a:pPr>
            <a:r>
              <a:rPr lang="en-US"/>
              <a:t>Nigel Watson / Birmingham Univ.</a:t>
            </a:r>
          </a:p>
        </p:txBody>
      </p:sp>
      <p:sp>
        <p:nvSpPr>
          <p:cNvPr id="3" name="Date Placeholder 2">
            <a:extLst>
              <a:ext uri="{FF2B5EF4-FFF2-40B4-BE49-F238E27FC236}">
                <a16:creationId xmlns:a16="http://schemas.microsoft.com/office/drawing/2014/main" id="{54CD9F2A-9035-3E4C-AA4F-9F366FB010A9}"/>
              </a:ext>
            </a:extLst>
          </p:cNvPr>
          <p:cNvSpPr>
            <a:spLocks noGrp="1"/>
          </p:cNvSpPr>
          <p:nvPr>
            <p:ph type="dt" sz="half" idx="12"/>
          </p:nvPr>
        </p:nvSpPr>
        <p:spPr/>
        <p:txBody>
          <a:bodyPr/>
          <a:lstStyle/>
          <a:p>
            <a:pPr>
              <a:defRPr/>
            </a:pPr>
            <a:r>
              <a:rPr lang="en-GB"/>
              <a:t>PPTAP / 04-Jun-2021</a:t>
            </a:r>
          </a:p>
        </p:txBody>
      </p:sp>
      <p:pic>
        <p:nvPicPr>
          <p:cNvPr id="5" name="Picture 4">
            <a:extLst>
              <a:ext uri="{FF2B5EF4-FFF2-40B4-BE49-F238E27FC236}">
                <a16:creationId xmlns:a16="http://schemas.microsoft.com/office/drawing/2014/main" id="{D7C75291-A4D3-7044-A7EA-089682D3E7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0160000" cy="7620000"/>
          </a:xfrm>
          <a:prstGeom prst="rect">
            <a:avLst/>
          </a:prstGeom>
        </p:spPr>
      </p:pic>
    </p:spTree>
    <p:extLst>
      <p:ext uri="{BB962C8B-B14F-4D97-AF65-F5344CB8AC3E}">
        <p14:creationId xmlns:p14="http://schemas.microsoft.com/office/powerpoint/2010/main" val="11492943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5EA0B59B-AB3C-6C4F-871F-21482E879AC3}"/>
              </a:ext>
            </a:extLst>
          </p:cNvPr>
          <p:cNvSpPr>
            <a:spLocks noGrp="1"/>
          </p:cNvSpPr>
          <p:nvPr>
            <p:ph type="ftr" sz="quarter" idx="10"/>
          </p:nvPr>
        </p:nvSpPr>
        <p:spPr/>
        <p:txBody>
          <a:bodyPr/>
          <a:lstStyle/>
          <a:p>
            <a:pPr>
              <a:defRPr/>
            </a:pPr>
            <a:r>
              <a:rPr lang="en-US"/>
              <a:t>Nigel Watson / Birmingham Univ.</a:t>
            </a:r>
          </a:p>
        </p:txBody>
      </p:sp>
      <p:sp>
        <p:nvSpPr>
          <p:cNvPr id="3" name="Date Placeholder 2">
            <a:extLst>
              <a:ext uri="{FF2B5EF4-FFF2-40B4-BE49-F238E27FC236}">
                <a16:creationId xmlns:a16="http://schemas.microsoft.com/office/drawing/2014/main" id="{54CD9F2A-9035-3E4C-AA4F-9F366FB010A9}"/>
              </a:ext>
            </a:extLst>
          </p:cNvPr>
          <p:cNvSpPr>
            <a:spLocks noGrp="1"/>
          </p:cNvSpPr>
          <p:nvPr>
            <p:ph type="dt" sz="half" idx="12"/>
          </p:nvPr>
        </p:nvSpPr>
        <p:spPr/>
        <p:txBody>
          <a:bodyPr/>
          <a:lstStyle/>
          <a:p>
            <a:pPr>
              <a:defRPr/>
            </a:pPr>
            <a:r>
              <a:rPr lang="en-GB"/>
              <a:t>PPTAP / 04-Jun-2021</a:t>
            </a:r>
          </a:p>
        </p:txBody>
      </p:sp>
      <p:pic>
        <p:nvPicPr>
          <p:cNvPr id="5" name="Picture 4">
            <a:extLst>
              <a:ext uri="{FF2B5EF4-FFF2-40B4-BE49-F238E27FC236}">
                <a16:creationId xmlns:a16="http://schemas.microsoft.com/office/drawing/2014/main" id="{39E1F89E-16B1-A44A-BA15-5F414D1E8A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8000" y="381000"/>
            <a:ext cx="9144000" cy="6858000"/>
          </a:xfrm>
          <a:prstGeom prst="rect">
            <a:avLst/>
          </a:prstGeom>
        </p:spPr>
      </p:pic>
    </p:spTree>
    <p:extLst>
      <p:ext uri="{BB962C8B-B14F-4D97-AF65-F5344CB8AC3E}">
        <p14:creationId xmlns:p14="http://schemas.microsoft.com/office/powerpoint/2010/main" val="23232019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5EA0B59B-AB3C-6C4F-871F-21482E879AC3}"/>
              </a:ext>
            </a:extLst>
          </p:cNvPr>
          <p:cNvSpPr>
            <a:spLocks noGrp="1"/>
          </p:cNvSpPr>
          <p:nvPr>
            <p:ph type="ftr" sz="quarter" idx="10"/>
          </p:nvPr>
        </p:nvSpPr>
        <p:spPr/>
        <p:txBody>
          <a:bodyPr/>
          <a:lstStyle/>
          <a:p>
            <a:pPr>
              <a:defRPr/>
            </a:pPr>
            <a:r>
              <a:rPr lang="en-US"/>
              <a:t>Nigel Watson / Birmingham Univ.</a:t>
            </a:r>
          </a:p>
        </p:txBody>
      </p:sp>
      <p:sp>
        <p:nvSpPr>
          <p:cNvPr id="3" name="Date Placeholder 2">
            <a:extLst>
              <a:ext uri="{FF2B5EF4-FFF2-40B4-BE49-F238E27FC236}">
                <a16:creationId xmlns:a16="http://schemas.microsoft.com/office/drawing/2014/main" id="{54CD9F2A-9035-3E4C-AA4F-9F366FB010A9}"/>
              </a:ext>
            </a:extLst>
          </p:cNvPr>
          <p:cNvSpPr>
            <a:spLocks noGrp="1"/>
          </p:cNvSpPr>
          <p:nvPr>
            <p:ph type="dt" sz="half" idx="12"/>
          </p:nvPr>
        </p:nvSpPr>
        <p:spPr/>
        <p:txBody>
          <a:bodyPr/>
          <a:lstStyle/>
          <a:p>
            <a:pPr>
              <a:defRPr/>
            </a:pPr>
            <a:r>
              <a:rPr lang="en-GB"/>
              <a:t>PPTAP / 04-Jun-2021</a:t>
            </a:r>
          </a:p>
        </p:txBody>
      </p:sp>
      <p:pic>
        <p:nvPicPr>
          <p:cNvPr id="5" name="Picture 4">
            <a:extLst>
              <a:ext uri="{FF2B5EF4-FFF2-40B4-BE49-F238E27FC236}">
                <a16:creationId xmlns:a16="http://schemas.microsoft.com/office/drawing/2014/main" id="{65EE033A-02D4-1242-AF85-741F0D969A3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8000" y="381000"/>
            <a:ext cx="9144000" cy="6858000"/>
          </a:xfrm>
          <a:prstGeom prst="rect">
            <a:avLst/>
          </a:prstGeom>
        </p:spPr>
      </p:pic>
    </p:spTree>
    <p:extLst>
      <p:ext uri="{BB962C8B-B14F-4D97-AF65-F5344CB8AC3E}">
        <p14:creationId xmlns:p14="http://schemas.microsoft.com/office/powerpoint/2010/main" val="11435594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5EA0B59B-AB3C-6C4F-871F-21482E879AC3}"/>
              </a:ext>
            </a:extLst>
          </p:cNvPr>
          <p:cNvSpPr>
            <a:spLocks noGrp="1"/>
          </p:cNvSpPr>
          <p:nvPr>
            <p:ph type="ftr" sz="quarter" idx="10"/>
          </p:nvPr>
        </p:nvSpPr>
        <p:spPr/>
        <p:txBody>
          <a:bodyPr/>
          <a:lstStyle/>
          <a:p>
            <a:pPr>
              <a:defRPr/>
            </a:pPr>
            <a:r>
              <a:rPr lang="en-US"/>
              <a:t>Nigel Watson / Birmingham Univ.</a:t>
            </a:r>
          </a:p>
        </p:txBody>
      </p:sp>
      <p:sp>
        <p:nvSpPr>
          <p:cNvPr id="3" name="Date Placeholder 2">
            <a:extLst>
              <a:ext uri="{FF2B5EF4-FFF2-40B4-BE49-F238E27FC236}">
                <a16:creationId xmlns:a16="http://schemas.microsoft.com/office/drawing/2014/main" id="{54CD9F2A-9035-3E4C-AA4F-9F366FB010A9}"/>
              </a:ext>
            </a:extLst>
          </p:cNvPr>
          <p:cNvSpPr>
            <a:spLocks noGrp="1"/>
          </p:cNvSpPr>
          <p:nvPr>
            <p:ph type="dt" sz="half" idx="12"/>
          </p:nvPr>
        </p:nvSpPr>
        <p:spPr/>
        <p:txBody>
          <a:bodyPr/>
          <a:lstStyle/>
          <a:p>
            <a:pPr>
              <a:defRPr/>
            </a:pPr>
            <a:r>
              <a:rPr lang="en-GB"/>
              <a:t>PPTAP / 04-Jun-2021</a:t>
            </a:r>
          </a:p>
        </p:txBody>
      </p:sp>
      <p:pic>
        <p:nvPicPr>
          <p:cNvPr id="5" name="Picture 4">
            <a:extLst>
              <a:ext uri="{FF2B5EF4-FFF2-40B4-BE49-F238E27FC236}">
                <a16:creationId xmlns:a16="http://schemas.microsoft.com/office/drawing/2014/main" id="{65EE033A-02D4-1242-AF85-741F0D969A3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8000" y="381000"/>
            <a:ext cx="9144000" cy="6858000"/>
          </a:xfrm>
          <a:prstGeom prst="rect">
            <a:avLst/>
          </a:prstGeom>
        </p:spPr>
      </p:pic>
      <p:sp>
        <p:nvSpPr>
          <p:cNvPr id="6" name="TextBox 5">
            <a:extLst>
              <a:ext uri="{FF2B5EF4-FFF2-40B4-BE49-F238E27FC236}">
                <a16:creationId xmlns:a16="http://schemas.microsoft.com/office/drawing/2014/main" id="{A8BB34D9-9A56-284E-A8F9-F9403E1F30B2}"/>
              </a:ext>
            </a:extLst>
          </p:cNvPr>
          <p:cNvSpPr txBox="1"/>
          <p:nvPr/>
        </p:nvSpPr>
        <p:spPr bwMode="auto">
          <a:xfrm>
            <a:off x="5224016" y="3594556"/>
            <a:ext cx="4525598" cy="430887"/>
          </a:xfrm>
          <a:prstGeom prst="rect">
            <a:avLst/>
          </a:prstGeom>
          <a:solidFill>
            <a:sysClr val="window" lastClr="FFFFFF"/>
          </a:solidFill>
          <a:ln w="38100">
            <a:solidFill>
              <a:srgbClr val="FF33CC"/>
            </a:solidFill>
            <a:miter/>
            <a:headEnd/>
            <a:tailEnd/>
          </a:ln>
          <a:effectLst>
            <a:outerShdw blurRad="50800" dist="38100" dir="2700000" algn="tl" rotWithShape="0">
              <a:srgbClr val="808080">
                <a:alpha val="39999"/>
              </a:srgbClr>
            </a:outerShdw>
          </a:effectLst>
        </p:spPr>
        <p:txBody>
          <a:bodyPr>
            <a:noAutofit/>
          </a:bodyPr>
          <a:lstStyle>
            <a:defPPr marL="0" marR="0" indent="0" algn="l" defTabSz="914400">
              <a:lnSpc>
                <a:spcPct val="100000"/>
              </a:lnSpc>
              <a:spcBef>
                <a:spcPts val="0"/>
              </a:spcBef>
              <a:spcAft>
                <a:spcPts val="0"/>
              </a:spcAft>
              <a:buClrTx/>
              <a:buSzTx/>
              <a:buFontTx/>
              <a:buNone/>
              <a:defRPr sz="1800" b="0" i="0" u="none" strike="noStrike" cap="none" spc="0">
                <a:ln>
                  <a:noFill/>
                </a:ln>
                <a:solidFill>
                  <a:srgbClr val="000000"/>
                </a:solidFill>
              </a:defRPr>
            </a:defPPr>
            <a:lvl1pPr lvl="0" algn="l" defTabSz="1015988" eaLnBrk="1" fontAlgn="auto" latinLnBrk="0" hangingPunct="1">
              <a:tabLst/>
              <a:defRPr kumimoji="0" sz="2200" kern="0" normalizeH="0" baseline="0">
                <a:solidFill>
                  <a:prstClr val="black"/>
                </a:solidFill>
                <a:effectLst/>
                <a:uLnTx/>
                <a:uFillTx/>
                <a:latin typeface="Corbel"/>
                <a:ea typeface="ＭＳ Ｐゴシック"/>
                <a:cs typeface="Arial"/>
              </a:defRPr>
            </a:lvl1pPr>
          </a:lstStyle>
          <a:p>
            <a:pPr marL="0" marR="0" lvl="0" indent="0" algn="l" defTabSz="1015988" eaLnBrk="1" fontAlgn="auto" latinLnBrk="0" hangingPunct="1">
              <a:lnSpc>
                <a:spcPct val="100000"/>
              </a:lnSpc>
              <a:spcBef>
                <a:spcPts val="0"/>
              </a:spcBef>
              <a:spcAft>
                <a:spcPts val="0"/>
              </a:spcAft>
              <a:buClrTx/>
              <a:buSzTx/>
              <a:buFontTx/>
              <a:buNone/>
              <a:tabLst/>
              <a:defRPr/>
            </a:pPr>
            <a:r>
              <a:rPr kumimoji="0" lang="en-US" sz="2200" b="0" i="0" u="none" strike="noStrike" kern="0" cap="none" spc="0" normalizeH="0" baseline="0" noProof="0" dirty="0">
                <a:ln>
                  <a:noFill/>
                </a:ln>
                <a:solidFill>
                  <a:prstClr val="black"/>
                </a:solidFill>
                <a:effectLst/>
                <a:uLnTx/>
                <a:uFillTx/>
                <a:latin typeface="Corbel"/>
                <a:ea typeface="ＭＳ Ｐゴシック"/>
                <a:cs typeface="Arial"/>
              </a:rPr>
              <a:t>Derived from earlier UK student work</a:t>
            </a:r>
          </a:p>
        </p:txBody>
      </p:sp>
    </p:spTree>
    <p:extLst>
      <p:ext uri="{BB962C8B-B14F-4D97-AF65-F5344CB8AC3E}">
        <p14:creationId xmlns:p14="http://schemas.microsoft.com/office/powerpoint/2010/main" val="16515639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5EA0B59B-AB3C-6C4F-871F-21482E879AC3}"/>
              </a:ext>
            </a:extLst>
          </p:cNvPr>
          <p:cNvSpPr>
            <a:spLocks noGrp="1"/>
          </p:cNvSpPr>
          <p:nvPr>
            <p:ph type="ftr" sz="quarter" idx="10"/>
          </p:nvPr>
        </p:nvSpPr>
        <p:spPr/>
        <p:txBody>
          <a:bodyPr/>
          <a:lstStyle/>
          <a:p>
            <a:pPr>
              <a:defRPr/>
            </a:pPr>
            <a:r>
              <a:rPr lang="en-US"/>
              <a:t>Nigel Watson / Birmingham Univ.</a:t>
            </a:r>
          </a:p>
        </p:txBody>
      </p:sp>
      <p:sp>
        <p:nvSpPr>
          <p:cNvPr id="3" name="Date Placeholder 2">
            <a:extLst>
              <a:ext uri="{FF2B5EF4-FFF2-40B4-BE49-F238E27FC236}">
                <a16:creationId xmlns:a16="http://schemas.microsoft.com/office/drawing/2014/main" id="{54CD9F2A-9035-3E4C-AA4F-9F366FB010A9}"/>
              </a:ext>
            </a:extLst>
          </p:cNvPr>
          <p:cNvSpPr>
            <a:spLocks noGrp="1"/>
          </p:cNvSpPr>
          <p:nvPr>
            <p:ph type="dt" sz="half" idx="12"/>
          </p:nvPr>
        </p:nvSpPr>
        <p:spPr/>
        <p:txBody>
          <a:bodyPr/>
          <a:lstStyle/>
          <a:p>
            <a:pPr>
              <a:defRPr/>
            </a:pPr>
            <a:r>
              <a:rPr lang="en-GB"/>
              <a:t>PPTAP / 04-Jun-2021</a:t>
            </a:r>
          </a:p>
        </p:txBody>
      </p:sp>
      <p:pic>
        <p:nvPicPr>
          <p:cNvPr id="7" name="Picture 6">
            <a:extLst>
              <a:ext uri="{FF2B5EF4-FFF2-40B4-BE49-F238E27FC236}">
                <a16:creationId xmlns:a16="http://schemas.microsoft.com/office/drawing/2014/main" id="{93D70913-2CDB-0F4F-917D-71B32E3659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8000" y="381000"/>
            <a:ext cx="9144000" cy="6858000"/>
          </a:xfrm>
          <a:prstGeom prst="rect">
            <a:avLst/>
          </a:prstGeom>
        </p:spPr>
      </p:pic>
    </p:spTree>
    <p:extLst>
      <p:ext uri="{BB962C8B-B14F-4D97-AF65-F5344CB8AC3E}">
        <p14:creationId xmlns:p14="http://schemas.microsoft.com/office/powerpoint/2010/main" val="290739576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5EA0B59B-AB3C-6C4F-871F-21482E879AC3}"/>
              </a:ext>
            </a:extLst>
          </p:cNvPr>
          <p:cNvSpPr>
            <a:spLocks noGrp="1"/>
          </p:cNvSpPr>
          <p:nvPr>
            <p:ph type="ftr" sz="quarter" idx="10"/>
          </p:nvPr>
        </p:nvSpPr>
        <p:spPr/>
        <p:txBody>
          <a:bodyPr/>
          <a:lstStyle/>
          <a:p>
            <a:pPr>
              <a:defRPr/>
            </a:pPr>
            <a:r>
              <a:rPr lang="en-US"/>
              <a:t>Nigel Watson / Birmingham Univ.</a:t>
            </a:r>
          </a:p>
        </p:txBody>
      </p:sp>
      <p:sp>
        <p:nvSpPr>
          <p:cNvPr id="3" name="Date Placeholder 2">
            <a:extLst>
              <a:ext uri="{FF2B5EF4-FFF2-40B4-BE49-F238E27FC236}">
                <a16:creationId xmlns:a16="http://schemas.microsoft.com/office/drawing/2014/main" id="{54CD9F2A-9035-3E4C-AA4F-9F366FB010A9}"/>
              </a:ext>
            </a:extLst>
          </p:cNvPr>
          <p:cNvSpPr>
            <a:spLocks noGrp="1"/>
          </p:cNvSpPr>
          <p:nvPr>
            <p:ph type="dt" sz="half" idx="12"/>
          </p:nvPr>
        </p:nvSpPr>
        <p:spPr/>
        <p:txBody>
          <a:bodyPr/>
          <a:lstStyle/>
          <a:p>
            <a:pPr>
              <a:defRPr/>
            </a:pPr>
            <a:r>
              <a:rPr lang="en-GB"/>
              <a:t>PPTAP / 04-Jun-2021</a:t>
            </a:r>
          </a:p>
        </p:txBody>
      </p:sp>
      <p:pic>
        <p:nvPicPr>
          <p:cNvPr id="5" name="Picture 4">
            <a:extLst>
              <a:ext uri="{FF2B5EF4-FFF2-40B4-BE49-F238E27FC236}">
                <a16:creationId xmlns:a16="http://schemas.microsoft.com/office/drawing/2014/main" id="{E86FDD19-CE6C-0340-AD49-FE49E10211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8000" y="381000"/>
            <a:ext cx="9144000" cy="6858000"/>
          </a:xfrm>
          <a:prstGeom prst="rect">
            <a:avLst/>
          </a:prstGeom>
        </p:spPr>
      </p:pic>
    </p:spTree>
    <p:extLst>
      <p:ext uri="{BB962C8B-B14F-4D97-AF65-F5344CB8AC3E}">
        <p14:creationId xmlns:p14="http://schemas.microsoft.com/office/powerpoint/2010/main" val="223675180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5EA0B59B-AB3C-6C4F-871F-21482E879AC3}"/>
              </a:ext>
            </a:extLst>
          </p:cNvPr>
          <p:cNvSpPr>
            <a:spLocks noGrp="1"/>
          </p:cNvSpPr>
          <p:nvPr>
            <p:ph type="ftr" sz="quarter" idx="10"/>
          </p:nvPr>
        </p:nvSpPr>
        <p:spPr/>
        <p:txBody>
          <a:bodyPr/>
          <a:lstStyle/>
          <a:p>
            <a:pPr>
              <a:defRPr/>
            </a:pPr>
            <a:r>
              <a:rPr lang="en-US"/>
              <a:t>Nigel Watson / Birmingham Univ.</a:t>
            </a:r>
          </a:p>
        </p:txBody>
      </p:sp>
      <p:sp>
        <p:nvSpPr>
          <p:cNvPr id="3" name="Date Placeholder 2">
            <a:extLst>
              <a:ext uri="{FF2B5EF4-FFF2-40B4-BE49-F238E27FC236}">
                <a16:creationId xmlns:a16="http://schemas.microsoft.com/office/drawing/2014/main" id="{54CD9F2A-9035-3E4C-AA4F-9F366FB010A9}"/>
              </a:ext>
            </a:extLst>
          </p:cNvPr>
          <p:cNvSpPr>
            <a:spLocks noGrp="1"/>
          </p:cNvSpPr>
          <p:nvPr>
            <p:ph type="dt" sz="half" idx="12"/>
          </p:nvPr>
        </p:nvSpPr>
        <p:spPr/>
        <p:txBody>
          <a:bodyPr/>
          <a:lstStyle/>
          <a:p>
            <a:pPr>
              <a:defRPr/>
            </a:pPr>
            <a:r>
              <a:rPr lang="en-GB"/>
              <a:t>PPTAP / 04-Jun-2021</a:t>
            </a:r>
          </a:p>
        </p:txBody>
      </p:sp>
      <p:pic>
        <p:nvPicPr>
          <p:cNvPr id="5" name="Picture 4">
            <a:extLst>
              <a:ext uri="{FF2B5EF4-FFF2-40B4-BE49-F238E27FC236}">
                <a16:creationId xmlns:a16="http://schemas.microsoft.com/office/drawing/2014/main" id="{FC67F362-10EE-1346-B756-C6EBC10F54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8000" y="381000"/>
            <a:ext cx="9144000" cy="6858000"/>
          </a:xfrm>
          <a:prstGeom prst="rect">
            <a:avLst/>
          </a:prstGeom>
        </p:spPr>
      </p:pic>
    </p:spTree>
    <p:extLst>
      <p:ext uri="{BB962C8B-B14F-4D97-AF65-F5344CB8AC3E}">
        <p14:creationId xmlns:p14="http://schemas.microsoft.com/office/powerpoint/2010/main" val="51516491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5EA0B59B-AB3C-6C4F-871F-21482E879AC3}"/>
              </a:ext>
            </a:extLst>
          </p:cNvPr>
          <p:cNvSpPr>
            <a:spLocks noGrp="1"/>
          </p:cNvSpPr>
          <p:nvPr>
            <p:ph type="ftr" sz="quarter" idx="10"/>
          </p:nvPr>
        </p:nvSpPr>
        <p:spPr/>
        <p:txBody>
          <a:bodyPr/>
          <a:lstStyle/>
          <a:p>
            <a:pPr>
              <a:defRPr/>
            </a:pPr>
            <a:r>
              <a:rPr lang="en-US"/>
              <a:t>Nigel Watson / Birmingham Univ.</a:t>
            </a:r>
          </a:p>
        </p:txBody>
      </p:sp>
      <p:sp>
        <p:nvSpPr>
          <p:cNvPr id="3" name="Date Placeholder 2">
            <a:extLst>
              <a:ext uri="{FF2B5EF4-FFF2-40B4-BE49-F238E27FC236}">
                <a16:creationId xmlns:a16="http://schemas.microsoft.com/office/drawing/2014/main" id="{54CD9F2A-9035-3E4C-AA4F-9F366FB010A9}"/>
              </a:ext>
            </a:extLst>
          </p:cNvPr>
          <p:cNvSpPr>
            <a:spLocks noGrp="1"/>
          </p:cNvSpPr>
          <p:nvPr>
            <p:ph type="dt" sz="half" idx="12"/>
          </p:nvPr>
        </p:nvSpPr>
        <p:spPr/>
        <p:txBody>
          <a:bodyPr/>
          <a:lstStyle/>
          <a:p>
            <a:pPr>
              <a:defRPr/>
            </a:pPr>
            <a:r>
              <a:rPr lang="en-GB"/>
              <a:t>PPTAP / 04-Jun-2021</a:t>
            </a:r>
          </a:p>
        </p:txBody>
      </p:sp>
      <p:pic>
        <p:nvPicPr>
          <p:cNvPr id="5" name="Picture 4">
            <a:extLst>
              <a:ext uri="{FF2B5EF4-FFF2-40B4-BE49-F238E27FC236}">
                <a16:creationId xmlns:a16="http://schemas.microsoft.com/office/drawing/2014/main" id="{D0F827B3-C169-B040-AF0E-E02830C114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8000" y="381000"/>
            <a:ext cx="9144000" cy="6858000"/>
          </a:xfrm>
          <a:prstGeom prst="rect">
            <a:avLst/>
          </a:prstGeom>
        </p:spPr>
      </p:pic>
    </p:spTree>
    <p:extLst>
      <p:ext uri="{BB962C8B-B14F-4D97-AF65-F5344CB8AC3E}">
        <p14:creationId xmlns:p14="http://schemas.microsoft.com/office/powerpoint/2010/main" val="24894837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 name="droppedImage.png" descr="droppedImage.png"/>
          <p:cNvPicPr>
            <a:picLocks noChangeAspect="1"/>
          </p:cNvPicPr>
          <p:nvPr/>
        </p:nvPicPr>
        <p:blipFill>
          <a:blip r:embed="rId2"/>
          <a:stretch>
            <a:fillRect/>
          </a:stretch>
        </p:blipFill>
        <p:spPr>
          <a:xfrm>
            <a:off x="119063" y="148828"/>
            <a:ext cx="889982" cy="886505"/>
          </a:xfrm>
          <a:prstGeom prst="rect">
            <a:avLst/>
          </a:prstGeom>
          <a:ln w="12700">
            <a:miter lim="400000"/>
          </a:ln>
        </p:spPr>
      </p:pic>
      <p:sp>
        <p:nvSpPr>
          <p:cNvPr id="85" name="UK contributions to CMS ECAL…"/>
          <p:cNvSpPr txBox="1"/>
          <p:nvPr/>
        </p:nvSpPr>
        <p:spPr>
          <a:xfrm>
            <a:off x="1166608" y="41416"/>
            <a:ext cx="8175626" cy="1086768"/>
          </a:xfrm>
          <a:prstGeom prst="rect">
            <a:avLst/>
          </a:prstGeom>
          <a:solidFill>
            <a:srgbClr val="EBEBEB"/>
          </a:solidFill>
          <a:ln w="12700">
            <a:solidFill>
              <a:srgbClr val="000000">
                <a:alpha val="0"/>
              </a:srgbClr>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9688" tIns="39688" rIns="39688" bIns="39688" anchor="ctr"/>
          <a:lstStyle/>
          <a:p>
            <a:pPr defTabSz="456435" rtl="0" hangingPunct="0">
              <a:defRPr sz="5200" b="0">
                <a:latin typeface="Helvetica"/>
                <a:ea typeface="Helvetica"/>
                <a:cs typeface="Helvetica"/>
                <a:sym typeface="Helvetica"/>
              </a:defRPr>
            </a:pPr>
            <a:r>
              <a:rPr sz="4063">
                <a:latin typeface="Helvetica"/>
                <a:sym typeface="Helvetica"/>
              </a:rPr>
              <a:t>UK contributions to CMS ECAL</a:t>
            </a:r>
          </a:p>
          <a:p>
            <a:pPr defTabSz="456435" rtl="0" hangingPunct="0">
              <a:defRPr sz="2700" b="0">
                <a:latin typeface="Helvetica"/>
                <a:ea typeface="Helvetica"/>
                <a:cs typeface="Helvetica"/>
                <a:sym typeface="Helvetica"/>
              </a:defRPr>
            </a:pPr>
            <a:r>
              <a:rPr sz="2110">
                <a:latin typeface="Helvetica"/>
                <a:sym typeface="Helvetica"/>
              </a:rPr>
              <a:t>UK institutes: Bristol, Brunel, Imperial College, RAL</a:t>
            </a:r>
          </a:p>
        </p:txBody>
      </p:sp>
      <p:grpSp>
        <p:nvGrpSpPr>
          <p:cNvPr id="89" name="Group"/>
          <p:cNvGrpSpPr/>
          <p:nvPr/>
        </p:nvGrpSpPr>
        <p:grpSpPr>
          <a:xfrm>
            <a:off x="5458266" y="4793725"/>
            <a:ext cx="4201044" cy="2720538"/>
            <a:chOff x="0" y="0"/>
            <a:chExt cx="5377334" cy="3482286"/>
          </a:xfrm>
        </p:grpSpPr>
        <p:pic>
          <p:nvPicPr>
            <p:cNvPr id="86" name="Image" descr="Image"/>
            <p:cNvPicPr>
              <a:picLocks noChangeAspect="1"/>
            </p:cNvPicPr>
            <p:nvPr/>
          </p:nvPicPr>
          <p:blipFill>
            <a:blip r:embed="rId3"/>
            <a:stretch>
              <a:fillRect/>
            </a:stretch>
          </p:blipFill>
          <p:spPr>
            <a:xfrm>
              <a:off x="0" y="0"/>
              <a:ext cx="5377335" cy="3480580"/>
            </a:xfrm>
            <a:prstGeom prst="rect">
              <a:avLst/>
            </a:prstGeom>
            <a:ln w="12700" cap="flat">
              <a:noFill/>
              <a:miter lim="400000"/>
            </a:ln>
            <a:effectLst/>
          </p:spPr>
        </p:pic>
        <p:sp>
          <p:nvSpPr>
            <p:cNvPr id="87" name="Line"/>
            <p:cNvSpPr/>
            <p:nvPr/>
          </p:nvSpPr>
          <p:spPr>
            <a:xfrm>
              <a:off x="800275" y="2880136"/>
              <a:ext cx="3776784" cy="1"/>
            </a:xfrm>
            <a:prstGeom prst="line">
              <a:avLst/>
            </a:prstGeom>
            <a:noFill/>
            <a:ln w="25400" cap="flat">
              <a:solidFill>
                <a:srgbClr val="FFFFFF"/>
              </a:solidFill>
              <a:prstDash val="solid"/>
              <a:miter lim="400000"/>
              <a:headEnd type="triangle" w="med" len="med"/>
              <a:tailEnd type="triangle" w="med" len="med"/>
            </a:ln>
            <a:effectLst/>
          </p:spPr>
          <p:txBody>
            <a:bodyPr wrap="square" lIns="39688" tIns="39688" rIns="39688" bIns="39688" numCol="1" anchor="ctr">
              <a:noAutofit/>
            </a:bodyPr>
            <a:lstStyle/>
            <a:p>
              <a:pPr defTabSz="456435" rtl="0" hangingPunct="0">
                <a:defRPr sz="2200" b="0">
                  <a:solidFill>
                    <a:srgbClr val="FFFFFF"/>
                  </a:solidFill>
                  <a:latin typeface="+mn-lt"/>
                  <a:ea typeface="+mn-ea"/>
                  <a:cs typeface="+mn-cs"/>
                  <a:sym typeface="Helvetica Neue Medium"/>
                </a:defRPr>
              </a:pPr>
              <a:endParaRPr sz="1719">
                <a:solidFill>
                  <a:srgbClr val="FFFFFF"/>
                </a:solidFill>
                <a:latin typeface="Helvetica Neue Medium"/>
                <a:ea typeface="Helvetica Neue Medium"/>
                <a:cs typeface="Helvetica Neue Medium"/>
                <a:sym typeface="Helvetica Neue Medium"/>
              </a:endParaRPr>
            </a:p>
          </p:txBody>
        </p:sp>
        <p:sp>
          <p:nvSpPr>
            <p:cNvPr id="88" name="3.2 m…"/>
            <p:cNvSpPr txBox="1"/>
            <p:nvPr/>
          </p:nvSpPr>
          <p:spPr>
            <a:xfrm>
              <a:off x="1260868" y="2798497"/>
              <a:ext cx="2855597" cy="68379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9688" tIns="39688" rIns="39688" bIns="39688" numCol="1" anchor="ctr">
              <a:noAutofit/>
            </a:bodyPr>
            <a:lstStyle/>
            <a:p>
              <a:pPr defTabSz="456435" rtl="0" hangingPunct="0">
                <a:defRPr sz="1800">
                  <a:solidFill>
                    <a:srgbClr val="FFFFFF"/>
                  </a:solidFill>
                </a:defRPr>
              </a:pPr>
              <a:r>
                <a:rPr sz="1406" b="1">
                  <a:solidFill>
                    <a:srgbClr val="FFFFFF"/>
                  </a:solidFill>
                  <a:latin typeface="Helvetica Neue"/>
                  <a:ea typeface="Helvetica Neue"/>
                  <a:cs typeface="Helvetica Neue"/>
                  <a:sym typeface="Helvetica Neue"/>
                </a:rPr>
                <a:t>3.2 m</a:t>
              </a:r>
            </a:p>
            <a:p>
              <a:pPr defTabSz="456435" rtl="0" hangingPunct="0">
                <a:defRPr sz="1800">
                  <a:solidFill>
                    <a:srgbClr val="FFFFFF"/>
                  </a:solidFill>
                </a:defRPr>
              </a:pPr>
              <a:r>
                <a:rPr sz="1406" b="1">
                  <a:solidFill>
                    <a:srgbClr val="FFFFFF"/>
                  </a:solidFill>
                  <a:latin typeface="Helvetica Neue"/>
                  <a:ea typeface="Helvetica Neue"/>
                  <a:cs typeface="Helvetica Neue"/>
                  <a:sym typeface="Helvetica Neue"/>
                </a:rPr>
                <a:t>4 x 3662 PbWO</a:t>
              </a:r>
              <a:r>
                <a:rPr sz="1406" b="1" baseline="-5999">
                  <a:solidFill>
                    <a:srgbClr val="FFFFFF"/>
                  </a:solidFill>
                  <a:latin typeface="Helvetica Neue"/>
                  <a:ea typeface="Helvetica Neue"/>
                  <a:cs typeface="Helvetica Neue"/>
                  <a:sym typeface="Helvetica Neue"/>
                </a:rPr>
                <a:t>4</a:t>
              </a:r>
              <a:r>
                <a:rPr sz="1406" b="1">
                  <a:solidFill>
                    <a:srgbClr val="FFFFFF"/>
                  </a:solidFill>
                  <a:latin typeface="Helvetica Neue"/>
                  <a:ea typeface="Helvetica Neue"/>
                  <a:cs typeface="Helvetica Neue"/>
                  <a:sym typeface="Helvetica Neue"/>
                </a:rPr>
                <a:t> crystals</a:t>
              </a:r>
            </a:p>
          </p:txBody>
        </p:sp>
      </p:grpSp>
      <p:sp>
        <p:nvSpPr>
          <p:cNvPr id="90" name="From concept…"/>
          <p:cNvSpPr txBox="1"/>
          <p:nvPr/>
        </p:nvSpPr>
        <p:spPr>
          <a:xfrm>
            <a:off x="383184" y="4387111"/>
            <a:ext cx="1925208" cy="36869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9688" tIns="39688" rIns="39688" bIns="39688" anchor="ctr">
            <a:spAutoFit/>
          </a:bodyPr>
          <a:lstStyle/>
          <a:p>
            <a:pPr defTabSz="456435" rtl="0" hangingPunct="0"/>
            <a:r>
              <a:rPr sz="1875" b="1">
                <a:latin typeface="Helvetica Neue"/>
                <a:ea typeface="Helvetica Neue"/>
                <a:cs typeface="Helvetica Neue"/>
                <a:sym typeface="Helvetica Neue"/>
              </a:rPr>
              <a:t>From concept…</a:t>
            </a:r>
          </a:p>
        </p:txBody>
      </p:sp>
      <p:pic>
        <p:nvPicPr>
          <p:cNvPr id="91" name="Photo1-cern-bulletin.gif" descr="Photo1-cern-bulletin.gif"/>
          <p:cNvPicPr>
            <a:picLocks noChangeAspect="1"/>
          </p:cNvPicPr>
          <p:nvPr/>
        </p:nvPicPr>
        <p:blipFill>
          <a:blip r:embed="rId4"/>
          <a:stretch>
            <a:fillRect/>
          </a:stretch>
        </p:blipFill>
        <p:spPr>
          <a:xfrm>
            <a:off x="407637" y="4793725"/>
            <a:ext cx="4057944" cy="2720538"/>
          </a:xfrm>
          <a:prstGeom prst="rect">
            <a:avLst/>
          </a:prstGeom>
          <a:ln w="12700">
            <a:miter lim="400000"/>
          </a:ln>
        </p:spPr>
      </p:pic>
      <p:sp>
        <p:nvSpPr>
          <p:cNvPr id="92" name="…to reality"/>
          <p:cNvSpPr txBox="1"/>
          <p:nvPr/>
        </p:nvSpPr>
        <p:spPr>
          <a:xfrm>
            <a:off x="5594437" y="4387111"/>
            <a:ext cx="1324081" cy="36869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9688" tIns="39688" rIns="39688" bIns="39688" anchor="ctr">
            <a:spAutoFit/>
          </a:bodyPr>
          <a:lstStyle/>
          <a:p>
            <a:pPr defTabSz="456435" rtl="0" hangingPunct="0"/>
            <a:r>
              <a:rPr sz="1875" b="1">
                <a:latin typeface="Helvetica Neue"/>
                <a:ea typeface="Helvetica Neue"/>
                <a:cs typeface="Helvetica Neue"/>
                <a:sym typeface="Helvetica Neue"/>
              </a:rPr>
              <a:t>…to reality</a:t>
            </a:r>
          </a:p>
        </p:txBody>
      </p:sp>
      <p:sp>
        <p:nvSpPr>
          <p:cNvPr id="93" name="UK has played a leading role in ECAL design, construction and operation…"/>
          <p:cNvSpPr txBox="1"/>
          <p:nvPr/>
        </p:nvSpPr>
        <p:spPr>
          <a:xfrm>
            <a:off x="-195253" y="1118035"/>
            <a:ext cx="10160001" cy="395448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9688" tIns="39688" rIns="39688" bIns="39688" anchor="ctr">
            <a:spAutoFit/>
          </a:bodyPr>
          <a:lstStyle/>
          <a:p>
            <a:pPr marL="694575" indent="-446512" algn="l" defTabSz="456435" rtl="0" hangingPunct="0">
              <a:spcBef>
                <a:spcPts val="625"/>
              </a:spcBef>
              <a:buSzPct val="100000"/>
              <a:buFontTx/>
              <a:buChar char="•"/>
              <a:defRPr sz="2700">
                <a:latin typeface="Helvetica"/>
                <a:ea typeface="Helvetica"/>
                <a:cs typeface="Helvetica"/>
                <a:sym typeface="Helvetica"/>
              </a:defRPr>
            </a:pPr>
            <a:r>
              <a:rPr sz="2110" b="1" dirty="0">
                <a:latin typeface="Helvetica"/>
                <a:sym typeface="Helvetica"/>
              </a:rPr>
              <a:t>UK has played a leading role in ECAL design, construction and operation</a:t>
            </a:r>
          </a:p>
          <a:p>
            <a:pPr marL="1041864" lvl="1" indent="-446513" algn="l" defTabSz="456435" rtl="0" hangingPunct="0">
              <a:spcBef>
                <a:spcPts val="625"/>
              </a:spcBef>
              <a:buSzPct val="100000"/>
              <a:buFontTx/>
              <a:buChar char="-"/>
              <a:defRPr sz="2200">
                <a:solidFill>
                  <a:srgbClr val="FF2600"/>
                </a:solidFill>
                <a:latin typeface="Helvetica"/>
                <a:ea typeface="Helvetica"/>
                <a:cs typeface="Helvetica"/>
                <a:sym typeface="Helvetica"/>
              </a:defRPr>
            </a:pPr>
            <a:r>
              <a:rPr sz="1719" b="1" dirty="0">
                <a:solidFill>
                  <a:srgbClr val="FF2600"/>
                </a:solidFill>
                <a:latin typeface="Helvetica"/>
                <a:sym typeface="Helvetica"/>
              </a:rPr>
              <a:t>UK led the design, construction &amp; installation of ECAL endcaps (EE), in partnership with RAL TD</a:t>
            </a:r>
          </a:p>
          <a:p>
            <a:pPr marL="1041864" lvl="1" indent="-446513" algn="l" defTabSz="456435" rtl="0" hangingPunct="0">
              <a:spcBef>
                <a:spcPts val="625"/>
              </a:spcBef>
              <a:buSzPct val="100000"/>
              <a:buFontTx/>
              <a:buChar char="-"/>
              <a:defRPr sz="2200" b="0">
                <a:solidFill>
                  <a:srgbClr val="FF2600"/>
                </a:solidFill>
                <a:latin typeface="Helvetica"/>
                <a:ea typeface="Helvetica"/>
                <a:cs typeface="Helvetica"/>
                <a:sym typeface="Helvetica"/>
              </a:defRPr>
            </a:pPr>
            <a:r>
              <a:rPr sz="1719" dirty="0">
                <a:solidFill>
                  <a:srgbClr val="FF2600"/>
                </a:solidFill>
                <a:latin typeface="Helvetica"/>
                <a:sym typeface="Helvetica"/>
              </a:rPr>
              <a:t>RAL led development and testing of VPT photodetectors for EE (with Research Institute Electron, St Petersburg) and designed/operates the VPT High Voltage system</a:t>
            </a:r>
          </a:p>
          <a:p>
            <a:pPr marL="1041864" lvl="1" indent="-446513" algn="l" defTabSz="456435" rtl="0" hangingPunct="0">
              <a:spcBef>
                <a:spcPts val="625"/>
              </a:spcBef>
              <a:buSzPct val="100000"/>
              <a:buFontTx/>
              <a:buChar char="-"/>
              <a:defRPr sz="2200" b="0">
                <a:solidFill>
                  <a:srgbClr val="FF2600"/>
                </a:solidFill>
                <a:latin typeface="Helvetica"/>
                <a:ea typeface="Helvetica"/>
                <a:cs typeface="Helvetica"/>
                <a:sym typeface="Helvetica"/>
              </a:defRPr>
            </a:pPr>
            <a:r>
              <a:rPr sz="1719" dirty="0">
                <a:solidFill>
                  <a:srgbClr val="FF2600"/>
                </a:solidFill>
                <a:latin typeface="Helvetica"/>
                <a:sym typeface="Helvetica"/>
              </a:rPr>
              <a:t>UK involved in Lead tungstate crystal R&amp;D, performance </a:t>
            </a:r>
            <a:r>
              <a:rPr sz="1719" dirty="0" err="1">
                <a:solidFill>
                  <a:srgbClr val="FF2600"/>
                </a:solidFill>
                <a:latin typeface="Helvetica"/>
                <a:sym typeface="Helvetica"/>
              </a:rPr>
              <a:t>characterisation</a:t>
            </a:r>
            <a:r>
              <a:rPr sz="1719" dirty="0">
                <a:solidFill>
                  <a:srgbClr val="FF2600"/>
                </a:solidFill>
                <a:latin typeface="Helvetica"/>
                <a:sym typeface="Helvetica"/>
              </a:rPr>
              <a:t> and calibration</a:t>
            </a:r>
          </a:p>
          <a:p>
            <a:pPr marL="1041864" lvl="1" indent="-446513" algn="l" defTabSz="456435" rtl="0" hangingPunct="0">
              <a:spcBef>
                <a:spcPts val="625"/>
              </a:spcBef>
              <a:buSzPct val="100000"/>
              <a:buFontTx/>
              <a:buChar char="-"/>
              <a:defRPr sz="2200" b="0">
                <a:solidFill>
                  <a:srgbClr val="FF2600"/>
                </a:solidFill>
                <a:latin typeface="Helvetica"/>
                <a:ea typeface="Helvetica"/>
                <a:cs typeface="Helvetica"/>
                <a:sym typeface="Helvetica"/>
              </a:defRPr>
            </a:pPr>
            <a:r>
              <a:rPr sz="1719" dirty="0">
                <a:solidFill>
                  <a:srgbClr val="FF2600"/>
                </a:solidFill>
                <a:latin typeface="Helvetica"/>
                <a:sym typeface="Helvetica"/>
              </a:rPr>
              <a:t>UK designed &amp; manufactured radiation-hard, low noise front-end pre-amp ASIC for whole ECAL</a:t>
            </a:r>
          </a:p>
          <a:p>
            <a:pPr marL="1041864" lvl="1" indent="-446513" algn="l" defTabSz="456435" rtl="0" hangingPunct="0">
              <a:spcBef>
                <a:spcPts val="625"/>
              </a:spcBef>
              <a:buSzPct val="100000"/>
              <a:buFontTx/>
              <a:buChar char="-"/>
              <a:defRPr sz="2200" b="0" u="sng">
                <a:latin typeface="Helvetica"/>
                <a:ea typeface="Helvetica"/>
                <a:cs typeface="Helvetica"/>
                <a:sym typeface="Helvetica"/>
              </a:defRPr>
            </a:pPr>
            <a:r>
              <a:rPr sz="1719" u="sng" dirty="0">
                <a:latin typeface="Helvetica"/>
                <a:sym typeface="Helvetica"/>
              </a:rPr>
              <a:t>Crystal and photodetector expertise directly followed on from previous experience on LEP</a:t>
            </a:r>
          </a:p>
          <a:p>
            <a:pPr marL="1041864" lvl="1" indent="-446513" algn="l" defTabSz="456435" rtl="0" hangingPunct="0">
              <a:spcBef>
                <a:spcPts val="625"/>
              </a:spcBef>
              <a:buSzPct val="100000"/>
              <a:buFontTx/>
              <a:buChar char="-"/>
              <a:defRPr sz="2200" u="sng">
                <a:latin typeface="Helvetica"/>
                <a:ea typeface="Helvetica"/>
                <a:cs typeface="Helvetica"/>
                <a:sym typeface="Helvetica"/>
              </a:defRPr>
            </a:pPr>
            <a:r>
              <a:rPr sz="1719" b="1" u="sng" dirty="0">
                <a:latin typeface="Helvetica"/>
                <a:sym typeface="Helvetica"/>
              </a:rPr>
              <a:t>Almost 30 years of UK involvement in CMS and ECAL (from initial Letter of Intent)</a:t>
            </a:r>
          </a:p>
          <a:p>
            <a:pPr marL="938822" lvl="1" indent="-343471" algn="l" defTabSz="456435" rtl="0" hangingPunct="0">
              <a:spcBef>
                <a:spcPts val="625"/>
              </a:spcBef>
              <a:buSzPct val="100000"/>
              <a:buFontTx/>
              <a:buChar char="-"/>
              <a:defRPr sz="2000" b="0">
                <a:solidFill>
                  <a:srgbClr val="FF2600"/>
                </a:solidFill>
                <a:latin typeface="Helvetica"/>
                <a:ea typeface="Helvetica"/>
                <a:cs typeface="Helvetica"/>
                <a:sym typeface="Helvetica"/>
              </a:defRPr>
            </a:pPr>
            <a:endParaRPr sz="1563" dirty="0">
              <a:solidFill>
                <a:srgbClr val="FF2600"/>
              </a:solidFill>
              <a:latin typeface="Helvetica"/>
              <a:sym typeface="Helvetica"/>
            </a:endParaRPr>
          </a:p>
          <a:p>
            <a:pPr algn="l" defTabSz="456435" rtl="0" hangingPunct="0">
              <a:spcBef>
                <a:spcPts val="625"/>
              </a:spcBef>
              <a:defRPr sz="2600" b="0">
                <a:solidFill>
                  <a:srgbClr val="FF2600"/>
                </a:solidFill>
                <a:latin typeface="Helvetica"/>
                <a:ea typeface="Helvetica"/>
                <a:cs typeface="Helvetica"/>
                <a:sym typeface="Helvetica"/>
              </a:defRPr>
            </a:pPr>
            <a:endParaRPr sz="2031" b="1" dirty="0">
              <a:solidFill>
                <a:srgbClr val="FF2600"/>
              </a:solidFill>
              <a:latin typeface="Helvetica"/>
              <a:sym typeface="Helvetica"/>
            </a:endParaRPr>
          </a:p>
        </p:txBody>
      </p:sp>
      <p:sp>
        <p:nvSpPr>
          <p:cNvPr id="12" name="Rectangle 11">
            <a:extLst>
              <a:ext uri="{FF2B5EF4-FFF2-40B4-BE49-F238E27FC236}">
                <a16:creationId xmlns:a16="http://schemas.microsoft.com/office/drawing/2014/main" id="{CD976635-F764-E442-B706-3C11A9585708}"/>
              </a:ext>
            </a:extLst>
          </p:cNvPr>
          <p:cNvSpPr/>
          <p:nvPr/>
        </p:nvSpPr>
        <p:spPr>
          <a:xfrm>
            <a:off x="8319018" y="-35838"/>
            <a:ext cx="1890261" cy="369332"/>
          </a:xfrm>
          <a:prstGeom prst="rect">
            <a:avLst/>
          </a:prstGeom>
        </p:spPr>
        <p:txBody>
          <a:bodyPr wrap="none">
            <a:spAutoFit/>
          </a:bodyPr>
          <a:lstStyle/>
          <a:p>
            <a:pPr marL="0" marR="0" lvl="0" indent="0" algn="ctr" defTabSz="457200" eaLnBrk="1" fontAlgn="auto" latinLnBrk="0" hangingPunct="1">
              <a:lnSpc>
                <a:spcPct val="100000"/>
              </a:lnSpc>
              <a:spcBef>
                <a:spcPts val="0"/>
              </a:spcBef>
              <a:spcAft>
                <a:spcPts val="0"/>
              </a:spcAft>
              <a:buClrTx/>
              <a:buSzTx/>
              <a:buFontTx/>
              <a:buNone/>
              <a:tabLst/>
              <a:defRPr sz="2900" b="1" i="0">
                <a:latin typeface="Helvetica"/>
                <a:ea typeface="Helvetica"/>
                <a:cs typeface="Helvetica"/>
                <a:sym typeface="Helvetica"/>
              </a:defRPr>
            </a:pPr>
            <a:r>
              <a:rPr kumimoji="0" lang="en-GB" sz="1800" b="1" i="0" u="none" strike="noStrike" kern="0" cap="none" spc="0" normalizeH="0" baseline="0" noProof="0" dirty="0">
                <a:ln>
                  <a:noFill/>
                </a:ln>
                <a:solidFill>
                  <a:srgbClr val="000000"/>
                </a:solidFill>
                <a:effectLst/>
                <a:uLnTx/>
                <a:uFillTx/>
                <a:latin typeface="Helvetica"/>
                <a:sym typeface="Helvetica"/>
              </a:rPr>
              <a:t>[David A. </a:t>
            </a:r>
            <a:r>
              <a:rPr kumimoji="0" lang="en-GB" sz="1800" b="1" i="0" u="none" strike="noStrike" kern="0" cap="none" spc="0" normalizeH="0" baseline="0" noProof="0" dirty="0" err="1">
                <a:ln>
                  <a:noFill/>
                </a:ln>
                <a:solidFill>
                  <a:srgbClr val="000000"/>
                </a:solidFill>
                <a:effectLst/>
                <a:uLnTx/>
                <a:uFillTx/>
                <a:latin typeface="Helvetica"/>
                <a:sym typeface="Helvetica"/>
              </a:rPr>
              <a:t>Petyt</a:t>
            </a:r>
            <a:r>
              <a:rPr kumimoji="0" lang="en-GB" sz="1800" b="1" i="0" u="none" strike="noStrike" kern="0" cap="none" spc="0" normalizeH="0" baseline="0" noProof="0" dirty="0">
                <a:ln>
                  <a:noFill/>
                </a:ln>
                <a:solidFill>
                  <a:srgbClr val="000000"/>
                </a:solidFill>
                <a:effectLst/>
                <a:uLnTx/>
                <a:uFillTx/>
                <a:latin typeface="Helvetica"/>
                <a:sym typeface="Helvetica"/>
              </a:rPr>
              <a:t>]</a:t>
            </a:r>
          </a:p>
        </p:txBody>
      </p:sp>
    </p:spTree>
    <p:extLst>
      <p:ext uri="{BB962C8B-B14F-4D97-AF65-F5344CB8AC3E}">
        <p14:creationId xmlns:p14="http://schemas.microsoft.com/office/powerpoint/2010/main" val="878559829"/>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57CF8667-414F-AE4D-852D-F96EEE806711}"/>
              </a:ext>
            </a:extLst>
          </p:cNvPr>
          <p:cNvSpPr>
            <a:spLocks noGrp="1"/>
          </p:cNvSpPr>
          <p:nvPr>
            <p:ph type="ftr" sz="quarter" idx="10"/>
          </p:nvPr>
        </p:nvSpPr>
        <p:spPr/>
        <p:txBody>
          <a:bodyPr/>
          <a:lstStyle/>
          <a:p>
            <a:pPr>
              <a:defRPr/>
            </a:pPr>
            <a:r>
              <a:rPr lang="en-US"/>
              <a:t>Nigel Watson / Birmingham Univ.</a:t>
            </a:r>
          </a:p>
        </p:txBody>
      </p:sp>
      <p:sp>
        <p:nvSpPr>
          <p:cNvPr id="3" name="Date Placeholder 2">
            <a:extLst>
              <a:ext uri="{FF2B5EF4-FFF2-40B4-BE49-F238E27FC236}">
                <a16:creationId xmlns:a16="http://schemas.microsoft.com/office/drawing/2014/main" id="{CB000435-155A-A444-BAA1-CEED2A3CB35A}"/>
              </a:ext>
            </a:extLst>
          </p:cNvPr>
          <p:cNvSpPr>
            <a:spLocks noGrp="1"/>
          </p:cNvSpPr>
          <p:nvPr>
            <p:ph type="dt" sz="half" idx="12"/>
          </p:nvPr>
        </p:nvSpPr>
        <p:spPr/>
        <p:txBody>
          <a:bodyPr/>
          <a:lstStyle/>
          <a:p>
            <a:pPr>
              <a:defRPr/>
            </a:pPr>
            <a:r>
              <a:rPr lang="en-GB"/>
              <a:t>PPTAP / 04-Jun-2021</a:t>
            </a:r>
          </a:p>
        </p:txBody>
      </p:sp>
      <p:pic>
        <p:nvPicPr>
          <p:cNvPr id="5" name="Picture 4">
            <a:extLst>
              <a:ext uri="{FF2B5EF4-FFF2-40B4-BE49-F238E27FC236}">
                <a16:creationId xmlns:a16="http://schemas.microsoft.com/office/drawing/2014/main" id="{E3F2B565-AA05-6645-A8E3-B876A063C98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8000" y="381000"/>
            <a:ext cx="9144000" cy="6858000"/>
          </a:xfrm>
          <a:prstGeom prst="rect">
            <a:avLst/>
          </a:prstGeom>
        </p:spPr>
      </p:pic>
    </p:spTree>
    <p:extLst>
      <p:ext uri="{BB962C8B-B14F-4D97-AF65-F5344CB8AC3E}">
        <p14:creationId xmlns:p14="http://schemas.microsoft.com/office/powerpoint/2010/main" val="422908326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3" name="Content Placeholder 2">
            <a:extLst>
              <a:ext uri="{FF2B5EF4-FFF2-40B4-BE49-F238E27FC236}">
                <a16:creationId xmlns:a16="http://schemas.microsoft.com/office/drawing/2014/main" id="{BD440E19-D6B8-614C-8A64-BC0026B15400}"/>
              </a:ext>
            </a:extLst>
          </p:cNvPr>
          <p:cNvPicPr>
            <a:picLocks noGrp="1" noChangeAspect="1"/>
          </p:cNvPicPr>
          <p:nvPr>
            <p:ph sz="quarter" idx="15"/>
          </p:nvPr>
        </p:nvPicPr>
        <p:blipFill>
          <a:blip r:embed="rId2"/>
          <a:stretch>
            <a:fillRect/>
          </a:stretch>
        </p:blipFill>
        <p:spPr>
          <a:xfrm>
            <a:off x="183456" y="896208"/>
            <a:ext cx="5198173" cy="3043700"/>
          </a:xfrm>
          <a:prstGeom prst="rect">
            <a:avLst/>
          </a:prstGeom>
        </p:spPr>
      </p:pic>
      <p:sp>
        <p:nvSpPr>
          <p:cNvPr id="6" name="TB activities:…"/>
          <p:cNvSpPr>
            <a:spLocks noGrp="1"/>
          </p:cNvSpPr>
          <p:nvPr>
            <p:ph sz="quarter" idx="14"/>
          </p:nvPr>
        </p:nvSpPr>
        <p:spPr bwMode="auto">
          <a:prstGeom prst="rect">
            <a:avLst/>
          </a:prstGeom>
        </p:spPr>
        <p:txBody>
          <a:bodyPr>
            <a:normAutofit/>
          </a:bodyPr>
          <a:lstStyle/>
          <a:p>
            <a:pPr>
              <a:defRPr/>
            </a:pPr>
            <a:r>
              <a:rPr lang="en-GB" sz="2000" dirty="0">
                <a:solidFill>
                  <a:srgbClr val="000000"/>
                </a:solidFill>
                <a:latin typeface="Century Gothic"/>
                <a:ea typeface="Century Gothic"/>
                <a:cs typeface="Century Gothic"/>
              </a:rPr>
              <a:t>EpiCAL-2</a:t>
            </a:r>
            <a:r>
              <a:rPr lang="en-GB" sz="2000" i="0" u="none" strike="noStrike" cap="none" spc="0" dirty="0">
                <a:ln>
                  <a:noFill/>
                </a:ln>
                <a:solidFill>
                  <a:srgbClr val="000000"/>
                </a:solidFill>
                <a:latin typeface="Century Gothic"/>
                <a:ea typeface="Century Gothic"/>
                <a:cs typeface="Century Gothic"/>
              </a:rPr>
              <a:t> prototype</a:t>
            </a:r>
          </a:p>
          <a:p>
            <a:pPr>
              <a:defRPr/>
            </a:pPr>
            <a:r>
              <a:rPr lang="en-GB" sz="2000" dirty="0">
                <a:solidFill>
                  <a:srgbClr val="000000"/>
                </a:solidFill>
                <a:latin typeface="Century Gothic"/>
                <a:ea typeface="Century Gothic"/>
                <a:cs typeface="Century Gothic"/>
              </a:rPr>
              <a:t>Demonstrates high level integration possible</a:t>
            </a:r>
          </a:p>
          <a:p>
            <a:pPr>
              <a:defRPr/>
            </a:pPr>
            <a:r>
              <a:rPr lang="en-GB" sz="2000" dirty="0">
                <a:solidFill>
                  <a:srgbClr val="000000"/>
                </a:solidFill>
                <a:latin typeface="Century Gothic"/>
                <a:ea typeface="Century Gothic"/>
                <a:cs typeface="Century Gothic"/>
              </a:rPr>
              <a:t>Using ‘off the shelf’ tracking sensor</a:t>
            </a:r>
          </a:p>
          <a:p>
            <a:pPr>
              <a:defRPr/>
            </a:pPr>
            <a:r>
              <a:rPr lang="en-GB" sz="2000" dirty="0">
                <a:solidFill>
                  <a:srgbClr val="000000"/>
                </a:solidFill>
                <a:latin typeface="Century Gothic"/>
                <a:ea typeface="Century Gothic"/>
                <a:cs typeface="Century Gothic"/>
              </a:rPr>
              <a:t>Further optimise with new processes and sensor designed with calorimetry/reconfigurability</a:t>
            </a:r>
          </a:p>
          <a:p>
            <a:pPr>
              <a:defRPr/>
            </a:pPr>
            <a:r>
              <a:rPr lang="en-GB" sz="2000" dirty="0">
                <a:solidFill>
                  <a:srgbClr val="000000"/>
                </a:solidFill>
                <a:latin typeface="Century Gothic"/>
                <a:ea typeface="Century Gothic"/>
                <a:cs typeface="Century Gothic"/>
              </a:rPr>
              <a:t>See e.g. Snowmass submission</a:t>
            </a:r>
          </a:p>
          <a:p>
            <a:pPr marL="0" indent="0">
              <a:buNone/>
              <a:defRPr/>
            </a:pPr>
            <a:r>
              <a:rPr lang="en-GB" sz="2000" dirty="0">
                <a:solidFill>
                  <a:srgbClr val="000000"/>
                </a:solidFill>
                <a:latin typeface="Century Gothic"/>
                <a:ea typeface="Century Gothic"/>
                <a:cs typeface="Century Gothic"/>
                <a:hlinkClick r:id="rId3"/>
              </a:rPr>
              <a:t>SNOWMASS21-IF6_IF0-067</a:t>
            </a:r>
            <a:endParaRPr lang="en-GB" sz="2000" dirty="0">
              <a:solidFill>
                <a:srgbClr val="000000"/>
              </a:solidFill>
              <a:latin typeface="Century Gothic"/>
              <a:ea typeface="Century Gothic"/>
              <a:cs typeface="Century Gothic"/>
            </a:endParaRPr>
          </a:p>
          <a:p>
            <a:pPr>
              <a:defRPr/>
            </a:pPr>
            <a:endParaRPr lang="en-US" sz="1350" b="0" i="0" u="none" strike="noStrike" cap="none" spc="0" dirty="0">
              <a:ln>
                <a:noFill/>
              </a:ln>
              <a:solidFill>
                <a:srgbClr val="000000"/>
              </a:solidFill>
              <a:latin typeface="Century Gothic"/>
              <a:ea typeface="Century Gothic"/>
              <a:cs typeface="Century Gothic"/>
            </a:endParaRPr>
          </a:p>
        </p:txBody>
      </p:sp>
      <p:sp>
        <p:nvSpPr>
          <p:cNvPr id="4" name="Future Opportunities"/>
          <p:cNvSpPr>
            <a:spLocks noGrp="1"/>
          </p:cNvSpPr>
          <p:nvPr>
            <p:ph type="title"/>
          </p:nvPr>
        </p:nvSpPr>
        <p:spPr bwMode="auto">
          <a:prstGeom prst="rect">
            <a:avLst/>
          </a:prstGeom>
        </p:spPr>
        <p:txBody>
          <a:bodyPr/>
          <a:lstStyle/>
          <a:p>
            <a:pPr>
              <a:defRPr/>
            </a:pPr>
            <a:r>
              <a:rPr sz="3200" dirty="0"/>
              <a:t>Future Opportunities</a:t>
            </a:r>
            <a:r>
              <a:rPr lang="en-GB" sz="3200" dirty="0"/>
              <a:t> (DECAL)</a:t>
            </a:r>
            <a:endParaRPr sz="3200" dirty="0"/>
          </a:p>
        </p:txBody>
      </p:sp>
      <p:pic>
        <p:nvPicPr>
          <p:cNvPr id="13" name="Picture 12">
            <a:extLst>
              <a:ext uri="{FF2B5EF4-FFF2-40B4-BE49-F238E27FC236}">
                <a16:creationId xmlns:a16="http://schemas.microsoft.com/office/drawing/2014/main" id="{A718E1EE-393C-F545-83D2-E6D1290CBF6B}"/>
              </a:ext>
            </a:extLst>
          </p:cNvPr>
          <p:cNvPicPr>
            <a:picLocks noChangeAspect="1"/>
          </p:cNvPicPr>
          <p:nvPr/>
        </p:nvPicPr>
        <p:blipFill rotWithShape="1">
          <a:blip r:embed="rId4">
            <a:extLst>
              <a:ext uri="{28A0092B-C50C-407E-A947-70E740481C1C}">
                <a14:useLocalDpi xmlns:a14="http://schemas.microsoft.com/office/drawing/2010/main" val="0"/>
              </a:ext>
            </a:extLst>
          </a:blip>
          <a:srcRect l="19592" t="11228" r="32384" b="-199"/>
          <a:stretch/>
        </p:blipFill>
        <p:spPr>
          <a:xfrm rot="5400000">
            <a:off x="464689" y="3937266"/>
            <a:ext cx="3096344" cy="3226763"/>
          </a:xfrm>
          <a:prstGeom prst="rect">
            <a:avLst/>
          </a:prstGeom>
        </p:spPr>
      </p:pic>
      <p:sp>
        <p:nvSpPr>
          <p:cNvPr id="2" name="Date Placeholder 1">
            <a:extLst>
              <a:ext uri="{FF2B5EF4-FFF2-40B4-BE49-F238E27FC236}">
                <a16:creationId xmlns:a16="http://schemas.microsoft.com/office/drawing/2014/main" id="{982417A7-8CB5-EC47-AB12-D2000A18B401}"/>
              </a:ext>
            </a:extLst>
          </p:cNvPr>
          <p:cNvSpPr>
            <a:spLocks noGrp="1"/>
          </p:cNvSpPr>
          <p:nvPr>
            <p:ph type="dt" sz="half" idx="2"/>
          </p:nvPr>
        </p:nvSpPr>
        <p:spPr/>
        <p:txBody>
          <a:bodyPr/>
          <a:lstStyle/>
          <a:p>
            <a:pPr>
              <a:defRPr/>
            </a:pPr>
            <a:r>
              <a:rPr lang="en-GB">
                <a:solidFill>
                  <a:prstClr val="white"/>
                </a:solidFill>
                <a:latin typeface="Arial"/>
              </a:rPr>
              <a:t>PPTAP / 04-Jun-2021</a:t>
            </a:r>
            <a:endParaRPr lang="en-US">
              <a:solidFill>
                <a:prstClr val="white"/>
              </a:solidFill>
              <a:latin typeface="Arial"/>
            </a:endParaRPr>
          </a:p>
        </p:txBody>
      </p:sp>
      <p:sp>
        <p:nvSpPr>
          <p:cNvPr id="8" name="Footer Placeholder 7">
            <a:extLst>
              <a:ext uri="{FF2B5EF4-FFF2-40B4-BE49-F238E27FC236}">
                <a16:creationId xmlns:a16="http://schemas.microsoft.com/office/drawing/2014/main" id="{A4D9AEF8-787F-614D-92E9-CE8A9A3A5648}"/>
              </a:ext>
            </a:extLst>
          </p:cNvPr>
          <p:cNvSpPr>
            <a:spLocks noGrp="1"/>
          </p:cNvSpPr>
          <p:nvPr>
            <p:ph type="ftr" sz="quarter" idx="3"/>
          </p:nvPr>
        </p:nvSpPr>
        <p:spPr/>
        <p:txBody>
          <a:bodyPr/>
          <a:lstStyle/>
          <a:p>
            <a:pPr>
              <a:defRPr/>
            </a:pPr>
            <a:r>
              <a:rPr lang="en-US">
                <a:solidFill>
                  <a:prstClr val="white"/>
                </a:solidFill>
              </a:rPr>
              <a:t>Nigel Watson / Birmingham Univ.</a:t>
            </a:r>
            <a:endParaRPr lang="en-US"/>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Title 1"/>
          <p:cNvSpPr>
            <a:spLocks noGrp="1"/>
          </p:cNvSpPr>
          <p:nvPr>
            <p:ph type="title"/>
          </p:nvPr>
        </p:nvSpPr>
        <p:spPr bwMode="auto"/>
        <p:txBody>
          <a:bodyPr/>
          <a:lstStyle/>
          <a:p>
            <a:pPr>
              <a:defRPr/>
            </a:pPr>
            <a:endParaRPr/>
          </a:p>
        </p:txBody>
      </p:sp>
      <p:pic>
        <p:nvPicPr>
          <p:cNvPr id="5" name="Content Placeholder 4"/>
          <p:cNvPicPr>
            <a:picLocks noGrp="1" noChangeAspect="1"/>
          </p:cNvPicPr>
          <p:nvPr>
            <p:ph idx="1"/>
          </p:nvPr>
        </p:nvPicPr>
        <p:blipFill>
          <a:blip r:embed="rId3"/>
          <a:stretch/>
        </p:blipFill>
        <p:spPr bwMode="auto">
          <a:xfrm>
            <a:off x="9399" y="-3056"/>
            <a:ext cx="10141200" cy="7606800"/>
          </a:xfrm>
          <a:prstGeom prst="rect">
            <a:avLst/>
          </a:prstGeom>
        </p:spPr>
      </p:pic>
      <p:sp>
        <p:nvSpPr>
          <p:cNvPr id="6" name="Rectangle 5"/>
          <p:cNvSpPr/>
          <p:nvPr/>
        </p:nvSpPr>
        <p:spPr bwMode="auto">
          <a:xfrm>
            <a:off x="-225000" y="7246556"/>
            <a:ext cx="2440780" cy="357186"/>
          </a:xfrm>
          <a:prstGeom prst="rect">
            <a:avLst/>
          </a:prstGeom>
          <a:noFill/>
        </p:spPr>
        <p:txBody>
          <a:bodyPr vertOverflow="overflow" horzOverflow="clip" vert="horz" wrap="square" lIns="91440" tIns="45720" rIns="91440" bIns="45720" numCol="1" spcCol="0" rtlCol="0" fromWordArt="0" anchor="t" anchorCtr="0" forceAA="0" compatLnSpc="0">
            <a:noAutofit/>
          </a:bodyPr>
          <a:lstStyle/>
          <a:p>
            <a:pPr>
              <a:defRPr/>
            </a:pPr>
            <a:r>
              <a:rPr sz="1600"/>
              <a:t>[c/o Phil Allport]</a:t>
            </a:r>
            <a:endParaRPr/>
          </a:p>
        </p:txBody>
      </p:sp>
      <p:sp>
        <p:nvSpPr>
          <p:cNvPr id="2" name="Date Placeholder 1">
            <a:extLst>
              <a:ext uri="{FF2B5EF4-FFF2-40B4-BE49-F238E27FC236}">
                <a16:creationId xmlns:a16="http://schemas.microsoft.com/office/drawing/2014/main" id="{79DFFD10-0920-B945-A695-D3B2FB6EC998}"/>
              </a:ext>
            </a:extLst>
          </p:cNvPr>
          <p:cNvSpPr>
            <a:spLocks noGrp="1"/>
          </p:cNvSpPr>
          <p:nvPr>
            <p:ph type="dt" sz="half" idx="12"/>
          </p:nvPr>
        </p:nvSpPr>
        <p:spPr/>
        <p:txBody>
          <a:bodyPr/>
          <a:lstStyle/>
          <a:p>
            <a:pPr>
              <a:defRPr/>
            </a:pPr>
            <a:r>
              <a:rPr lang="en-GB"/>
              <a:t>PPTAP / 04-Jun-2021</a:t>
            </a:r>
          </a:p>
        </p:txBody>
      </p:sp>
      <p:sp>
        <p:nvSpPr>
          <p:cNvPr id="3" name="Footer Placeholder 2">
            <a:extLst>
              <a:ext uri="{FF2B5EF4-FFF2-40B4-BE49-F238E27FC236}">
                <a16:creationId xmlns:a16="http://schemas.microsoft.com/office/drawing/2014/main" id="{12FACCE4-111C-7942-8052-4FBFCC9E0187}"/>
              </a:ext>
            </a:extLst>
          </p:cNvPr>
          <p:cNvSpPr>
            <a:spLocks noGrp="1"/>
          </p:cNvSpPr>
          <p:nvPr>
            <p:ph type="ftr" sz="quarter" idx="10"/>
          </p:nvPr>
        </p:nvSpPr>
        <p:spPr/>
        <p:txBody>
          <a:bodyPr/>
          <a:lstStyle/>
          <a:p>
            <a:pPr>
              <a:defRPr/>
            </a:pPr>
            <a:r>
              <a:rPr lang="en-US"/>
              <a:t>Nigel Watson / Birmingham Univ.</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Future Opportunities"/>
          <p:cNvSpPr>
            <a:spLocks noGrp="1"/>
          </p:cNvSpPr>
          <p:nvPr>
            <p:ph type="title"/>
          </p:nvPr>
        </p:nvSpPr>
        <p:spPr bwMode="auto">
          <a:prstGeom prst="rect">
            <a:avLst/>
          </a:prstGeom>
        </p:spPr>
        <p:txBody>
          <a:bodyPr/>
          <a:lstStyle/>
          <a:p>
            <a:pPr>
              <a:defRPr/>
            </a:pPr>
            <a:r>
              <a:rPr sz="3200" dirty="0"/>
              <a:t>Future Opportunities</a:t>
            </a:r>
            <a:r>
              <a:rPr lang="en-GB" sz="3200" dirty="0"/>
              <a:t> for UK - </a:t>
            </a:r>
            <a:r>
              <a:rPr lang="en-GB" sz="3200" dirty="0" err="1"/>
              <a:t>SiW</a:t>
            </a:r>
            <a:endParaRPr sz="3200" dirty="0"/>
          </a:p>
        </p:txBody>
      </p:sp>
      <p:sp>
        <p:nvSpPr>
          <p:cNvPr id="6" name="TB activities:…"/>
          <p:cNvSpPr>
            <a:spLocks noGrp="1"/>
          </p:cNvSpPr>
          <p:nvPr>
            <p:ph type="body" idx="1"/>
          </p:nvPr>
        </p:nvSpPr>
        <p:spPr bwMode="auto">
          <a:xfrm>
            <a:off x="336549" y="1181288"/>
            <a:ext cx="9461499" cy="6163629"/>
          </a:xfrm>
          <a:prstGeom prst="rect">
            <a:avLst/>
          </a:prstGeom>
        </p:spPr>
        <p:txBody>
          <a:bodyPr>
            <a:normAutofit lnSpcReduction="10000"/>
          </a:bodyPr>
          <a:lstStyle/>
          <a:p>
            <a:pPr>
              <a:defRPr/>
            </a:pPr>
            <a:r>
              <a:rPr sz="2200" dirty="0"/>
              <a:t> </a:t>
            </a:r>
            <a:r>
              <a:rPr lang="en-US" sz="2000" b="1" i="0" u="none" strike="noStrike" cap="none" spc="0" dirty="0">
                <a:ln>
                  <a:noFill/>
                </a:ln>
                <a:solidFill>
                  <a:srgbClr val="000000"/>
                </a:solidFill>
                <a:latin typeface="Century Gothic"/>
                <a:ea typeface="Century Gothic"/>
                <a:cs typeface="Century Gothic"/>
              </a:rPr>
              <a:t>Si-W calorimetry can give excellent PFA performance</a:t>
            </a:r>
            <a:endParaRPr sz="2000" dirty="0"/>
          </a:p>
          <a:p>
            <a:pPr lvl="1">
              <a:defRPr/>
            </a:pPr>
            <a:r>
              <a:rPr lang="en-US" sz="1800" dirty="0"/>
              <a:t>P</a:t>
            </a:r>
            <a:r>
              <a:rPr lang="en-US" sz="1800" b="0" i="0" u="none" strike="noStrike" cap="none" spc="0" dirty="0">
                <a:ln>
                  <a:noFill/>
                </a:ln>
                <a:solidFill>
                  <a:srgbClr val="000000"/>
                </a:solidFill>
                <a:latin typeface="Century Gothic"/>
                <a:ea typeface="Century Gothic"/>
                <a:cs typeface="Century Gothic"/>
              </a:rPr>
              <a:t>otential to use same technology for outer tracker/</a:t>
            </a:r>
            <a:r>
              <a:rPr lang="en-US" sz="1800" b="0" i="0" u="none" strike="noStrike" cap="none" spc="0" dirty="0" err="1">
                <a:ln>
                  <a:noFill/>
                </a:ln>
                <a:solidFill>
                  <a:srgbClr val="000000"/>
                </a:solidFill>
                <a:latin typeface="Century Gothic"/>
                <a:ea typeface="Century Gothic"/>
                <a:cs typeface="Century Gothic"/>
              </a:rPr>
              <a:t>preshower</a:t>
            </a:r>
            <a:r>
              <a:rPr lang="en-US" sz="1800" b="0" i="0" u="none" strike="noStrike" cap="none" spc="0" dirty="0">
                <a:ln>
                  <a:noFill/>
                </a:ln>
                <a:solidFill>
                  <a:srgbClr val="000000"/>
                </a:solidFill>
                <a:latin typeface="Century Gothic"/>
                <a:ea typeface="Century Gothic"/>
                <a:cs typeface="Century Gothic"/>
              </a:rPr>
              <a:t>/ECAL</a:t>
            </a:r>
            <a:endParaRPr sz="1800" dirty="0"/>
          </a:p>
          <a:p>
            <a:pPr>
              <a:defRPr/>
            </a:pPr>
            <a:r>
              <a:rPr lang="en-US" sz="2000" b="0" i="0" u="none" strike="noStrike" cap="none" spc="0" dirty="0">
                <a:ln>
                  <a:noFill/>
                </a:ln>
                <a:solidFill>
                  <a:srgbClr val="000000"/>
                </a:solidFill>
                <a:latin typeface="Century Gothic"/>
                <a:ea typeface="Century Gothic"/>
                <a:cs typeface="Century Gothic"/>
              </a:rPr>
              <a:t>Affordable Si-W (Si-Pb) calorimeters, need sensor costs ~ CHF/cm</a:t>
            </a:r>
            <a:r>
              <a:rPr lang="en-US" sz="2000" b="0" i="0" u="none" strike="noStrike" cap="none" spc="0" baseline="30000" dirty="0">
                <a:ln>
                  <a:noFill/>
                </a:ln>
                <a:solidFill>
                  <a:srgbClr val="000000"/>
                </a:solidFill>
                <a:latin typeface="Century Gothic"/>
                <a:ea typeface="Century Gothic"/>
                <a:cs typeface="Century Gothic"/>
              </a:rPr>
              <a:t>2</a:t>
            </a:r>
            <a:r>
              <a:rPr lang="en-US" sz="2000" b="0" i="0" u="none" strike="noStrike" cap="none" spc="0" dirty="0">
                <a:ln>
                  <a:noFill/>
                </a:ln>
                <a:solidFill>
                  <a:srgbClr val="000000"/>
                </a:solidFill>
                <a:latin typeface="Century Gothic"/>
                <a:ea typeface="Century Gothic"/>
                <a:cs typeface="Century Gothic"/>
              </a:rPr>
              <a:t> (active areas &gt; 10</a:t>
            </a:r>
            <a:r>
              <a:rPr lang="en-US" sz="2000" b="0" i="0" u="none" strike="noStrike" cap="none" spc="0" baseline="30000" dirty="0">
                <a:ln>
                  <a:noFill/>
                </a:ln>
                <a:solidFill>
                  <a:srgbClr val="000000"/>
                </a:solidFill>
                <a:latin typeface="Century Gothic"/>
                <a:ea typeface="Century Gothic"/>
                <a:cs typeface="Century Gothic"/>
              </a:rPr>
              <a:t>7</a:t>
            </a:r>
            <a:r>
              <a:rPr lang="en-US" sz="2000" b="0" i="0" u="none" strike="noStrike" cap="none" spc="0" dirty="0">
                <a:ln>
                  <a:noFill/>
                </a:ln>
                <a:solidFill>
                  <a:srgbClr val="000000"/>
                </a:solidFill>
                <a:latin typeface="Century Gothic"/>
                <a:ea typeface="Century Gothic"/>
                <a:cs typeface="Century Gothic"/>
              </a:rPr>
              <a:t>cm</a:t>
            </a:r>
            <a:r>
              <a:rPr lang="en-US" sz="2000" b="0" i="0" u="none" strike="noStrike" cap="none" spc="0" baseline="30000" dirty="0">
                <a:ln>
                  <a:noFill/>
                </a:ln>
                <a:solidFill>
                  <a:srgbClr val="000000"/>
                </a:solidFill>
                <a:latin typeface="Century Gothic"/>
                <a:ea typeface="Century Gothic"/>
                <a:cs typeface="Century Gothic"/>
              </a:rPr>
              <a:t>2</a:t>
            </a:r>
            <a:r>
              <a:rPr lang="en-US" sz="2000" b="0" i="0" u="none" strike="noStrike" cap="none" spc="0" dirty="0">
                <a:ln>
                  <a:noFill/>
                </a:ln>
                <a:solidFill>
                  <a:srgbClr val="000000"/>
                </a:solidFill>
                <a:latin typeface="Century Gothic"/>
                <a:ea typeface="Century Gothic"/>
                <a:cs typeface="Century Gothic"/>
              </a:rPr>
              <a:t>)</a:t>
            </a:r>
            <a:endParaRPr sz="2000" dirty="0"/>
          </a:p>
          <a:p>
            <a:pPr lvl="1">
              <a:defRPr/>
            </a:pPr>
            <a:r>
              <a:rPr lang="en-US" sz="1800" b="0" i="0" u="none" strike="noStrike" cap="none" spc="0" dirty="0">
                <a:ln>
                  <a:noFill/>
                </a:ln>
                <a:solidFill>
                  <a:srgbClr val="000000"/>
                </a:solidFill>
                <a:latin typeface="Century Gothic"/>
                <a:ea typeface="Century Gothic"/>
                <a:cs typeface="Century Gothic"/>
              </a:rPr>
              <a:t>Potentially achievable with CMOS MAPS technologies - large, expanding commercial market</a:t>
            </a:r>
            <a:endParaRPr sz="1800" dirty="0"/>
          </a:p>
          <a:p>
            <a:pPr>
              <a:defRPr/>
            </a:pPr>
            <a:r>
              <a:rPr lang="en-US" sz="2000" b="0" i="0" u="none" strike="noStrike" cap="none" spc="0" dirty="0">
                <a:ln>
                  <a:noFill/>
                </a:ln>
                <a:solidFill>
                  <a:srgbClr val="000000"/>
                </a:solidFill>
                <a:latin typeface="Century Gothic"/>
                <a:ea typeface="Century Gothic"/>
                <a:cs typeface="Century Gothic"/>
              </a:rPr>
              <a:t>Power needs study, CMOS estimates range ~50-100mW/cm</a:t>
            </a:r>
            <a:r>
              <a:rPr lang="en-US" sz="2000" b="0" i="0" u="none" strike="noStrike" cap="none" spc="0" baseline="30000" dirty="0">
                <a:ln>
                  <a:noFill/>
                </a:ln>
                <a:solidFill>
                  <a:srgbClr val="000000"/>
                </a:solidFill>
                <a:latin typeface="Century Gothic"/>
                <a:ea typeface="Century Gothic"/>
                <a:cs typeface="Century Gothic"/>
              </a:rPr>
              <a:t>2</a:t>
            </a:r>
            <a:r>
              <a:rPr lang="en-US" sz="2000" b="0" i="0" u="none" strike="noStrike" cap="none" spc="0" dirty="0">
                <a:ln>
                  <a:noFill/>
                </a:ln>
                <a:solidFill>
                  <a:srgbClr val="000000"/>
                </a:solidFill>
                <a:latin typeface="Century Gothic"/>
                <a:ea typeface="Century Gothic"/>
                <a:cs typeface="Century Gothic"/>
              </a:rPr>
              <a:t> (no pulsing)</a:t>
            </a:r>
            <a:endParaRPr sz="2000" dirty="0"/>
          </a:p>
          <a:p>
            <a:pPr>
              <a:defRPr/>
            </a:pPr>
            <a:r>
              <a:rPr lang="en-US" sz="2000" b="0" i="0" u="none" strike="noStrike" cap="none" spc="0" dirty="0">
                <a:ln>
                  <a:noFill/>
                </a:ln>
                <a:solidFill>
                  <a:srgbClr val="000000"/>
                </a:solidFill>
                <a:latin typeface="Century Gothic"/>
                <a:ea typeface="Century Gothic"/>
                <a:cs typeface="Century Gothic"/>
              </a:rPr>
              <a:t>Prototype demonstrating concept of digital ECAL, in same CMOS line as CERN et al, can deliver radiation hardness to &gt; 10</a:t>
            </a:r>
            <a:r>
              <a:rPr lang="en-US" sz="2000" b="0" i="0" u="none" strike="noStrike" cap="none" spc="0" baseline="30000" dirty="0">
                <a:ln>
                  <a:noFill/>
                </a:ln>
                <a:solidFill>
                  <a:srgbClr val="000000"/>
                </a:solidFill>
                <a:latin typeface="Century Gothic"/>
                <a:ea typeface="Century Gothic"/>
                <a:cs typeface="Century Gothic"/>
              </a:rPr>
              <a:t>15</a:t>
            </a:r>
            <a:r>
              <a:rPr lang="en-US" sz="2000" b="0" i="0" u="none" strike="noStrike" cap="none" spc="0" dirty="0">
                <a:ln>
                  <a:noFill/>
                </a:ln>
                <a:solidFill>
                  <a:srgbClr val="000000"/>
                </a:solidFill>
                <a:latin typeface="Century Gothic"/>
                <a:ea typeface="Century Gothic"/>
                <a:cs typeface="Century Gothic"/>
              </a:rPr>
              <a:t>neq/cm</a:t>
            </a:r>
            <a:r>
              <a:rPr lang="en-US" sz="2000" b="0" i="0" u="none" strike="noStrike" cap="none" spc="0" baseline="30000" dirty="0">
                <a:ln>
                  <a:noFill/>
                </a:ln>
                <a:solidFill>
                  <a:srgbClr val="000000"/>
                </a:solidFill>
                <a:latin typeface="Century Gothic"/>
                <a:ea typeface="Century Gothic"/>
                <a:cs typeface="Century Gothic"/>
              </a:rPr>
              <a:t>2</a:t>
            </a:r>
            <a:endParaRPr sz="2000" dirty="0"/>
          </a:p>
          <a:p>
            <a:pPr>
              <a:defRPr/>
            </a:pPr>
            <a:r>
              <a:rPr lang="en-US" sz="2000" b="1" i="0" u="none" strike="noStrike" cap="none" spc="0" dirty="0">
                <a:ln>
                  <a:noFill/>
                </a:ln>
                <a:solidFill>
                  <a:srgbClr val="000000"/>
                </a:solidFill>
                <a:latin typeface="Century Gothic"/>
                <a:ea typeface="Century Gothic"/>
                <a:cs typeface="Century Gothic"/>
              </a:rPr>
              <a:t>Digital EM calorimetry, high potential for future </a:t>
            </a:r>
            <a:r>
              <a:rPr lang="en-US" sz="2000" b="1" i="0" u="none" strike="noStrike" cap="none" spc="0" dirty="0" err="1">
                <a:ln>
                  <a:noFill/>
                </a:ln>
                <a:solidFill>
                  <a:srgbClr val="000000"/>
                </a:solidFill>
                <a:latin typeface="Century Gothic"/>
                <a:ea typeface="Century Gothic"/>
                <a:cs typeface="Century Gothic"/>
              </a:rPr>
              <a:t>e</a:t>
            </a:r>
            <a:r>
              <a:rPr lang="en-US" sz="2000" b="1" i="0" u="none" strike="noStrike" cap="none" spc="0" baseline="30000" dirty="0" err="1">
                <a:ln>
                  <a:noFill/>
                </a:ln>
                <a:solidFill>
                  <a:srgbClr val="000000"/>
                </a:solidFill>
                <a:latin typeface="Century Gothic"/>
                <a:ea typeface="Century Gothic"/>
                <a:cs typeface="Century Gothic"/>
              </a:rPr>
              <a:t>+</a:t>
            </a:r>
            <a:r>
              <a:rPr lang="en-US" sz="2000" b="1" i="0" u="none" strike="noStrike" cap="none" spc="0" dirty="0" err="1">
                <a:ln>
                  <a:noFill/>
                </a:ln>
                <a:solidFill>
                  <a:srgbClr val="000000"/>
                </a:solidFill>
                <a:latin typeface="Century Gothic"/>
                <a:ea typeface="Century Gothic"/>
                <a:cs typeface="Century Gothic"/>
              </a:rPr>
              <a:t>e</a:t>
            </a:r>
            <a:r>
              <a:rPr lang="en-US" sz="2000" b="1" i="0" u="none" strike="noStrike" cap="none" spc="0" baseline="30000" dirty="0">
                <a:ln>
                  <a:noFill/>
                </a:ln>
                <a:solidFill>
                  <a:srgbClr val="000000"/>
                </a:solidFill>
                <a:latin typeface="Century Gothic"/>
                <a:ea typeface="Century Gothic"/>
                <a:cs typeface="Century Gothic"/>
              </a:rPr>
              <a:t>-</a:t>
            </a:r>
            <a:r>
              <a:rPr lang="en-US" sz="2000" b="1" i="0" u="none" strike="noStrike" cap="none" spc="0" dirty="0">
                <a:ln>
                  <a:noFill/>
                </a:ln>
                <a:solidFill>
                  <a:srgbClr val="000000"/>
                </a:solidFill>
                <a:latin typeface="Century Gothic"/>
                <a:ea typeface="Century Gothic"/>
                <a:cs typeface="Century Gothic"/>
              </a:rPr>
              <a:t> facilities</a:t>
            </a:r>
            <a:endParaRPr sz="2000" dirty="0"/>
          </a:p>
          <a:p>
            <a:pPr lvl="1">
              <a:defRPr/>
            </a:pPr>
            <a:r>
              <a:rPr lang="en-US" sz="1800" b="0" i="0" u="none" strike="noStrike" cap="none" spc="0" dirty="0">
                <a:ln>
                  <a:noFill/>
                </a:ln>
                <a:solidFill>
                  <a:srgbClr val="000000"/>
                </a:solidFill>
                <a:latin typeface="Century Gothic"/>
                <a:ea typeface="Century Gothic"/>
                <a:cs typeface="Century Gothic"/>
              </a:rPr>
              <a:t>Very fast charge collection, potential for triggering</a:t>
            </a:r>
          </a:p>
          <a:p>
            <a:pPr lvl="1">
              <a:defRPr/>
            </a:pPr>
            <a:r>
              <a:rPr lang="en-GB" sz="1800" dirty="0"/>
              <a:t>Ultra-high granularity can benefit physics as well as cost (boosted decays)</a:t>
            </a:r>
            <a:endParaRPr sz="1800" dirty="0"/>
          </a:p>
          <a:p>
            <a:pPr lvl="1">
              <a:defRPr/>
            </a:pPr>
            <a:r>
              <a:rPr lang="en-US" sz="1800" b="0" i="0" u="none" strike="noStrike" cap="none" spc="0" dirty="0">
                <a:ln>
                  <a:noFill/>
                </a:ln>
                <a:solidFill>
                  <a:srgbClr val="000000"/>
                </a:solidFill>
                <a:latin typeface="Century Gothic"/>
                <a:ea typeface="Century Gothic"/>
                <a:cs typeface="Century Gothic"/>
              </a:rPr>
              <a:t>Currently, UK (Birmingham) working with ALICE </a:t>
            </a:r>
            <a:r>
              <a:rPr lang="en-US" sz="1800" b="0" i="0" u="none" strike="noStrike" cap="none" spc="0" dirty="0" err="1">
                <a:ln>
                  <a:noFill/>
                </a:ln>
                <a:solidFill>
                  <a:srgbClr val="000000"/>
                </a:solidFill>
                <a:latin typeface="Century Gothic"/>
                <a:ea typeface="Century Gothic"/>
                <a:cs typeface="Century Gothic"/>
              </a:rPr>
              <a:t>FoCAL</a:t>
            </a:r>
            <a:r>
              <a:rPr lang="en-US" sz="1800" b="0" i="0" u="none" strike="noStrike" cap="none" spc="0" dirty="0">
                <a:ln>
                  <a:noFill/>
                </a:ln>
                <a:solidFill>
                  <a:srgbClr val="000000"/>
                </a:solidFill>
                <a:latin typeface="Century Gothic"/>
                <a:ea typeface="Century Gothic"/>
                <a:cs typeface="Century Gothic"/>
              </a:rPr>
              <a:t>/</a:t>
            </a:r>
            <a:r>
              <a:rPr lang="en-US" sz="1800" b="0" i="0" u="none" strike="noStrike" cap="none" spc="0" dirty="0" err="1">
                <a:ln>
                  <a:noFill/>
                </a:ln>
                <a:solidFill>
                  <a:srgbClr val="000000"/>
                </a:solidFill>
                <a:latin typeface="Century Gothic"/>
                <a:ea typeface="Century Gothic"/>
                <a:cs typeface="Century Gothic"/>
              </a:rPr>
              <a:t>pCT</a:t>
            </a:r>
            <a:r>
              <a:rPr lang="en-US" sz="1800" b="0" i="0" u="none" strike="noStrike" cap="none" spc="0" dirty="0">
                <a:ln>
                  <a:noFill/>
                </a:ln>
                <a:solidFill>
                  <a:srgbClr val="000000"/>
                </a:solidFill>
                <a:latin typeface="Century Gothic"/>
                <a:ea typeface="Century Gothic"/>
                <a:cs typeface="Century Gothic"/>
              </a:rPr>
              <a:t> groups on EpiCAL-2</a:t>
            </a:r>
          </a:p>
          <a:p>
            <a:pPr lvl="1">
              <a:defRPr/>
            </a:pPr>
            <a:r>
              <a:rPr lang="en-US" sz="1800" b="0" i="0" u="none" strike="noStrike" cap="none" spc="0" dirty="0">
                <a:ln>
                  <a:noFill/>
                </a:ln>
                <a:solidFill>
                  <a:srgbClr val="000000"/>
                </a:solidFill>
                <a:latin typeface="Century Gothic"/>
                <a:ea typeface="Century Gothic"/>
                <a:cs typeface="Century Gothic"/>
              </a:rPr>
              <a:t>Perfect time to lead this novel concept for future projects</a:t>
            </a:r>
            <a:endParaRPr lang="en-US" sz="1350" b="0" i="0" u="none" strike="noStrike" cap="none" spc="0" dirty="0">
              <a:ln>
                <a:noFill/>
              </a:ln>
              <a:solidFill>
                <a:srgbClr val="000000"/>
              </a:solidFill>
              <a:latin typeface="Century Gothic"/>
              <a:ea typeface="Century Gothic"/>
              <a:cs typeface="Century Gothic"/>
            </a:endParaRPr>
          </a:p>
        </p:txBody>
      </p:sp>
      <p:pic>
        <p:nvPicPr>
          <p:cNvPr id="7" name="Picture 3" descr="1_new_crest"/>
          <p:cNvPicPr>
            <a:picLocks noChangeAspect="1" noChangeArrowheads="1"/>
          </p:cNvPicPr>
          <p:nvPr/>
        </p:nvPicPr>
        <p:blipFill>
          <a:blip r:embed="rId2"/>
          <a:stretch/>
        </p:blipFill>
        <p:spPr bwMode="auto">
          <a:xfrm>
            <a:off x="8273787" y="92380"/>
            <a:ext cx="786646" cy="786646"/>
          </a:xfrm>
          <a:prstGeom prst="rect">
            <a:avLst/>
          </a:prstGeom>
          <a:noFill/>
          <a:ln>
            <a:noFill/>
          </a:ln>
        </p:spPr>
      </p:pic>
    </p:spTree>
    <p:extLst>
      <p:ext uri="{BB962C8B-B14F-4D97-AF65-F5344CB8AC3E}">
        <p14:creationId xmlns:p14="http://schemas.microsoft.com/office/powerpoint/2010/main" val="50238822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Title 1"/>
          <p:cNvSpPr>
            <a:spLocks noGrp="1"/>
          </p:cNvSpPr>
          <p:nvPr>
            <p:ph type="title"/>
          </p:nvPr>
        </p:nvSpPr>
        <p:spPr bwMode="auto"/>
        <p:txBody>
          <a:bodyPr/>
          <a:lstStyle/>
          <a:p>
            <a:pPr>
              <a:defRPr/>
            </a:pPr>
            <a:r>
              <a:rPr lang="en-US" dirty="0"/>
              <a:t>Outlook - calorimetry	</a:t>
            </a:r>
            <a:endParaRPr dirty="0"/>
          </a:p>
        </p:txBody>
      </p:sp>
      <p:sp>
        <p:nvSpPr>
          <p:cNvPr id="5" name="Text Placeholder 2"/>
          <p:cNvSpPr>
            <a:spLocks noGrp="1"/>
          </p:cNvSpPr>
          <p:nvPr>
            <p:ph type="body" idx="1"/>
          </p:nvPr>
        </p:nvSpPr>
        <p:spPr bwMode="auto"/>
        <p:txBody>
          <a:bodyPr/>
          <a:lstStyle/>
          <a:p>
            <a:pPr>
              <a:defRPr/>
            </a:pPr>
            <a:r>
              <a:rPr lang="en-US" dirty="0"/>
              <a:t>There are many opportunities in both PFA and Dual-Readout calorimetry for future collider experiments</a:t>
            </a:r>
            <a:endParaRPr dirty="0"/>
          </a:p>
          <a:p>
            <a:pPr>
              <a:defRPr/>
            </a:pPr>
            <a:r>
              <a:rPr lang="en-US" dirty="0"/>
              <a:t>UK is already contributing in major ways in both areas</a:t>
            </a:r>
            <a:endParaRPr dirty="0"/>
          </a:p>
          <a:p>
            <a:pPr lvl="1">
              <a:defRPr/>
            </a:pPr>
            <a:r>
              <a:rPr lang="en-US" dirty="0"/>
              <a:t>DECAL (CALICE-like) with MAPS technology</a:t>
            </a:r>
            <a:endParaRPr dirty="0"/>
          </a:p>
          <a:p>
            <a:pPr lvl="1">
              <a:defRPr/>
            </a:pPr>
            <a:r>
              <a:rPr lang="en-US" dirty="0"/>
              <a:t>Dual-calo R&amp;D (IDEA)</a:t>
            </a:r>
            <a:endParaRPr dirty="0"/>
          </a:p>
          <a:p>
            <a:pPr>
              <a:defRPr/>
            </a:pPr>
            <a:r>
              <a:rPr lang="en-US" dirty="0"/>
              <a:t>There are many possibilities for new UK collaborators to make leading contributions</a:t>
            </a:r>
            <a:endParaRPr dirty="0"/>
          </a:p>
          <a:p>
            <a:pPr lvl="1">
              <a:defRPr/>
            </a:pPr>
            <a:r>
              <a:rPr lang="en-US" dirty="0"/>
              <a:t>Hardware development</a:t>
            </a:r>
            <a:endParaRPr dirty="0"/>
          </a:p>
          <a:p>
            <a:pPr lvl="1">
              <a:defRPr/>
            </a:pPr>
            <a:r>
              <a:rPr lang="en-US" dirty="0"/>
              <a:t>Software/Simulation</a:t>
            </a:r>
          </a:p>
          <a:p>
            <a:pPr lvl="1">
              <a:defRPr/>
            </a:pPr>
            <a:r>
              <a:rPr lang="en-US" dirty="0"/>
              <a:t>Substantial expertise from past and ongoing projects</a:t>
            </a:r>
            <a:endParaRPr dirty="0"/>
          </a:p>
        </p:txBody>
      </p:sp>
    </p:spTree>
    <p:extLst>
      <p:ext uri="{BB962C8B-B14F-4D97-AF65-F5344CB8AC3E}">
        <p14:creationId xmlns:p14="http://schemas.microsoft.com/office/powerpoint/2010/main" val="417559554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Backup"/>
          <p:cNvSpPr>
            <a:spLocks noGrp="1"/>
          </p:cNvSpPr>
          <p:nvPr>
            <p:ph type="title"/>
          </p:nvPr>
        </p:nvSpPr>
        <p:spPr bwMode="auto">
          <a:prstGeom prst="rect">
            <a:avLst/>
          </a:prstGeom>
        </p:spPr>
        <p:txBody>
          <a:bodyPr/>
          <a:lstStyle/>
          <a:p>
            <a:pPr>
              <a:defRPr/>
            </a:pPr>
            <a:r>
              <a:t>Backup</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 name="histories_2011-2012-2015-2016-2017-2018_190208.png" descr="histories_2011-2012-2015-2016-2017-2018_190208.png"/>
          <p:cNvPicPr>
            <a:picLocks noChangeAspect="1"/>
          </p:cNvPicPr>
          <p:nvPr/>
        </p:nvPicPr>
        <p:blipFill>
          <a:blip r:embed="rId2"/>
          <a:stretch>
            <a:fillRect/>
          </a:stretch>
        </p:blipFill>
        <p:spPr>
          <a:xfrm>
            <a:off x="2301335" y="3122076"/>
            <a:ext cx="5207062" cy="3475275"/>
          </a:xfrm>
          <a:prstGeom prst="rect">
            <a:avLst/>
          </a:prstGeom>
          <a:ln w="12700">
            <a:miter lim="400000"/>
          </a:ln>
        </p:spPr>
      </p:pic>
      <p:sp>
        <p:nvSpPr>
          <p:cNvPr id="117" name="ECAL Calibration challenges"/>
          <p:cNvSpPr txBox="1">
            <a:spLocks noGrp="1"/>
          </p:cNvSpPr>
          <p:nvPr>
            <p:ph type="title"/>
          </p:nvPr>
        </p:nvSpPr>
        <p:spPr>
          <a:xfrm>
            <a:off x="1234435" y="100947"/>
            <a:ext cx="8175626" cy="982266"/>
          </a:xfrm>
          <a:prstGeom prst="rect">
            <a:avLst/>
          </a:prstGeom>
          <a:solidFill>
            <a:srgbClr val="EBEBEB"/>
          </a:solidFill>
          <a:ln>
            <a:solidFill>
              <a:srgbClr val="000000">
                <a:alpha val="0"/>
              </a:srgbClr>
            </a:solidFill>
          </a:ln>
        </p:spPr>
        <p:txBody>
          <a:bodyPr/>
          <a:lstStyle>
            <a:lvl1pPr>
              <a:defRPr sz="4400">
                <a:latin typeface="Helvetica"/>
                <a:ea typeface="Helvetica"/>
                <a:cs typeface="Helvetica"/>
                <a:sym typeface="Helvetica"/>
              </a:defRPr>
            </a:lvl1pPr>
          </a:lstStyle>
          <a:p>
            <a:r>
              <a:t>ECAL Calibration challenges</a:t>
            </a:r>
          </a:p>
        </p:txBody>
      </p:sp>
      <p:sp>
        <p:nvSpPr>
          <p:cNvPr id="118" name="Barrel"/>
          <p:cNvSpPr txBox="1"/>
          <p:nvPr/>
        </p:nvSpPr>
        <p:spPr>
          <a:xfrm>
            <a:off x="7913498" y="3236072"/>
            <a:ext cx="716544" cy="34471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9688" tIns="39688" rIns="39688" bIns="39688" anchor="ctr">
            <a:spAutoFit/>
          </a:bodyPr>
          <a:lstStyle>
            <a:lvl1pPr>
              <a:defRPr sz="2200">
                <a:latin typeface="Helvetica"/>
                <a:ea typeface="Helvetica"/>
                <a:cs typeface="Helvetica"/>
                <a:sym typeface="Helvetica"/>
              </a:defRPr>
            </a:lvl1pPr>
          </a:lstStyle>
          <a:p>
            <a:pPr marL="0" marR="0" lvl="0" indent="0" algn="ctr" defTabSz="456435" rtl="0" eaLnBrk="1" fontAlgn="auto" latinLnBrk="0" hangingPunct="0">
              <a:lnSpc>
                <a:spcPct val="100000"/>
              </a:lnSpc>
              <a:spcBef>
                <a:spcPts val="0"/>
              </a:spcBef>
              <a:spcAft>
                <a:spcPts val="0"/>
              </a:spcAft>
              <a:buClrTx/>
              <a:buSzTx/>
              <a:buFontTx/>
              <a:buNone/>
              <a:tabLst/>
              <a:defRPr/>
            </a:pPr>
            <a:r>
              <a:rPr kumimoji="0" sz="1719" b="1" i="0" u="none" strike="noStrike" kern="0" cap="none" spc="0" normalizeH="0" baseline="0" noProof="0">
                <a:ln>
                  <a:noFill/>
                </a:ln>
                <a:solidFill>
                  <a:srgbClr val="000000"/>
                </a:solidFill>
                <a:effectLst/>
                <a:uLnTx/>
                <a:uFillTx/>
                <a:latin typeface="Helvetica"/>
                <a:sym typeface="Helvetica"/>
              </a:rPr>
              <a:t>Barrel</a:t>
            </a:r>
          </a:p>
        </p:txBody>
      </p:sp>
      <p:sp>
        <p:nvSpPr>
          <p:cNvPr id="119" name="endcap region covered by CMS tracker"/>
          <p:cNvSpPr txBox="1"/>
          <p:nvPr/>
        </p:nvSpPr>
        <p:spPr>
          <a:xfrm>
            <a:off x="7603608" y="3871957"/>
            <a:ext cx="2101144" cy="53694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9688" tIns="39688" rIns="39688" bIns="39688" anchor="ctr">
            <a:spAutoFit/>
          </a:bodyPr>
          <a:lstStyle>
            <a:lvl1pPr>
              <a:defRPr sz="1900" b="0" i="1">
                <a:latin typeface="Helvetica"/>
                <a:ea typeface="Helvetica"/>
                <a:cs typeface="Helvetica"/>
                <a:sym typeface="Helvetica"/>
              </a:defRPr>
            </a:lvl1pPr>
          </a:lstStyle>
          <a:p>
            <a:pPr marL="0" marR="0" lvl="0" indent="0" algn="ctr" defTabSz="456435" rtl="0" eaLnBrk="1" fontAlgn="auto" latinLnBrk="0" hangingPunct="0">
              <a:lnSpc>
                <a:spcPct val="100000"/>
              </a:lnSpc>
              <a:spcBef>
                <a:spcPts val="0"/>
              </a:spcBef>
              <a:spcAft>
                <a:spcPts val="0"/>
              </a:spcAft>
              <a:buClrTx/>
              <a:buSzTx/>
              <a:buFontTx/>
              <a:buNone/>
              <a:tabLst/>
              <a:defRPr/>
            </a:pPr>
            <a:r>
              <a:rPr kumimoji="0" sz="1484" b="0" i="1" u="none" strike="noStrike" kern="0" cap="none" spc="0" normalizeH="0" baseline="0" noProof="0">
                <a:ln>
                  <a:noFill/>
                </a:ln>
                <a:solidFill>
                  <a:srgbClr val="000000"/>
                </a:solidFill>
                <a:effectLst/>
                <a:uLnTx/>
                <a:uFillTx/>
                <a:latin typeface="Helvetica"/>
                <a:sym typeface="Helvetica"/>
              </a:rPr>
              <a:t>endcap region covered by CMS tracker</a:t>
            </a:r>
          </a:p>
        </p:txBody>
      </p:sp>
      <p:sp>
        <p:nvSpPr>
          <p:cNvPr id="120" name="These corrections are crucial to maintain stable ECAL energy scale and resolution over time. Requires a dedicated team during LHC operations…"/>
          <p:cNvSpPr txBox="1"/>
          <p:nvPr/>
        </p:nvSpPr>
        <p:spPr>
          <a:xfrm>
            <a:off x="7056" y="6615405"/>
            <a:ext cx="10155727" cy="1077925"/>
          </a:xfrm>
          <a:prstGeom prst="rect">
            <a:avLst/>
          </a:prstGeom>
          <a:solidFill>
            <a:srgbClr val="FFFB0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9688" tIns="39688" rIns="39688" bIns="39688" anchor="ctr">
            <a:spAutoFit/>
          </a:bodyPr>
          <a:lstStyle/>
          <a:p>
            <a:pPr marL="0" marR="0" lvl="0" indent="0" algn="ctr" defTabSz="456435" rtl="0" eaLnBrk="1" fontAlgn="auto" latinLnBrk="0" hangingPunct="0">
              <a:lnSpc>
                <a:spcPct val="100000"/>
              </a:lnSpc>
              <a:spcBef>
                <a:spcPts val="0"/>
              </a:spcBef>
              <a:spcAft>
                <a:spcPts val="0"/>
              </a:spcAft>
              <a:buClrTx/>
              <a:buSzTx/>
              <a:buFontTx/>
              <a:buNone/>
              <a:tabLst/>
              <a:defRPr sz="2600">
                <a:solidFill>
                  <a:srgbClr val="FF2600"/>
                </a:solidFill>
                <a:latin typeface="Helvetica"/>
                <a:ea typeface="Helvetica"/>
                <a:cs typeface="Helvetica"/>
                <a:sym typeface="Helvetica"/>
              </a:defRPr>
            </a:pPr>
            <a:r>
              <a:rPr kumimoji="0" sz="2031" b="1" i="0" u="none" strike="noStrike" kern="0" cap="none" spc="0" normalizeH="0" baseline="0" noProof="0">
                <a:ln>
                  <a:noFill/>
                </a:ln>
                <a:solidFill>
                  <a:srgbClr val="FF2600"/>
                </a:solidFill>
                <a:effectLst/>
                <a:uLnTx/>
                <a:uFillTx/>
                <a:latin typeface="Helvetica"/>
                <a:sym typeface="Helvetica"/>
              </a:rPr>
              <a:t>These corrections are crucial to maintain stable ECAL energy scale and resolution over time. Requires a dedicated team during LHC operations</a:t>
            </a:r>
          </a:p>
          <a:p>
            <a:pPr marL="0" marR="0" lvl="0" indent="0" algn="ctr" defTabSz="456435" rtl="0" eaLnBrk="1" fontAlgn="auto" latinLnBrk="0" hangingPunct="0">
              <a:lnSpc>
                <a:spcPct val="100000"/>
              </a:lnSpc>
              <a:spcBef>
                <a:spcPts val="0"/>
              </a:spcBef>
              <a:spcAft>
                <a:spcPts val="0"/>
              </a:spcAft>
              <a:buClrTx/>
              <a:buSzTx/>
              <a:buFontTx/>
              <a:buNone/>
              <a:tabLst/>
              <a:defRPr sz="3100">
                <a:latin typeface="Helvetica"/>
                <a:ea typeface="Helvetica"/>
                <a:cs typeface="Helvetica"/>
                <a:sym typeface="Helvetica"/>
              </a:defRPr>
            </a:pPr>
            <a:r>
              <a:rPr kumimoji="0" sz="2422" b="1" i="0" u="none" strike="noStrike" kern="0" cap="none" spc="0" normalizeH="0" baseline="0" noProof="0">
                <a:ln>
                  <a:noFill/>
                </a:ln>
                <a:solidFill>
                  <a:srgbClr val="000000"/>
                </a:solidFill>
                <a:effectLst/>
                <a:uLnTx/>
                <a:uFillTx/>
                <a:latin typeface="Helvetica"/>
                <a:sym typeface="Helvetica"/>
              </a:rPr>
              <a:t>Lesson learned - do not underestimate this challenge!</a:t>
            </a:r>
          </a:p>
        </p:txBody>
      </p:sp>
      <p:sp>
        <p:nvSpPr>
          <p:cNvPr id="121" name="Line"/>
          <p:cNvSpPr/>
          <p:nvPr/>
        </p:nvSpPr>
        <p:spPr>
          <a:xfrm flipH="1">
            <a:off x="7221445" y="3400776"/>
            <a:ext cx="376434" cy="279236"/>
          </a:xfrm>
          <a:prstGeom prst="line">
            <a:avLst/>
          </a:prstGeom>
          <a:ln w="25400">
            <a:solidFill>
              <a:srgbClr val="000000"/>
            </a:solidFill>
            <a:miter lim="400000"/>
            <a:tailEnd type="triangle"/>
          </a:ln>
        </p:spPr>
        <p:txBody>
          <a:bodyPr lIns="39688" tIns="39688" rIns="39688" bIns="39688" anchor="ctr"/>
          <a:lstStyle/>
          <a:p>
            <a:pPr marL="0" marR="0" lvl="0" indent="0" algn="ctr" defTabSz="456435" rtl="0" eaLnBrk="1" fontAlgn="auto" latinLnBrk="0" hangingPunct="0">
              <a:lnSpc>
                <a:spcPct val="100000"/>
              </a:lnSpc>
              <a:spcBef>
                <a:spcPts val="0"/>
              </a:spcBef>
              <a:spcAft>
                <a:spcPts val="0"/>
              </a:spcAft>
              <a:buClrTx/>
              <a:buSzTx/>
              <a:buFontTx/>
              <a:buNone/>
              <a:tabLst/>
              <a:defRPr b="0">
                <a:latin typeface="Helvetica Light"/>
                <a:ea typeface="Helvetica Light"/>
                <a:cs typeface="Helvetica Light"/>
                <a:sym typeface="Helvetica Light"/>
              </a:defRPr>
            </a:pPr>
            <a:endParaRPr kumimoji="0" sz="1875" b="0" i="0" u="none" strike="noStrike" kern="0" cap="none" spc="0" normalizeH="0" baseline="0" noProof="0">
              <a:ln>
                <a:noFill/>
              </a:ln>
              <a:solidFill>
                <a:srgbClr val="000000"/>
              </a:solidFill>
              <a:effectLst/>
              <a:uLnTx/>
              <a:uFillTx/>
              <a:latin typeface="Helvetica Light"/>
              <a:sym typeface="Helvetica Light"/>
            </a:endParaRPr>
          </a:p>
        </p:txBody>
      </p:sp>
      <p:sp>
        <p:nvSpPr>
          <p:cNvPr id="122" name="Line"/>
          <p:cNvSpPr/>
          <p:nvPr/>
        </p:nvSpPr>
        <p:spPr>
          <a:xfrm flipV="1">
            <a:off x="7412617" y="3818130"/>
            <a:ext cx="1" cy="644598"/>
          </a:xfrm>
          <a:prstGeom prst="line">
            <a:avLst/>
          </a:prstGeom>
          <a:ln w="25400">
            <a:solidFill>
              <a:srgbClr val="000000"/>
            </a:solidFill>
            <a:miter lim="400000"/>
            <a:headEnd type="triangle"/>
            <a:tailEnd type="triangle"/>
          </a:ln>
        </p:spPr>
        <p:txBody>
          <a:bodyPr lIns="39688" tIns="39688" rIns="39688" bIns="39688" anchor="ctr"/>
          <a:lstStyle/>
          <a:p>
            <a:pPr marL="0" marR="0" lvl="0" indent="0" algn="ctr" defTabSz="456435" rtl="0" eaLnBrk="1" fontAlgn="auto" latinLnBrk="0" hangingPunct="0">
              <a:lnSpc>
                <a:spcPct val="100000"/>
              </a:lnSpc>
              <a:spcBef>
                <a:spcPts val="0"/>
              </a:spcBef>
              <a:spcAft>
                <a:spcPts val="0"/>
              </a:spcAft>
              <a:buClrTx/>
              <a:buSzTx/>
              <a:buFontTx/>
              <a:buNone/>
              <a:tabLst/>
              <a:defRPr b="0">
                <a:latin typeface="Helvetica Light"/>
                <a:ea typeface="Helvetica Light"/>
                <a:cs typeface="Helvetica Light"/>
                <a:sym typeface="Helvetica Light"/>
              </a:defRPr>
            </a:pPr>
            <a:endParaRPr kumimoji="0" sz="1875" b="0" i="0" u="none" strike="noStrike" kern="0" cap="none" spc="0" normalizeH="0" baseline="0" noProof="0">
              <a:ln>
                <a:noFill/>
              </a:ln>
              <a:solidFill>
                <a:srgbClr val="000000"/>
              </a:solidFill>
              <a:effectLst/>
              <a:uLnTx/>
              <a:uFillTx/>
              <a:latin typeface="Helvetica Light"/>
              <a:sym typeface="Helvetica Light"/>
            </a:endParaRPr>
          </a:p>
        </p:txBody>
      </p:sp>
      <p:sp>
        <p:nvSpPr>
          <p:cNvPr id="123" name="Run 1"/>
          <p:cNvSpPr txBox="1"/>
          <p:nvPr/>
        </p:nvSpPr>
        <p:spPr>
          <a:xfrm>
            <a:off x="3765303" y="3087991"/>
            <a:ext cx="915316" cy="440891"/>
          </a:xfrm>
          <a:prstGeom prst="rect">
            <a:avLst/>
          </a:prstGeom>
          <a:solidFill>
            <a:srgbClr val="FFFB0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9688" tIns="39688" rIns="39688" bIns="39688" anchor="ctr">
            <a:spAutoFit/>
          </a:bodyPr>
          <a:lstStyle>
            <a:lvl1pPr>
              <a:defRPr sz="3000">
                <a:latin typeface="Helvetica"/>
                <a:ea typeface="Helvetica"/>
                <a:cs typeface="Helvetica"/>
                <a:sym typeface="Helvetica"/>
              </a:defRPr>
            </a:lvl1pPr>
          </a:lstStyle>
          <a:p>
            <a:pPr marL="0" marR="0" lvl="0" indent="0" algn="ctr" defTabSz="456435" rtl="0" eaLnBrk="1" fontAlgn="auto" latinLnBrk="0" hangingPunct="0">
              <a:lnSpc>
                <a:spcPct val="100000"/>
              </a:lnSpc>
              <a:spcBef>
                <a:spcPts val="0"/>
              </a:spcBef>
              <a:spcAft>
                <a:spcPts val="0"/>
              </a:spcAft>
              <a:buClrTx/>
              <a:buSzTx/>
              <a:buFontTx/>
              <a:buNone/>
              <a:tabLst/>
              <a:defRPr/>
            </a:pPr>
            <a:r>
              <a:rPr kumimoji="0" sz="2344" b="1" i="0" u="none" strike="noStrike" kern="0" cap="none" spc="0" normalizeH="0" baseline="0" noProof="0">
                <a:ln>
                  <a:noFill/>
                </a:ln>
                <a:solidFill>
                  <a:srgbClr val="000000"/>
                </a:solidFill>
                <a:effectLst/>
                <a:uLnTx/>
                <a:uFillTx/>
                <a:latin typeface="Helvetica"/>
                <a:sym typeface="Helvetica"/>
              </a:rPr>
              <a:t>Run 1</a:t>
            </a:r>
          </a:p>
        </p:txBody>
      </p:sp>
      <p:sp>
        <p:nvSpPr>
          <p:cNvPr id="124" name="Run 2"/>
          <p:cNvSpPr txBox="1"/>
          <p:nvPr/>
        </p:nvSpPr>
        <p:spPr>
          <a:xfrm>
            <a:off x="5997874" y="3087991"/>
            <a:ext cx="915316" cy="440891"/>
          </a:xfrm>
          <a:prstGeom prst="rect">
            <a:avLst/>
          </a:prstGeom>
          <a:solidFill>
            <a:srgbClr val="FFFB0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9688" tIns="39688" rIns="39688" bIns="39688" anchor="ctr">
            <a:spAutoFit/>
          </a:bodyPr>
          <a:lstStyle>
            <a:lvl1pPr>
              <a:defRPr sz="3000">
                <a:latin typeface="Helvetica"/>
                <a:ea typeface="Helvetica"/>
                <a:cs typeface="Helvetica"/>
                <a:sym typeface="Helvetica"/>
              </a:defRPr>
            </a:lvl1pPr>
          </a:lstStyle>
          <a:p>
            <a:pPr marL="0" marR="0" lvl="0" indent="0" algn="ctr" defTabSz="456435" rtl="0" eaLnBrk="1" fontAlgn="auto" latinLnBrk="0" hangingPunct="0">
              <a:lnSpc>
                <a:spcPct val="100000"/>
              </a:lnSpc>
              <a:spcBef>
                <a:spcPts val="0"/>
              </a:spcBef>
              <a:spcAft>
                <a:spcPts val="0"/>
              </a:spcAft>
              <a:buClrTx/>
              <a:buSzTx/>
              <a:buFontTx/>
              <a:buNone/>
              <a:tabLst/>
              <a:defRPr/>
            </a:pPr>
            <a:r>
              <a:rPr kumimoji="0" sz="2344" b="1" i="0" u="none" strike="noStrike" kern="0" cap="none" spc="0" normalizeH="0" baseline="0" noProof="0">
                <a:ln>
                  <a:noFill/>
                </a:ln>
                <a:solidFill>
                  <a:srgbClr val="000000"/>
                </a:solidFill>
                <a:effectLst/>
                <a:uLnTx/>
                <a:uFillTx/>
                <a:latin typeface="Helvetica"/>
                <a:sym typeface="Helvetica"/>
              </a:rPr>
              <a:t>Run 2</a:t>
            </a:r>
          </a:p>
        </p:txBody>
      </p:sp>
      <p:sp>
        <p:nvSpPr>
          <p:cNvPr id="125" name="endcap region relevant for forward jets"/>
          <p:cNvSpPr txBox="1"/>
          <p:nvPr/>
        </p:nvSpPr>
        <p:spPr>
          <a:xfrm>
            <a:off x="7603608" y="4505357"/>
            <a:ext cx="2101144" cy="53694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9688" tIns="39688" rIns="39688" bIns="39688" anchor="ctr">
            <a:spAutoFit/>
          </a:bodyPr>
          <a:lstStyle>
            <a:lvl1pPr>
              <a:defRPr sz="1900" b="0" i="1">
                <a:latin typeface="Helvetica"/>
                <a:ea typeface="Helvetica"/>
                <a:cs typeface="Helvetica"/>
                <a:sym typeface="Helvetica"/>
              </a:defRPr>
            </a:lvl1pPr>
          </a:lstStyle>
          <a:p>
            <a:pPr marL="0" marR="0" lvl="0" indent="0" algn="ctr" defTabSz="456435" rtl="0" eaLnBrk="1" fontAlgn="auto" latinLnBrk="0" hangingPunct="0">
              <a:lnSpc>
                <a:spcPct val="100000"/>
              </a:lnSpc>
              <a:spcBef>
                <a:spcPts val="0"/>
              </a:spcBef>
              <a:spcAft>
                <a:spcPts val="0"/>
              </a:spcAft>
              <a:buClrTx/>
              <a:buSzTx/>
              <a:buFontTx/>
              <a:buNone/>
              <a:tabLst/>
              <a:defRPr/>
            </a:pPr>
            <a:r>
              <a:rPr kumimoji="0" sz="1484" b="0" i="1" u="none" strike="noStrike" kern="0" cap="none" spc="0" normalizeH="0" baseline="0" noProof="0">
                <a:ln>
                  <a:noFill/>
                </a:ln>
                <a:solidFill>
                  <a:srgbClr val="000000"/>
                </a:solidFill>
                <a:effectLst/>
                <a:uLnTx/>
                <a:uFillTx/>
                <a:latin typeface="Helvetica"/>
                <a:sym typeface="Helvetica"/>
              </a:rPr>
              <a:t>endcap region relevant for forward jets</a:t>
            </a:r>
          </a:p>
        </p:txBody>
      </p:sp>
      <p:sp>
        <p:nvSpPr>
          <p:cNvPr id="126" name="Line"/>
          <p:cNvSpPr/>
          <p:nvPr/>
        </p:nvSpPr>
        <p:spPr>
          <a:xfrm flipV="1">
            <a:off x="7412618" y="4600847"/>
            <a:ext cx="1" cy="436563"/>
          </a:xfrm>
          <a:prstGeom prst="line">
            <a:avLst/>
          </a:prstGeom>
          <a:ln w="25400">
            <a:solidFill>
              <a:srgbClr val="000000"/>
            </a:solidFill>
            <a:miter lim="400000"/>
            <a:headEnd type="triangle"/>
            <a:tailEnd type="triangle"/>
          </a:ln>
        </p:spPr>
        <p:txBody>
          <a:bodyPr lIns="39688" tIns="39688" rIns="39688" bIns="39688" anchor="ctr"/>
          <a:lstStyle/>
          <a:p>
            <a:pPr marL="0" marR="0" lvl="0" indent="0" algn="ctr" defTabSz="456435" rtl="0" eaLnBrk="1" fontAlgn="auto" latinLnBrk="0" hangingPunct="0">
              <a:lnSpc>
                <a:spcPct val="100000"/>
              </a:lnSpc>
              <a:spcBef>
                <a:spcPts val="0"/>
              </a:spcBef>
              <a:spcAft>
                <a:spcPts val="0"/>
              </a:spcAft>
              <a:buClrTx/>
              <a:buSzTx/>
              <a:buFontTx/>
              <a:buNone/>
              <a:tabLst/>
              <a:defRPr b="0">
                <a:latin typeface="Helvetica Light"/>
                <a:ea typeface="Helvetica Light"/>
                <a:cs typeface="Helvetica Light"/>
                <a:sym typeface="Helvetica Light"/>
              </a:defRPr>
            </a:pPr>
            <a:endParaRPr kumimoji="0" sz="1875" b="0" i="0" u="none" strike="noStrike" kern="0" cap="none" spc="0" normalizeH="0" baseline="0" noProof="0">
              <a:ln>
                <a:noFill/>
              </a:ln>
              <a:solidFill>
                <a:srgbClr val="000000"/>
              </a:solidFill>
              <a:effectLst/>
              <a:uLnTx/>
              <a:uFillTx/>
              <a:latin typeface="Helvetica Light"/>
              <a:sym typeface="Helvetica Light"/>
            </a:endParaRPr>
          </a:p>
        </p:txBody>
      </p:sp>
      <p:sp>
        <p:nvSpPr>
          <p:cNvPr id="128" name="Significant response changes (crystal + photodetector) due to LHC irradiation…"/>
          <p:cNvSpPr txBox="1"/>
          <p:nvPr/>
        </p:nvSpPr>
        <p:spPr>
          <a:xfrm>
            <a:off x="-245405" y="995202"/>
            <a:ext cx="10439449" cy="23524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9688" tIns="39688" rIns="39688" bIns="39688" anchor="ctr">
            <a:spAutoFit/>
          </a:bodyPr>
          <a:lstStyle/>
          <a:p>
            <a:pPr marL="694575" marR="0" lvl="0" indent="-446512" algn="l" defTabSz="456435" rtl="0" eaLnBrk="1" fontAlgn="auto" latinLnBrk="0" hangingPunct="0">
              <a:lnSpc>
                <a:spcPct val="100000"/>
              </a:lnSpc>
              <a:spcBef>
                <a:spcPts val="625"/>
              </a:spcBef>
              <a:spcAft>
                <a:spcPts val="0"/>
              </a:spcAft>
              <a:buClrTx/>
              <a:buSzPct val="100000"/>
              <a:buFontTx/>
              <a:buChar char="•"/>
              <a:tabLst/>
              <a:defRPr sz="2600">
                <a:latin typeface="Helvetica"/>
                <a:ea typeface="Helvetica"/>
                <a:cs typeface="Helvetica"/>
                <a:sym typeface="Helvetica"/>
              </a:defRPr>
            </a:pPr>
            <a:r>
              <a:rPr kumimoji="0" sz="2031" b="1" i="0" u="none" strike="noStrike" kern="0" cap="none" spc="0" normalizeH="0" baseline="0" noProof="0">
                <a:ln>
                  <a:noFill/>
                </a:ln>
                <a:solidFill>
                  <a:srgbClr val="000000"/>
                </a:solidFill>
                <a:effectLst/>
                <a:uLnTx/>
                <a:uFillTx/>
                <a:latin typeface="Helvetica"/>
                <a:sym typeface="Helvetica"/>
              </a:rPr>
              <a:t>Significant response changes (crystal + photodetector) due to LHC irradiation</a:t>
            </a:r>
          </a:p>
          <a:p>
            <a:pPr marL="1041864" marR="0" lvl="1" indent="-446513" algn="l" defTabSz="456435" rtl="0" eaLnBrk="1" fontAlgn="auto" latinLnBrk="0" hangingPunct="0">
              <a:lnSpc>
                <a:spcPct val="100000"/>
              </a:lnSpc>
              <a:spcBef>
                <a:spcPts val="625"/>
              </a:spcBef>
              <a:spcAft>
                <a:spcPts val="0"/>
              </a:spcAft>
              <a:buClrTx/>
              <a:buSzPct val="100000"/>
              <a:buFontTx/>
              <a:buChar char="-"/>
              <a:tabLst/>
              <a:defRPr sz="2100" b="0">
                <a:solidFill>
                  <a:srgbClr val="FF2600"/>
                </a:solidFill>
                <a:latin typeface="Helvetica"/>
                <a:ea typeface="Helvetica"/>
                <a:cs typeface="Helvetica"/>
                <a:sym typeface="Helvetica"/>
              </a:defRPr>
            </a:pPr>
            <a:r>
              <a:rPr kumimoji="0" sz="1641" b="0" i="0" u="none" strike="noStrike" kern="0" cap="none" spc="0" normalizeH="0" baseline="0" noProof="0">
                <a:ln>
                  <a:noFill/>
                </a:ln>
                <a:solidFill>
                  <a:srgbClr val="FF2600"/>
                </a:solidFill>
                <a:effectLst/>
                <a:uLnTx/>
                <a:uFillTx/>
                <a:latin typeface="Helvetica"/>
                <a:sym typeface="Helvetica"/>
              </a:rPr>
              <a:t>on both short (few h) and longer timescales (EM and hadron damage to ECAL crystals)</a:t>
            </a:r>
          </a:p>
          <a:p>
            <a:pPr marL="694575" marR="0" lvl="0" indent="-446512" algn="l" defTabSz="456435" rtl="0" eaLnBrk="1" fontAlgn="auto" latinLnBrk="0" hangingPunct="0">
              <a:lnSpc>
                <a:spcPct val="100000"/>
              </a:lnSpc>
              <a:spcBef>
                <a:spcPts val="625"/>
              </a:spcBef>
              <a:spcAft>
                <a:spcPts val="0"/>
              </a:spcAft>
              <a:buClrTx/>
              <a:buSzPct val="100000"/>
              <a:buFontTx/>
              <a:buChar char="•"/>
              <a:tabLst/>
              <a:defRPr sz="2600">
                <a:latin typeface="Helvetica"/>
                <a:ea typeface="Helvetica"/>
                <a:cs typeface="Helvetica"/>
                <a:sym typeface="Helvetica"/>
              </a:defRPr>
            </a:pPr>
            <a:r>
              <a:rPr kumimoji="0" sz="2031" b="1" i="0" u="none" strike="noStrike" kern="0" cap="none" spc="0" normalizeH="0" baseline="0" noProof="0">
                <a:ln>
                  <a:noFill/>
                </a:ln>
                <a:solidFill>
                  <a:srgbClr val="000000"/>
                </a:solidFill>
                <a:effectLst/>
                <a:uLnTx/>
                <a:uFillTx/>
                <a:latin typeface="Helvetica"/>
                <a:sym typeface="Helvetica"/>
              </a:rPr>
              <a:t>Need for both short term and long term corrections - both online and offline</a:t>
            </a:r>
          </a:p>
          <a:p>
            <a:pPr marL="1041864" marR="0" lvl="1" indent="-446513" algn="l" defTabSz="456435" rtl="0" eaLnBrk="1" fontAlgn="auto" latinLnBrk="0" hangingPunct="0">
              <a:lnSpc>
                <a:spcPct val="100000"/>
              </a:lnSpc>
              <a:spcBef>
                <a:spcPts val="625"/>
              </a:spcBef>
              <a:spcAft>
                <a:spcPts val="0"/>
              </a:spcAft>
              <a:buClrTx/>
              <a:buSzPct val="100000"/>
              <a:buFontTx/>
              <a:buChar char="-"/>
              <a:tabLst/>
              <a:defRPr sz="2100" b="0">
                <a:solidFill>
                  <a:srgbClr val="FF2600"/>
                </a:solidFill>
                <a:latin typeface="Helvetica"/>
                <a:ea typeface="Helvetica"/>
                <a:cs typeface="Helvetica"/>
                <a:sym typeface="Helvetica"/>
              </a:defRPr>
            </a:pPr>
            <a:r>
              <a:rPr kumimoji="0" sz="1641" b="0" i="0" u="none" strike="noStrike" kern="0" cap="none" spc="0" normalizeH="0" baseline="0" noProof="0">
                <a:ln>
                  <a:noFill/>
                </a:ln>
                <a:solidFill>
                  <a:srgbClr val="FF2600"/>
                </a:solidFill>
                <a:effectLst/>
                <a:uLnTx/>
                <a:uFillTx/>
                <a:latin typeface="Helvetica"/>
                <a:sym typeface="Helvetica"/>
              </a:rPr>
              <a:t>via dedicated laser monitoring system (corrections within 48h)</a:t>
            </a:r>
          </a:p>
          <a:p>
            <a:pPr marL="1041864" marR="0" lvl="1" indent="-446513" algn="l" defTabSz="456435" rtl="0" eaLnBrk="1" fontAlgn="auto" latinLnBrk="0" hangingPunct="0">
              <a:lnSpc>
                <a:spcPct val="100000"/>
              </a:lnSpc>
              <a:spcBef>
                <a:spcPts val="625"/>
              </a:spcBef>
              <a:spcAft>
                <a:spcPts val="0"/>
              </a:spcAft>
              <a:buClrTx/>
              <a:buSzPct val="100000"/>
              <a:buFontTx/>
              <a:buChar char="-"/>
              <a:tabLst/>
              <a:defRPr sz="2100" b="0">
                <a:solidFill>
                  <a:srgbClr val="FF2600"/>
                </a:solidFill>
                <a:latin typeface="Helvetica"/>
                <a:ea typeface="Helvetica"/>
                <a:cs typeface="Helvetica"/>
                <a:sym typeface="Helvetica"/>
              </a:defRPr>
            </a:pPr>
            <a:r>
              <a:rPr kumimoji="0" sz="1641" b="0" i="0" u="none" strike="noStrike" kern="0" cap="none" spc="0" normalizeH="0" baseline="0" noProof="0">
                <a:ln>
                  <a:noFill/>
                </a:ln>
                <a:solidFill>
                  <a:srgbClr val="FF2600"/>
                </a:solidFill>
                <a:effectLst/>
                <a:uLnTx/>
                <a:uFillTx/>
                <a:latin typeface="Helvetica"/>
                <a:sym typeface="Helvetica"/>
              </a:rPr>
              <a:t>and physics-based calibration using π</a:t>
            </a:r>
            <a:r>
              <a:rPr kumimoji="0" sz="1641" b="0" i="0" u="none" strike="noStrike" kern="0" cap="none" spc="0" normalizeH="0" baseline="31999" noProof="0">
                <a:ln>
                  <a:noFill/>
                </a:ln>
                <a:solidFill>
                  <a:srgbClr val="FF2600"/>
                </a:solidFill>
                <a:effectLst/>
                <a:uLnTx/>
                <a:uFillTx/>
                <a:latin typeface="Helvetica"/>
                <a:sym typeface="Helvetica"/>
              </a:rPr>
              <a:t>0</a:t>
            </a:r>
            <a:r>
              <a:rPr kumimoji="0" sz="1641" b="0" i="0" u="none" strike="noStrike" kern="0" cap="none" spc="0" normalizeH="0" baseline="0" noProof="0">
                <a:ln>
                  <a:noFill/>
                </a:ln>
                <a:solidFill>
                  <a:srgbClr val="FF2600"/>
                </a:solidFill>
                <a:effectLst/>
                <a:uLnTx/>
                <a:uFillTx/>
                <a:latin typeface="Helvetica"/>
                <a:sym typeface="Helvetica"/>
              </a:rPr>
              <a:t>/η, minimum bias, W, Z events</a:t>
            </a:r>
          </a:p>
          <a:p>
            <a:pPr marL="1041864" marR="0" lvl="1" indent="-446513" algn="l" defTabSz="456435" rtl="0" eaLnBrk="1" fontAlgn="auto" latinLnBrk="0" hangingPunct="0">
              <a:lnSpc>
                <a:spcPct val="100000"/>
              </a:lnSpc>
              <a:spcBef>
                <a:spcPts val="625"/>
              </a:spcBef>
              <a:spcAft>
                <a:spcPts val="0"/>
              </a:spcAft>
              <a:buClrTx/>
              <a:buSzPct val="100000"/>
              <a:buFontTx/>
              <a:buChar char="-"/>
              <a:tabLst/>
              <a:defRPr sz="2100">
                <a:solidFill>
                  <a:srgbClr val="FF2600"/>
                </a:solidFill>
                <a:latin typeface="Helvetica"/>
                <a:ea typeface="Helvetica"/>
                <a:cs typeface="Helvetica"/>
                <a:sym typeface="Helvetica"/>
              </a:defRPr>
            </a:pPr>
            <a:r>
              <a:rPr kumimoji="0" sz="1641" b="1" i="0" u="none" strike="noStrike" kern="0" cap="none" spc="0" normalizeH="0" baseline="0" noProof="0">
                <a:ln>
                  <a:noFill/>
                </a:ln>
                <a:solidFill>
                  <a:srgbClr val="FF2600"/>
                </a:solidFill>
                <a:effectLst/>
                <a:uLnTx/>
                <a:uFillTx/>
                <a:latin typeface="Helvetica"/>
                <a:sym typeface="Helvetica"/>
              </a:rPr>
              <a:t>special attention must be devoted to high eta region (with largest losses) to prevent biases in jets and MET</a:t>
            </a:r>
          </a:p>
        </p:txBody>
      </p:sp>
      <p:pic>
        <p:nvPicPr>
          <p:cNvPr id="129" name="droppedImage.png" descr="droppedImage.png"/>
          <p:cNvPicPr>
            <a:picLocks noChangeAspect="1"/>
          </p:cNvPicPr>
          <p:nvPr/>
        </p:nvPicPr>
        <p:blipFill>
          <a:blip r:embed="rId3"/>
          <a:stretch>
            <a:fillRect/>
          </a:stretch>
        </p:blipFill>
        <p:spPr>
          <a:xfrm>
            <a:off x="119063" y="148828"/>
            <a:ext cx="889982" cy="886505"/>
          </a:xfrm>
          <a:prstGeom prst="rect">
            <a:avLst/>
          </a:prstGeom>
          <a:ln w="12700">
            <a:miter lim="400000"/>
          </a:ln>
        </p:spPr>
      </p:pic>
    </p:spTree>
    <p:extLst>
      <p:ext uri="{BB962C8B-B14F-4D97-AF65-F5344CB8AC3E}">
        <p14:creationId xmlns:p14="http://schemas.microsoft.com/office/powerpoint/2010/main" val="4169621076"/>
      </p:ext>
    </p:extLst>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 name="Screenshot 2021-05-20 at 18.54.12.png" descr="Screenshot 2021-05-20 at 18.54.12.png"/>
          <p:cNvPicPr>
            <a:picLocks noChangeAspect="1"/>
          </p:cNvPicPr>
          <p:nvPr/>
        </p:nvPicPr>
        <p:blipFill>
          <a:blip r:embed="rId2"/>
          <a:srcRect l="27646" r="26441" b="22674"/>
          <a:stretch>
            <a:fillRect/>
          </a:stretch>
        </p:blipFill>
        <p:spPr>
          <a:xfrm>
            <a:off x="5716051" y="899929"/>
            <a:ext cx="3859480" cy="3832065"/>
          </a:xfrm>
          <a:prstGeom prst="rect">
            <a:avLst/>
          </a:prstGeom>
          <a:ln w="12700">
            <a:miter lim="400000"/>
          </a:ln>
        </p:spPr>
      </p:pic>
      <p:sp>
        <p:nvSpPr>
          <p:cNvPr id="133" name="Importance of recalibration"/>
          <p:cNvSpPr txBox="1">
            <a:spLocks noGrp="1"/>
          </p:cNvSpPr>
          <p:nvPr>
            <p:ph type="title"/>
          </p:nvPr>
        </p:nvSpPr>
        <p:spPr>
          <a:xfrm>
            <a:off x="1209160" y="48106"/>
            <a:ext cx="8175626" cy="982266"/>
          </a:xfrm>
          <a:prstGeom prst="rect">
            <a:avLst/>
          </a:prstGeom>
          <a:solidFill>
            <a:srgbClr val="EBEBEB"/>
          </a:solidFill>
          <a:ln>
            <a:solidFill>
              <a:srgbClr val="000000">
                <a:alpha val="0"/>
              </a:srgbClr>
            </a:solidFill>
          </a:ln>
        </p:spPr>
        <p:txBody>
          <a:bodyPr>
            <a:normAutofit/>
          </a:bodyPr>
          <a:lstStyle>
            <a:lvl1pPr>
              <a:defRPr sz="6100">
                <a:latin typeface="Helvetica"/>
                <a:ea typeface="Helvetica"/>
                <a:cs typeface="Helvetica"/>
                <a:sym typeface="Helvetica"/>
              </a:defRPr>
            </a:lvl1pPr>
          </a:lstStyle>
          <a:p>
            <a:r>
              <a:rPr sz="4800" dirty="0"/>
              <a:t>Importance of recalibration</a:t>
            </a:r>
          </a:p>
        </p:txBody>
      </p:sp>
      <p:sp>
        <p:nvSpPr>
          <p:cNvPr id="134" name="Refined physics-based calibrations using full dataset are derived at the end of each running year…"/>
          <p:cNvSpPr txBox="1"/>
          <p:nvPr/>
        </p:nvSpPr>
        <p:spPr>
          <a:xfrm>
            <a:off x="-141274" y="1332622"/>
            <a:ext cx="5458248" cy="367703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9688" tIns="39688" rIns="39688" bIns="39688" anchor="ctr">
            <a:spAutoFit/>
          </a:bodyPr>
          <a:lstStyle/>
          <a:p>
            <a:pPr marL="694575" marR="0" lvl="0" indent="-446512" algn="l" defTabSz="456435" rtl="0" eaLnBrk="1" fontAlgn="auto" latinLnBrk="0" hangingPunct="0">
              <a:lnSpc>
                <a:spcPct val="100000"/>
              </a:lnSpc>
              <a:spcBef>
                <a:spcPts val="625"/>
              </a:spcBef>
              <a:spcAft>
                <a:spcPts val="0"/>
              </a:spcAft>
              <a:buClrTx/>
              <a:buSzPct val="100000"/>
              <a:buFontTx/>
              <a:buChar char="•"/>
              <a:tabLst/>
              <a:defRPr sz="3100">
                <a:latin typeface="Helvetica"/>
                <a:ea typeface="Helvetica"/>
                <a:cs typeface="Helvetica"/>
                <a:sym typeface="Helvetica"/>
              </a:defRPr>
            </a:pPr>
            <a:r>
              <a:rPr kumimoji="0" sz="2422" b="1" i="0" u="none" strike="noStrike" kern="0" cap="none" spc="0" normalizeH="0" baseline="0" noProof="0" dirty="0">
                <a:ln>
                  <a:noFill/>
                </a:ln>
                <a:solidFill>
                  <a:srgbClr val="000000"/>
                </a:solidFill>
                <a:effectLst/>
                <a:uLnTx/>
                <a:uFillTx/>
                <a:latin typeface="Helvetica"/>
                <a:sym typeface="Helvetica"/>
              </a:rPr>
              <a:t>Refined physics-based calibrations using full dataset are derived at the end of each running year</a:t>
            </a:r>
          </a:p>
          <a:p>
            <a:pPr marL="1041864" marR="0" lvl="1" indent="-446513" algn="l" defTabSz="456435" rtl="0" eaLnBrk="1" fontAlgn="auto" latinLnBrk="0" hangingPunct="0">
              <a:lnSpc>
                <a:spcPct val="100000"/>
              </a:lnSpc>
              <a:spcBef>
                <a:spcPts val="625"/>
              </a:spcBef>
              <a:spcAft>
                <a:spcPts val="0"/>
              </a:spcAft>
              <a:buClrTx/>
              <a:buSzPct val="100000"/>
              <a:buFontTx/>
              <a:buChar char="-"/>
              <a:tabLst/>
              <a:defRPr sz="2600" b="0">
                <a:solidFill>
                  <a:srgbClr val="FF2600"/>
                </a:solidFill>
                <a:latin typeface="Helvetica"/>
                <a:ea typeface="Helvetica"/>
                <a:cs typeface="Helvetica"/>
                <a:sym typeface="Helvetica"/>
              </a:defRPr>
            </a:pPr>
            <a:r>
              <a:rPr kumimoji="0" sz="2031" b="1" i="0" u="none" strike="noStrike" kern="0" cap="none" spc="0" normalizeH="0" baseline="0" noProof="0" dirty="0">
                <a:ln>
                  <a:noFill/>
                </a:ln>
                <a:solidFill>
                  <a:srgbClr val="FF2600"/>
                </a:solidFill>
                <a:effectLst/>
                <a:uLnTx/>
                <a:uFillTx/>
                <a:latin typeface="Helvetica"/>
                <a:sym typeface="Helvetica"/>
              </a:rPr>
              <a:t>these are required to obtain optimal energy resolution in all regions of the detector</a:t>
            </a:r>
          </a:p>
          <a:p>
            <a:pPr marL="1389151" marR="0" lvl="2" indent="-446513" algn="l" defTabSz="456435" rtl="0" eaLnBrk="1" fontAlgn="auto" latinLnBrk="0" hangingPunct="0">
              <a:lnSpc>
                <a:spcPct val="100000"/>
              </a:lnSpc>
              <a:spcBef>
                <a:spcPts val="625"/>
              </a:spcBef>
              <a:spcAft>
                <a:spcPts val="0"/>
              </a:spcAft>
              <a:buClrTx/>
              <a:buSzPct val="100000"/>
              <a:buFontTx/>
              <a:buChar char="-"/>
              <a:tabLst/>
              <a:defRPr sz="2600" b="0">
                <a:latin typeface="Helvetica"/>
                <a:ea typeface="Helvetica"/>
                <a:cs typeface="Helvetica"/>
                <a:sym typeface="Helvetica"/>
              </a:defRPr>
            </a:pPr>
            <a:r>
              <a:rPr kumimoji="0" sz="2031" b="1" i="0" u="none" strike="noStrike" kern="0" cap="none" spc="0" normalizeH="0" baseline="0" noProof="0" dirty="0">
                <a:ln>
                  <a:noFill/>
                </a:ln>
                <a:solidFill>
                  <a:srgbClr val="000000"/>
                </a:solidFill>
                <a:effectLst/>
                <a:uLnTx/>
                <a:uFillTx/>
                <a:latin typeface="Helvetica"/>
                <a:sym typeface="Helvetica"/>
              </a:rPr>
              <a:t>they correct for time-dependent drifts in calibrations </a:t>
            </a:r>
          </a:p>
          <a:p>
            <a:pPr marL="0" marR="0" lvl="0" indent="0" algn="l" defTabSz="456435" rtl="0" eaLnBrk="1" fontAlgn="auto" latinLnBrk="0" hangingPunct="0">
              <a:lnSpc>
                <a:spcPct val="100000"/>
              </a:lnSpc>
              <a:spcBef>
                <a:spcPts val="625"/>
              </a:spcBef>
              <a:spcAft>
                <a:spcPts val="0"/>
              </a:spcAft>
              <a:buClrTx/>
              <a:buSzTx/>
              <a:buFontTx/>
              <a:buNone/>
              <a:tabLst/>
              <a:defRPr sz="2600" b="0">
                <a:solidFill>
                  <a:srgbClr val="FF2600"/>
                </a:solidFill>
                <a:latin typeface="Helvetica"/>
                <a:ea typeface="Helvetica"/>
                <a:cs typeface="Helvetica"/>
                <a:sym typeface="Helvetica"/>
              </a:defRPr>
            </a:pPr>
            <a:endParaRPr kumimoji="0" sz="2031" b="1" i="0" u="none" strike="noStrike" kern="0" cap="none" spc="0" normalizeH="0" baseline="0" noProof="0" dirty="0">
              <a:ln>
                <a:noFill/>
              </a:ln>
              <a:solidFill>
                <a:srgbClr val="FF2600"/>
              </a:solidFill>
              <a:effectLst/>
              <a:uLnTx/>
              <a:uFillTx/>
              <a:latin typeface="Helvetica"/>
              <a:sym typeface="Helvetica"/>
            </a:endParaRPr>
          </a:p>
        </p:txBody>
      </p:sp>
      <p:sp>
        <p:nvSpPr>
          <p:cNvPr id="135" name="Di-electron Z mass resolution before and after end-year recalibration"/>
          <p:cNvSpPr txBox="1"/>
          <p:nvPr/>
        </p:nvSpPr>
        <p:spPr>
          <a:xfrm>
            <a:off x="5682147" y="4614461"/>
            <a:ext cx="4337252" cy="6572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9688" tIns="39688" rIns="39688" bIns="39688" anchor="ctr">
            <a:spAutoFit/>
          </a:bodyPr>
          <a:lstStyle/>
          <a:p>
            <a:pPr marL="0" marR="0" lvl="0" indent="0" algn="ctr" defTabSz="456435" rtl="0" eaLnBrk="1" fontAlgn="auto" latinLnBrk="0" hangingPunct="0">
              <a:lnSpc>
                <a:spcPct val="100000"/>
              </a:lnSpc>
              <a:spcBef>
                <a:spcPts val="0"/>
              </a:spcBef>
              <a:spcAft>
                <a:spcPts val="0"/>
              </a:spcAft>
              <a:buClrTx/>
              <a:buSzTx/>
              <a:buFontTx/>
              <a:buNone/>
              <a:tabLst/>
              <a:defRPr/>
            </a:pPr>
            <a:r>
              <a:rPr kumimoji="0" sz="1875" b="1" i="0" u="none" strike="noStrike" kern="0" cap="none" spc="0" normalizeH="0" baseline="0" noProof="0">
                <a:ln>
                  <a:noFill/>
                </a:ln>
                <a:solidFill>
                  <a:srgbClr val="000000"/>
                </a:solidFill>
                <a:effectLst/>
                <a:uLnTx/>
                <a:uFillTx/>
                <a:latin typeface="Helvetica Neue"/>
                <a:ea typeface="Helvetica Neue"/>
                <a:cs typeface="Helvetica Neue"/>
                <a:sym typeface="Helvetica Neue"/>
              </a:rPr>
              <a:t>Di-electron Z mass resolution before and after end-year recalibration</a:t>
            </a:r>
          </a:p>
        </p:txBody>
      </p:sp>
      <p:sp>
        <p:nvSpPr>
          <p:cNvPr id="136" name="Lessons learned:…"/>
          <p:cNvSpPr txBox="1"/>
          <p:nvPr/>
        </p:nvSpPr>
        <p:spPr>
          <a:xfrm>
            <a:off x="0" y="5300536"/>
            <a:ext cx="10160000" cy="1643015"/>
          </a:xfrm>
          <a:prstGeom prst="rect">
            <a:avLst/>
          </a:prstGeom>
          <a:solidFill>
            <a:srgbClr val="FFFB0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9688" tIns="39688" rIns="39688" bIns="39688" anchor="ctr">
            <a:spAutoFit/>
          </a:bodyPr>
          <a:lstStyle/>
          <a:p>
            <a:pPr marL="0" marR="0" lvl="0" indent="0" algn="ctr" defTabSz="456435" rtl="0" eaLnBrk="1" fontAlgn="auto" latinLnBrk="0" hangingPunct="0">
              <a:lnSpc>
                <a:spcPct val="100000"/>
              </a:lnSpc>
              <a:spcBef>
                <a:spcPts val="0"/>
              </a:spcBef>
              <a:spcAft>
                <a:spcPts val="0"/>
              </a:spcAft>
              <a:buClrTx/>
              <a:buSzTx/>
              <a:buFontTx/>
              <a:buNone/>
              <a:tabLst/>
              <a:defRPr sz="3400"/>
            </a:pPr>
            <a:r>
              <a:rPr kumimoji="0" sz="2656" b="1" i="0" u="none" strike="noStrike" kern="0" cap="none" spc="0" normalizeH="0" baseline="0" noProof="0" dirty="0">
                <a:ln>
                  <a:noFill/>
                </a:ln>
                <a:solidFill>
                  <a:srgbClr val="000000"/>
                </a:solidFill>
                <a:effectLst/>
                <a:uLnTx/>
                <a:uFillTx/>
                <a:latin typeface="Helvetica Neue"/>
                <a:ea typeface="Helvetica Neue"/>
                <a:cs typeface="Helvetica Neue"/>
                <a:sym typeface="Helvetica Neue"/>
              </a:rPr>
              <a:t>Lessons learned:</a:t>
            </a:r>
          </a:p>
          <a:p>
            <a:pPr marL="0" marR="0" lvl="0" indent="0" algn="ctr" defTabSz="456435" rtl="0" eaLnBrk="1" fontAlgn="auto" latinLnBrk="0" hangingPunct="0">
              <a:lnSpc>
                <a:spcPct val="100000"/>
              </a:lnSpc>
              <a:spcBef>
                <a:spcPts val="0"/>
              </a:spcBef>
              <a:spcAft>
                <a:spcPts val="0"/>
              </a:spcAft>
              <a:buClrTx/>
              <a:buSzTx/>
              <a:buFontTx/>
              <a:buNone/>
              <a:tabLst/>
              <a:defRPr/>
            </a:pPr>
            <a:r>
              <a:rPr kumimoji="0" sz="1875" b="1" i="0" u="sng" strike="noStrike" kern="0" cap="none" spc="0" normalizeH="0" baseline="0" noProof="0" dirty="0">
                <a:ln>
                  <a:noFill/>
                </a:ln>
                <a:solidFill>
                  <a:srgbClr val="000000"/>
                </a:solidFill>
                <a:effectLst/>
                <a:uLnTx/>
                <a:uFillTx/>
                <a:latin typeface="Helvetica Neue"/>
                <a:ea typeface="Helvetica Neue"/>
                <a:cs typeface="Helvetica Neue"/>
                <a:sym typeface="Helvetica Neue"/>
              </a:rPr>
              <a:t>Do not assume that calibrations remain constant!</a:t>
            </a:r>
          </a:p>
          <a:p>
            <a:pPr marL="0" marR="0" lvl="0" indent="0" algn="ctr" defTabSz="456435" rtl="0" eaLnBrk="1" fontAlgn="auto" latinLnBrk="0" hangingPunct="0">
              <a:lnSpc>
                <a:spcPct val="100000"/>
              </a:lnSpc>
              <a:spcBef>
                <a:spcPts val="0"/>
              </a:spcBef>
              <a:spcAft>
                <a:spcPts val="0"/>
              </a:spcAft>
              <a:buClrTx/>
              <a:buSzTx/>
              <a:buFontTx/>
              <a:buNone/>
              <a:tabLst/>
              <a:defRPr/>
            </a:pPr>
            <a:r>
              <a:rPr kumimoji="0" sz="1875" b="1" i="0" u="none" strike="noStrike" kern="0" cap="none" spc="0" normalizeH="0" baseline="0" noProof="0" dirty="0">
                <a:ln>
                  <a:noFill/>
                </a:ln>
                <a:solidFill>
                  <a:srgbClr val="000000"/>
                </a:solidFill>
                <a:effectLst/>
                <a:uLnTx/>
                <a:uFillTx/>
                <a:latin typeface="Helvetica Neue"/>
                <a:ea typeface="Helvetica Neue"/>
                <a:cs typeface="Helvetica Neue"/>
                <a:sym typeface="Helvetica Neue"/>
              </a:rPr>
              <a:t>many relevant observables (pedestals, signal pulse shapes, channel response) can be affected by irradiation and require frequent calibration updates to maintain optimal pulse reconstruction, energy and timing resolution</a:t>
            </a:r>
          </a:p>
        </p:txBody>
      </p:sp>
      <p:pic>
        <p:nvPicPr>
          <p:cNvPr id="137" name="droppedImage.png" descr="droppedImage.png"/>
          <p:cNvPicPr>
            <a:picLocks noChangeAspect="1"/>
          </p:cNvPicPr>
          <p:nvPr/>
        </p:nvPicPr>
        <p:blipFill>
          <a:blip r:embed="rId3"/>
          <a:stretch>
            <a:fillRect/>
          </a:stretch>
        </p:blipFill>
        <p:spPr>
          <a:xfrm>
            <a:off x="119063" y="148828"/>
            <a:ext cx="889982" cy="886505"/>
          </a:xfrm>
          <a:prstGeom prst="rect">
            <a:avLst/>
          </a:prstGeom>
          <a:ln w="12700">
            <a:miter lim="400000"/>
          </a:ln>
        </p:spPr>
      </p:pic>
      <p:sp>
        <p:nvSpPr>
          <p:cNvPr id="138" name="Note that resolution vs eta largely follows distribution of upstream tracker material:…"/>
          <p:cNvSpPr txBox="1"/>
          <p:nvPr/>
        </p:nvSpPr>
        <p:spPr>
          <a:xfrm>
            <a:off x="51096" y="6952938"/>
            <a:ext cx="9840837" cy="6572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9688" tIns="39688" rIns="39688" bIns="39688" anchor="ctr">
            <a:spAutoFit/>
          </a:bodyPr>
          <a:lstStyle/>
          <a:p>
            <a:pPr marL="0" marR="0" lvl="0" indent="0" algn="ctr" defTabSz="456435" rtl="0" eaLnBrk="1" fontAlgn="auto" latinLnBrk="0" hangingPunct="0">
              <a:lnSpc>
                <a:spcPct val="100000"/>
              </a:lnSpc>
              <a:spcBef>
                <a:spcPts val="0"/>
              </a:spcBef>
              <a:spcAft>
                <a:spcPts val="0"/>
              </a:spcAft>
              <a:buClrTx/>
              <a:buSzTx/>
              <a:buFontTx/>
              <a:buNone/>
              <a:tabLst/>
              <a:defRPr/>
            </a:pPr>
            <a:r>
              <a:rPr kumimoji="0" sz="1875" b="1" i="0" u="none" strike="noStrike" kern="0" cap="none" spc="0" normalizeH="0" baseline="0" noProof="0">
                <a:ln>
                  <a:noFill/>
                </a:ln>
                <a:solidFill>
                  <a:srgbClr val="000000"/>
                </a:solidFill>
                <a:effectLst/>
                <a:uLnTx/>
                <a:uFillTx/>
                <a:latin typeface="Helvetica Neue"/>
                <a:ea typeface="Helvetica Neue"/>
                <a:cs typeface="Helvetica Neue"/>
                <a:sym typeface="Helvetica Neue"/>
              </a:rPr>
              <a:t>Note that resolution vs eta largely follows distribution of upstream tracker material:</a:t>
            </a:r>
          </a:p>
          <a:p>
            <a:pPr marL="0" marR="0" lvl="0" indent="0" algn="ctr" defTabSz="456435" rtl="0" eaLnBrk="1" fontAlgn="auto" latinLnBrk="0" hangingPunct="0">
              <a:lnSpc>
                <a:spcPct val="100000"/>
              </a:lnSpc>
              <a:spcBef>
                <a:spcPts val="0"/>
              </a:spcBef>
              <a:spcAft>
                <a:spcPts val="0"/>
              </a:spcAft>
              <a:buClrTx/>
              <a:buSzTx/>
              <a:buFontTx/>
              <a:buNone/>
              <a:tabLst/>
              <a:defRPr>
                <a:solidFill>
                  <a:srgbClr val="0433FF"/>
                </a:solidFill>
              </a:defRPr>
            </a:pPr>
            <a:r>
              <a:rPr kumimoji="0" sz="1875" b="1" i="0" u="none" strike="noStrike" kern="0" cap="none" spc="0" normalizeH="0" baseline="0" noProof="0">
                <a:ln>
                  <a:noFill/>
                </a:ln>
                <a:solidFill>
                  <a:srgbClr val="0433FF"/>
                </a:solidFill>
                <a:effectLst/>
                <a:uLnTx/>
                <a:uFillTx/>
                <a:latin typeface="Helvetica Neue"/>
                <a:ea typeface="Helvetica Neue"/>
                <a:cs typeface="Helvetica Neue"/>
                <a:sym typeface="Helvetica Neue"/>
              </a:rPr>
              <a:t>need to minimise this in future detector designs to preserve </a:t>
            </a:r>
            <a:r>
              <a:rPr kumimoji="0" sz="1875" b="1" i="0" u="sng" strike="noStrike" kern="0" cap="none" spc="0" normalizeH="0" baseline="0" noProof="0">
                <a:ln>
                  <a:noFill/>
                </a:ln>
                <a:solidFill>
                  <a:srgbClr val="0433FF"/>
                </a:solidFill>
                <a:effectLst/>
                <a:uLnTx/>
                <a:uFillTx/>
                <a:latin typeface="Helvetica Neue"/>
                <a:ea typeface="Helvetica Neue"/>
                <a:cs typeface="Helvetica Neue"/>
                <a:sym typeface="Helvetica Neue"/>
              </a:rPr>
              <a:t>intrinsic</a:t>
            </a:r>
            <a:r>
              <a:rPr kumimoji="0" sz="1875" b="1" i="0" u="none" strike="noStrike" kern="0" cap="none" spc="0" normalizeH="0" baseline="0" noProof="0">
                <a:ln>
                  <a:noFill/>
                </a:ln>
                <a:solidFill>
                  <a:srgbClr val="0433FF"/>
                </a:solidFill>
                <a:effectLst/>
                <a:uLnTx/>
                <a:uFillTx/>
                <a:latin typeface="Helvetica Neue"/>
                <a:ea typeface="Helvetica Neue"/>
                <a:cs typeface="Helvetica Neue"/>
                <a:sym typeface="Helvetica Neue"/>
              </a:rPr>
              <a:t> ECAL resolution</a:t>
            </a:r>
          </a:p>
        </p:txBody>
      </p:sp>
    </p:spTree>
    <p:extLst>
      <p:ext uri="{BB962C8B-B14F-4D97-AF65-F5344CB8AC3E}">
        <p14:creationId xmlns:p14="http://schemas.microsoft.com/office/powerpoint/2010/main" val="1635652055"/>
      </p:ext>
    </p:extLst>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 name="ECAL intercalibration sources…"/>
          <p:cNvSpPr txBox="1"/>
          <p:nvPr/>
        </p:nvSpPr>
        <p:spPr>
          <a:xfrm>
            <a:off x="436025" y="1097220"/>
            <a:ext cx="4440040" cy="99392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9688" tIns="39688" rIns="39688" bIns="39688" anchor="ctr">
            <a:spAutoFit/>
          </a:bodyPr>
          <a:lstStyle/>
          <a:p>
            <a:pPr marL="0" marR="0" lvl="0" indent="0" algn="ctr" defTabSz="456435" rtl="0" eaLnBrk="1" fontAlgn="auto" latinLnBrk="0" hangingPunct="0">
              <a:lnSpc>
                <a:spcPct val="100000"/>
              </a:lnSpc>
              <a:spcBef>
                <a:spcPts val="0"/>
              </a:spcBef>
              <a:spcAft>
                <a:spcPts val="0"/>
              </a:spcAft>
              <a:buClrTx/>
              <a:buSzTx/>
              <a:buFontTx/>
              <a:buNone/>
              <a:tabLst/>
              <a:defRPr sz="2900" b="0">
                <a:latin typeface="Gill Sans"/>
                <a:ea typeface="Gill Sans"/>
                <a:cs typeface="Gill Sans"/>
                <a:sym typeface="Gill Sans"/>
              </a:defRPr>
            </a:pPr>
            <a:r>
              <a:rPr kumimoji="0" sz="2188" b="1" i="0" u="sng" strike="noStrike" kern="0" cap="none" spc="0" normalizeH="0" baseline="0" noProof="0" dirty="0">
                <a:ln>
                  <a:noFill/>
                </a:ln>
                <a:solidFill>
                  <a:srgbClr val="000000"/>
                </a:solidFill>
                <a:effectLst/>
                <a:uLnTx/>
                <a:uFillTx/>
                <a:latin typeface="Gill Sans"/>
                <a:cs typeface="Gill Sans"/>
                <a:sym typeface="Gill Sans"/>
              </a:rPr>
              <a:t>ECAL intercalibration sources</a:t>
            </a:r>
          </a:p>
          <a:p>
            <a:pPr marL="0" marR="0" lvl="0" indent="0" algn="ctr" defTabSz="456435" rtl="0" eaLnBrk="1" fontAlgn="auto" latinLnBrk="0" hangingPunct="0">
              <a:lnSpc>
                <a:spcPct val="100000"/>
              </a:lnSpc>
              <a:spcBef>
                <a:spcPts val="0"/>
              </a:spcBef>
              <a:spcAft>
                <a:spcPts val="0"/>
              </a:spcAft>
              <a:buClrTx/>
              <a:buSzTx/>
              <a:buFontTx/>
              <a:buNone/>
              <a:tabLst/>
              <a:defRPr b="0">
                <a:solidFill>
                  <a:srgbClr val="7A7A7A"/>
                </a:solidFill>
                <a:latin typeface="Gill Sans"/>
                <a:ea typeface="Gill Sans"/>
                <a:cs typeface="Gill Sans"/>
                <a:sym typeface="Gill Sans"/>
              </a:defRPr>
            </a:pPr>
            <a:r>
              <a:rPr kumimoji="0" sz="1875" b="0" i="0" u="none" strike="noStrike" kern="0" cap="none" spc="0" normalizeH="0" baseline="0" noProof="0" dirty="0">
                <a:ln>
                  <a:noFill/>
                </a:ln>
                <a:solidFill>
                  <a:srgbClr val="7A7A7A"/>
                </a:solidFill>
                <a:effectLst/>
                <a:uLnTx/>
                <a:uFillTx/>
                <a:latin typeface="Gill Sans"/>
                <a:cs typeface="Gill Sans"/>
                <a:sym typeface="Gill Sans"/>
              </a:rPr>
              <a:t>physics data are used to </a:t>
            </a:r>
            <a:r>
              <a:rPr kumimoji="0" sz="1875" b="0" i="0" u="none" strike="noStrike" kern="0" cap="none" spc="0" normalizeH="0" baseline="0" noProof="0" dirty="0" err="1">
                <a:ln>
                  <a:noFill/>
                </a:ln>
                <a:solidFill>
                  <a:srgbClr val="7A7A7A"/>
                </a:solidFill>
                <a:effectLst/>
                <a:uLnTx/>
                <a:uFillTx/>
                <a:latin typeface="Gill Sans"/>
                <a:cs typeface="Gill Sans"/>
                <a:sym typeface="Gill Sans"/>
              </a:rPr>
              <a:t>equalise</a:t>
            </a:r>
            <a:r>
              <a:rPr kumimoji="0" sz="1875" b="0" i="0" u="none" strike="noStrike" kern="0" cap="none" spc="0" normalizeH="0" baseline="0" noProof="0" dirty="0">
                <a:ln>
                  <a:noFill/>
                </a:ln>
                <a:solidFill>
                  <a:srgbClr val="7A7A7A"/>
                </a:solidFill>
                <a:effectLst/>
                <a:uLnTx/>
                <a:uFillTx/>
                <a:latin typeface="Gill Sans"/>
                <a:cs typeface="Gill Sans"/>
                <a:sym typeface="Gill Sans"/>
              </a:rPr>
              <a:t> the response of each channel in EB and EE</a:t>
            </a:r>
          </a:p>
        </p:txBody>
      </p:sp>
      <p:sp>
        <p:nvSpPr>
          <p:cNvPr id="142" name="ECAL Calibration methods"/>
          <p:cNvSpPr txBox="1">
            <a:spLocks noGrp="1"/>
          </p:cNvSpPr>
          <p:nvPr>
            <p:ph type="title"/>
          </p:nvPr>
        </p:nvSpPr>
        <p:spPr>
          <a:xfrm>
            <a:off x="1185052" y="100947"/>
            <a:ext cx="8175626" cy="982266"/>
          </a:xfrm>
          <a:prstGeom prst="rect">
            <a:avLst/>
          </a:prstGeom>
          <a:solidFill>
            <a:srgbClr val="EBEBEB"/>
          </a:solidFill>
          <a:ln>
            <a:solidFill>
              <a:srgbClr val="000000">
                <a:alpha val="0"/>
              </a:srgbClr>
            </a:solidFill>
          </a:ln>
        </p:spPr>
        <p:txBody>
          <a:bodyPr>
            <a:normAutofit/>
          </a:bodyPr>
          <a:lstStyle>
            <a:lvl1pPr>
              <a:defRPr sz="6100">
                <a:latin typeface="Helvetica"/>
                <a:ea typeface="Helvetica"/>
                <a:cs typeface="Helvetica"/>
                <a:sym typeface="Helvetica"/>
              </a:defRPr>
            </a:lvl1pPr>
          </a:lstStyle>
          <a:p>
            <a:r>
              <a:rPr sz="4800" dirty="0"/>
              <a:t>ECAL Calibration methods</a:t>
            </a:r>
          </a:p>
        </p:txBody>
      </p:sp>
      <p:sp>
        <p:nvSpPr>
          <p:cNvPr id="143" name="Dedicated calibration streams (with limited event content) are used to collect enough stats."/>
          <p:cNvSpPr txBox="1"/>
          <p:nvPr/>
        </p:nvSpPr>
        <p:spPr>
          <a:xfrm>
            <a:off x="747810" y="4667630"/>
            <a:ext cx="4312789" cy="51283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9688" tIns="39688" rIns="39688" bIns="39688" anchor="ctr">
            <a:spAutoFit/>
          </a:bodyPr>
          <a:lstStyle>
            <a:lvl1pPr algn="l">
              <a:defRPr sz="1800" b="0">
                <a:latin typeface="Helvetica Light"/>
                <a:ea typeface="Helvetica Light"/>
                <a:cs typeface="Helvetica Light"/>
                <a:sym typeface="Helvetica Light"/>
              </a:defRPr>
            </a:lvl1pPr>
          </a:lstStyle>
          <a:p>
            <a:pPr marL="0" marR="0" lvl="0" indent="0" algn="l" defTabSz="456435" rtl="0" eaLnBrk="1" fontAlgn="auto" latinLnBrk="0" hangingPunct="0">
              <a:lnSpc>
                <a:spcPct val="100000"/>
              </a:lnSpc>
              <a:spcBef>
                <a:spcPts val="0"/>
              </a:spcBef>
              <a:spcAft>
                <a:spcPts val="0"/>
              </a:spcAft>
              <a:buClrTx/>
              <a:buSzTx/>
              <a:buFontTx/>
              <a:buNone/>
              <a:tabLst/>
              <a:defRPr/>
            </a:pPr>
            <a:r>
              <a:rPr kumimoji="0" sz="1406" b="0" i="0" u="none" strike="noStrike" kern="0" cap="none" spc="0" normalizeH="0" baseline="0" noProof="0" dirty="0">
                <a:ln>
                  <a:noFill/>
                </a:ln>
                <a:solidFill>
                  <a:srgbClr val="000000"/>
                </a:solidFill>
                <a:effectLst/>
                <a:uLnTx/>
                <a:uFillTx/>
                <a:latin typeface="Helvetica Light"/>
                <a:sym typeface="Helvetica Light"/>
              </a:rPr>
              <a:t>Dedicated calibration streams (with limited event content) are used to collect enough stats.</a:t>
            </a:r>
          </a:p>
        </p:txBody>
      </p:sp>
      <p:pic>
        <p:nvPicPr>
          <p:cNvPr id="144" name="Image" descr="Image"/>
          <p:cNvPicPr>
            <a:picLocks noChangeAspect="1"/>
          </p:cNvPicPr>
          <p:nvPr/>
        </p:nvPicPr>
        <p:blipFill>
          <a:blip r:embed="rId2"/>
          <a:srcRect r="43717"/>
          <a:stretch>
            <a:fillRect/>
          </a:stretch>
        </p:blipFill>
        <p:spPr>
          <a:xfrm>
            <a:off x="1147434" y="2022055"/>
            <a:ext cx="2932523" cy="2531555"/>
          </a:xfrm>
          <a:prstGeom prst="rect">
            <a:avLst/>
          </a:prstGeom>
          <a:ln w="12700">
            <a:miter lim="400000"/>
          </a:ln>
        </p:spPr>
      </p:pic>
      <p:sp>
        <p:nvSpPr>
          <p:cNvPr id="145" name="ECAL intercalibration precision"/>
          <p:cNvSpPr txBox="1"/>
          <p:nvPr/>
        </p:nvSpPr>
        <p:spPr>
          <a:xfrm>
            <a:off x="5546328" y="1127195"/>
            <a:ext cx="4440040" cy="38068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9688" tIns="39688" rIns="39688" bIns="39688" anchor="ctr">
            <a:spAutoFit/>
          </a:bodyPr>
          <a:lstStyle>
            <a:lvl1pPr>
              <a:defRPr sz="2500" u="sng">
                <a:latin typeface="Gill Sans"/>
                <a:ea typeface="Gill Sans"/>
                <a:cs typeface="Gill Sans"/>
                <a:sym typeface="Gill Sans"/>
              </a:defRPr>
            </a:lvl1pPr>
          </a:lstStyle>
          <a:p>
            <a:pPr marL="0" marR="0" lvl="0" indent="0" algn="ctr" defTabSz="456435" rtl="0" eaLnBrk="1" fontAlgn="auto" latinLnBrk="0" hangingPunct="0">
              <a:lnSpc>
                <a:spcPct val="100000"/>
              </a:lnSpc>
              <a:spcBef>
                <a:spcPts val="0"/>
              </a:spcBef>
              <a:spcAft>
                <a:spcPts val="0"/>
              </a:spcAft>
              <a:buClrTx/>
              <a:buSzTx/>
              <a:buFontTx/>
              <a:buNone/>
              <a:tabLst/>
              <a:defRPr b="0" u="none"/>
            </a:pPr>
            <a:r>
              <a:rPr kumimoji="0" sz="1953" b="1" i="0" u="none" strike="noStrike" kern="0" cap="none" spc="0" normalizeH="0" baseline="0" noProof="0" dirty="0">
                <a:ln>
                  <a:noFill/>
                </a:ln>
                <a:solidFill>
                  <a:srgbClr val="000000"/>
                </a:solidFill>
                <a:effectLst/>
                <a:uLnTx/>
                <a:uFillTx/>
                <a:latin typeface="Gill Sans"/>
                <a:cs typeface="Gill Sans"/>
                <a:sym typeface="Gill Sans"/>
              </a:rPr>
              <a:t>ECAL intercalibration precision</a:t>
            </a:r>
          </a:p>
        </p:txBody>
      </p:sp>
      <p:pic>
        <p:nvPicPr>
          <p:cNvPr id="146" name="Intercalibration_precision_v2.png" descr="Intercalibration_precision_v2.png"/>
          <p:cNvPicPr>
            <a:picLocks noChangeAspect="1"/>
          </p:cNvPicPr>
          <p:nvPr/>
        </p:nvPicPr>
        <p:blipFill>
          <a:blip r:embed="rId3"/>
          <a:stretch>
            <a:fillRect/>
          </a:stretch>
        </p:blipFill>
        <p:spPr>
          <a:xfrm>
            <a:off x="5095579" y="1437899"/>
            <a:ext cx="4960938" cy="3410645"/>
          </a:xfrm>
          <a:prstGeom prst="rect">
            <a:avLst/>
          </a:prstGeom>
          <a:ln w="12700">
            <a:miter lim="400000"/>
          </a:ln>
        </p:spPr>
      </p:pic>
      <p:sp>
        <p:nvSpPr>
          <p:cNvPr id="147" name="Can achieve precision of better than 0.5% in EB and 1% in EE with a combination of calibration methods"/>
          <p:cNvSpPr txBox="1"/>
          <p:nvPr/>
        </p:nvSpPr>
        <p:spPr>
          <a:xfrm>
            <a:off x="5720063" y="4667514"/>
            <a:ext cx="4312789" cy="80137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9688" tIns="39688" rIns="39688" bIns="39688" anchor="ctr">
            <a:spAutoFit/>
          </a:bodyPr>
          <a:lstStyle/>
          <a:p>
            <a:pPr marL="0" marR="0" lvl="0" indent="0" algn="l" defTabSz="456435" rtl="0" eaLnBrk="1" fontAlgn="auto" latinLnBrk="0" hangingPunct="0">
              <a:lnSpc>
                <a:spcPct val="100000"/>
              </a:lnSpc>
              <a:spcBef>
                <a:spcPts val="0"/>
              </a:spcBef>
              <a:spcAft>
                <a:spcPts val="0"/>
              </a:spcAft>
              <a:buClrTx/>
              <a:buSzTx/>
              <a:buFontTx/>
              <a:buNone/>
              <a:tabLst/>
              <a:defRPr sz="1800" b="0">
                <a:latin typeface="Helvetica Light"/>
                <a:ea typeface="Helvetica Light"/>
                <a:cs typeface="Helvetica Light"/>
                <a:sym typeface="Helvetica Light"/>
              </a:defRPr>
            </a:pPr>
            <a:r>
              <a:rPr kumimoji="0" sz="1406" b="0" i="0" u="none" strike="noStrike" kern="0" cap="none" spc="0" normalizeH="0" baseline="0" noProof="0" dirty="0">
                <a:ln>
                  <a:noFill/>
                </a:ln>
                <a:solidFill>
                  <a:srgbClr val="000000"/>
                </a:solidFill>
                <a:effectLst/>
                <a:uLnTx/>
                <a:uFillTx/>
                <a:latin typeface="Helvetica Light"/>
                <a:sym typeface="Helvetica Light"/>
              </a:rPr>
              <a:t>Can achieve precision of better than 0.5% in EB and 1% in EE with a combination of calibration methods</a:t>
            </a:r>
          </a:p>
          <a:p>
            <a:pPr marL="0" marR="0" lvl="0" indent="0" algn="l" defTabSz="456435" rtl="0" eaLnBrk="1" fontAlgn="auto" latinLnBrk="0" hangingPunct="0">
              <a:lnSpc>
                <a:spcPct val="100000"/>
              </a:lnSpc>
              <a:spcBef>
                <a:spcPts val="0"/>
              </a:spcBef>
              <a:spcAft>
                <a:spcPts val="0"/>
              </a:spcAft>
              <a:buClrTx/>
              <a:buSzTx/>
              <a:buFontTx/>
              <a:buNone/>
              <a:tabLst/>
              <a:defRPr b="0">
                <a:latin typeface="Helvetica Light"/>
                <a:ea typeface="Helvetica Light"/>
                <a:cs typeface="Helvetica Light"/>
                <a:sym typeface="Helvetica Light"/>
              </a:defRPr>
            </a:pPr>
            <a:endParaRPr kumimoji="0" sz="1875" b="0" i="0" u="none" strike="noStrike" kern="0" cap="none" spc="0" normalizeH="0" baseline="0" noProof="0" dirty="0">
              <a:ln>
                <a:noFill/>
              </a:ln>
              <a:solidFill>
                <a:srgbClr val="000000"/>
              </a:solidFill>
              <a:effectLst/>
              <a:uLnTx/>
              <a:uFillTx/>
              <a:latin typeface="Helvetica Light"/>
              <a:sym typeface="Helvetica Light"/>
            </a:endParaRPr>
          </a:p>
        </p:txBody>
      </p:sp>
      <p:sp>
        <p:nvSpPr>
          <p:cNvPr id="148" name="Lessons learned:…"/>
          <p:cNvSpPr txBox="1"/>
          <p:nvPr/>
        </p:nvSpPr>
        <p:spPr>
          <a:xfrm>
            <a:off x="102345" y="5196083"/>
            <a:ext cx="9955312" cy="2448685"/>
          </a:xfrm>
          <a:prstGeom prst="rect">
            <a:avLst/>
          </a:prstGeom>
          <a:solidFill>
            <a:srgbClr val="FFFB0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9688" tIns="39688" rIns="39688" bIns="39688" anchor="ctr">
            <a:spAutoFit/>
          </a:bodyPr>
          <a:lstStyle/>
          <a:p>
            <a:pPr marL="0" marR="0" lvl="0" indent="0" algn="ctr" defTabSz="456435" rtl="0" eaLnBrk="1" fontAlgn="auto" latinLnBrk="0" hangingPunct="0">
              <a:lnSpc>
                <a:spcPct val="100000"/>
              </a:lnSpc>
              <a:spcBef>
                <a:spcPts val="0"/>
              </a:spcBef>
              <a:spcAft>
                <a:spcPts val="0"/>
              </a:spcAft>
              <a:buClrTx/>
              <a:buSzTx/>
              <a:buFontTx/>
              <a:buNone/>
              <a:tabLst/>
              <a:defRPr sz="3400"/>
            </a:pPr>
            <a:r>
              <a:rPr kumimoji="0" sz="2656" b="1" i="0" u="none" strike="noStrike" kern="0" cap="none" spc="0" normalizeH="0" baseline="0" noProof="0">
                <a:ln>
                  <a:noFill/>
                </a:ln>
                <a:solidFill>
                  <a:srgbClr val="000000"/>
                </a:solidFill>
                <a:effectLst/>
                <a:uLnTx/>
                <a:uFillTx/>
                <a:latin typeface="Helvetica Neue"/>
                <a:ea typeface="Helvetica Neue"/>
                <a:cs typeface="Helvetica Neue"/>
                <a:sym typeface="Helvetica Neue"/>
              </a:rPr>
              <a:t>Lessons learned:</a:t>
            </a:r>
          </a:p>
          <a:p>
            <a:pPr marL="0" marR="0" lvl="0" indent="0" algn="ctr" defTabSz="456435" rtl="0" eaLnBrk="1" fontAlgn="auto" latinLnBrk="0" hangingPunct="0">
              <a:lnSpc>
                <a:spcPct val="100000"/>
              </a:lnSpc>
              <a:spcBef>
                <a:spcPts val="0"/>
              </a:spcBef>
              <a:spcAft>
                <a:spcPts val="0"/>
              </a:spcAft>
              <a:buClrTx/>
              <a:buSzTx/>
              <a:buFontTx/>
              <a:buNone/>
              <a:tabLst/>
              <a:defRPr/>
            </a:pPr>
            <a:r>
              <a:rPr kumimoji="0" sz="1875" b="1" i="0" u="none" strike="noStrike" kern="0" cap="none" spc="0" normalizeH="0" baseline="0" noProof="0">
                <a:ln>
                  <a:noFill/>
                </a:ln>
                <a:solidFill>
                  <a:srgbClr val="000000"/>
                </a:solidFill>
                <a:effectLst/>
                <a:uLnTx/>
                <a:uFillTx/>
                <a:latin typeface="Helvetica Neue"/>
                <a:ea typeface="Helvetica Neue"/>
                <a:cs typeface="Helvetica Neue"/>
                <a:sym typeface="Helvetica Neue"/>
              </a:rPr>
              <a:t>Maintain multiple calibration methods</a:t>
            </a:r>
          </a:p>
          <a:p>
            <a:pPr marL="0" marR="0" lvl="0" indent="0" algn="l" defTabSz="456435" rtl="0" eaLnBrk="1" fontAlgn="auto" latinLnBrk="0" hangingPunct="0">
              <a:lnSpc>
                <a:spcPct val="100000"/>
              </a:lnSpc>
              <a:spcBef>
                <a:spcPts val="0"/>
              </a:spcBef>
              <a:spcAft>
                <a:spcPts val="0"/>
              </a:spcAft>
              <a:buClrTx/>
              <a:buSzTx/>
              <a:buFontTx/>
              <a:buNone/>
              <a:tabLst/>
              <a:defRPr/>
            </a:pPr>
            <a:r>
              <a:rPr kumimoji="0" sz="1875" b="1" i="0" u="none" strike="noStrike" kern="0" cap="none" spc="0" normalizeH="0" baseline="0" noProof="0">
                <a:ln>
                  <a:noFill/>
                </a:ln>
                <a:solidFill>
                  <a:srgbClr val="000000"/>
                </a:solidFill>
                <a:effectLst/>
                <a:uLnTx/>
                <a:uFillTx/>
                <a:latin typeface="Helvetica Neue"/>
                <a:ea typeface="Helvetica Neue"/>
                <a:cs typeface="Helvetica Neue"/>
                <a:sym typeface="Helvetica Neue"/>
              </a:rPr>
              <a:t>CMS ECAL experience:   </a:t>
            </a:r>
          </a:p>
          <a:p>
            <a:pPr marL="0" marR="0" lvl="1" indent="178605" algn="l" defTabSz="456435" rtl="0" eaLnBrk="1" fontAlgn="auto" latinLnBrk="0" hangingPunct="0">
              <a:lnSpc>
                <a:spcPct val="100000"/>
              </a:lnSpc>
              <a:spcBef>
                <a:spcPts val="0"/>
              </a:spcBef>
              <a:spcAft>
                <a:spcPts val="0"/>
              </a:spcAft>
              <a:buClrTx/>
              <a:buSzTx/>
              <a:buFontTx/>
              <a:buNone/>
              <a:tabLst/>
              <a:defRPr sz="2300" b="0"/>
            </a:pPr>
            <a:r>
              <a:rPr kumimoji="0" sz="1797" b="0" i="0" u="none" strike="noStrike" kern="0" cap="none" spc="0" normalizeH="0" baseline="0" noProof="0">
                <a:ln>
                  <a:noFill/>
                </a:ln>
                <a:solidFill>
                  <a:srgbClr val="000000"/>
                </a:solidFill>
                <a:effectLst/>
                <a:uLnTx/>
                <a:uFillTx/>
                <a:latin typeface="Helvetica Neue"/>
                <a:ea typeface="Helvetica Neue"/>
                <a:cs typeface="Helvetica Neue"/>
                <a:sym typeface="Helvetica Neue"/>
              </a:rPr>
              <a:t>1) calibration methods involving low energy signals (π</a:t>
            </a:r>
            <a:r>
              <a:rPr kumimoji="0" sz="1797" b="0" i="0" u="none" strike="noStrike" kern="0" cap="none" spc="0" normalizeH="0" baseline="31999" noProof="0">
                <a:ln>
                  <a:noFill/>
                </a:ln>
                <a:solidFill>
                  <a:srgbClr val="000000"/>
                </a:solidFill>
                <a:effectLst/>
                <a:uLnTx/>
                <a:uFillTx/>
                <a:latin typeface="Helvetica Neue"/>
                <a:ea typeface="Helvetica Neue"/>
                <a:cs typeface="Helvetica Neue"/>
                <a:sym typeface="Helvetica Neue"/>
              </a:rPr>
              <a:t>0</a:t>
            </a:r>
            <a:r>
              <a:rPr kumimoji="0" sz="1797" b="0" i="0" u="none" strike="noStrike" kern="0" cap="none" spc="0" normalizeH="0" baseline="0" noProof="0">
                <a:ln>
                  <a:noFill/>
                </a:ln>
                <a:solidFill>
                  <a:srgbClr val="000000"/>
                </a:solidFill>
                <a:effectLst/>
                <a:uLnTx/>
                <a:uFillTx/>
                <a:latin typeface="Helvetica Neue"/>
                <a:ea typeface="Helvetica Neue"/>
                <a:cs typeface="Helvetica Neue"/>
                <a:sym typeface="Helvetica Neue"/>
              </a:rPr>
              <a:t>/η, phi-symmetry) are affected by noise and pileup (these methods were not usable for |eta|&gt;2.0 in 2018)</a:t>
            </a:r>
          </a:p>
          <a:p>
            <a:pPr marL="0" marR="0" lvl="1" indent="178605" algn="l" defTabSz="456435" rtl="0" eaLnBrk="1" fontAlgn="auto" latinLnBrk="0" hangingPunct="0">
              <a:lnSpc>
                <a:spcPct val="100000"/>
              </a:lnSpc>
              <a:spcBef>
                <a:spcPts val="0"/>
              </a:spcBef>
              <a:spcAft>
                <a:spcPts val="0"/>
              </a:spcAft>
              <a:buClrTx/>
              <a:buSzTx/>
              <a:buFontTx/>
              <a:buNone/>
              <a:tabLst/>
              <a:defRPr sz="2300" b="0"/>
            </a:pPr>
            <a:r>
              <a:rPr kumimoji="0" sz="1797" b="0" i="0" u="none" strike="noStrike" kern="0" cap="none" spc="0" normalizeH="0" baseline="0" noProof="0">
                <a:ln>
                  <a:noFill/>
                </a:ln>
                <a:solidFill>
                  <a:srgbClr val="000000"/>
                </a:solidFill>
                <a:effectLst/>
                <a:uLnTx/>
                <a:uFillTx/>
                <a:latin typeface="Helvetica Neue"/>
                <a:ea typeface="Helvetica Neue"/>
                <a:cs typeface="Helvetica Neue"/>
                <a:sym typeface="Helvetica Neue"/>
              </a:rPr>
              <a:t>2) some methods (phi-symmetry, E/p from W→eν) suffer from systematics due to uncertainties in tracker material distribution in phi</a:t>
            </a:r>
          </a:p>
          <a:p>
            <a:pPr marL="0" marR="0" lvl="1" indent="178605" algn="l" defTabSz="456435" rtl="0" eaLnBrk="1" fontAlgn="auto" latinLnBrk="0" hangingPunct="0">
              <a:lnSpc>
                <a:spcPct val="100000"/>
              </a:lnSpc>
              <a:spcBef>
                <a:spcPts val="0"/>
              </a:spcBef>
              <a:spcAft>
                <a:spcPts val="0"/>
              </a:spcAft>
              <a:buClrTx/>
              <a:buSzTx/>
              <a:buFontTx/>
              <a:buNone/>
              <a:tabLst/>
              <a:defRPr sz="2300" b="0"/>
            </a:pPr>
            <a:r>
              <a:rPr kumimoji="0" sz="1797" b="0" i="0" u="none" strike="noStrike" kern="0" cap="none" spc="0" normalizeH="0" baseline="0" noProof="0">
                <a:ln>
                  <a:noFill/>
                </a:ln>
                <a:solidFill>
                  <a:srgbClr val="000000"/>
                </a:solidFill>
                <a:effectLst/>
                <a:uLnTx/>
                <a:uFillTx/>
                <a:latin typeface="Helvetica Neue"/>
                <a:ea typeface="Helvetica Neue"/>
                <a:cs typeface="Helvetica Neue"/>
                <a:sym typeface="Helvetica Neue"/>
              </a:rPr>
              <a:t>3) Z→ee proved to be the most effective all-purpose calibration method in Run 2</a:t>
            </a:r>
          </a:p>
        </p:txBody>
      </p:sp>
      <p:pic>
        <p:nvPicPr>
          <p:cNvPr id="149" name="droppedImage.png" descr="droppedImage.png"/>
          <p:cNvPicPr>
            <a:picLocks noChangeAspect="1"/>
          </p:cNvPicPr>
          <p:nvPr/>
        </p:nvPicPr>
        <p:blipFill>
          <a:blip r:embed="rId4"/>
          <a:stretch>
            <a:fillRect/>
          </a:stretch>
        </p:blipFill>
        <p:spPr>
          <a:xfrm>
            <a:off x="119063" y="148828"/>
            <a:ext cx="889982" cy="886505"/>
          </a:xfrm>
          <a:prstGeom prst="rect">
            <a:avLst/>
          </a:prstGeom>
          <a:ln w="12700">
            <a:miter lim="400000"/>
          </a:ln>
        </p:spPr>
      </p:pic>
    </p:spTree>
    <p:extLst>
      <p:ext uri="{BB962C8B-B14F-4D97-AF65-F5344CB8AC3E}">
        <p14:creationId xmlns:p14="http://schemas.microsoft.com/office/powerpoint/2010/main" val="51610301"/>
      </p:ext>
    </p:extLst>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 name="Anomalous signals (“spikes”) unexpectedly observed in ECAL Barrel: large apparent energy deposits with non-physical topological and timing signatures…"/>
          <p:cNvSpPr txBox="1">
            <a:spLocks noGrp="1"/>
          </p:cNvSpPr>
          <p:nvPr>
            <p:ph type="body" idx="1"/>
          </p:nvPr>
        </p:nvSpPr>
        <p:spPr>
          <a:xfrm>
            <a:off x="-597214" y="1024110"/>
            <a:ext cx="10761945" cy="6333615"/>
          </a:xfrm>
          <a:prstGeom prst="rect">
            <a:avLst/>
          </a:prstGeom>
        </p:spPr>
        <p:txBody>
          <a:bodyPr>
            <a:normAutofit fontScale="77500" lnSpcReduction="20000"/>
          </a:bodyPr>
          <a:lstStyle/>
          <a:p>
            <a:pPr marL="868220" indent="-272869">
              <a:spcBef>
                <a:spcPts val="938"/>
              </a:spcBef>
              <a:defRPr sz="2500" b="1">
                <a:solidFill>
                  <a:srgbClr val="FF4013"/>
                </a:solidFill>
              </a:defRPr>
            </a:pPr>
            <a:r>
              <a:rPr>
                <a:latin typeface="Helvetica"/>
                <a:ea typeface="Helvetica"/>
                <a:cs typeface="Helvetica"/>
                <a:sym typeface="Helvetica"/>
              </a:rPr>
              <a:t>Anomalous signals (“spikes”) unexpectedly observed in ECAL Barrel: large apparent energy deposits with non-physical topological and timing signatures</a:t>
            </a:r>
          </a:p>
          <a:p>
            <a:pPr marL="868220" indent="-272869">
              <a:spcBef>
                <a:spcPts val="938"/>
              </a:spcBef>
              <a:defRPr sz="2500" b="1">
                <a:solidFill>
                  <a:srgbClr val="FF4013"/>
                </a:solidFill>
              </a:defRPr>
            </a:pPr>
            <a:r>
              <a:rPr>
                <a:latin typeface="Helvetica"/>
                <a:ea typeface="Helvetica"/>
                <a:cs typeface="Helvetica"/>
                <a:sym typeface="Helvetica"/>
              </a:rPr>
              <a:t>Caused by direct ionisation of APD active volume by collisions products (chiefly hadrons/pions)</a:t>
            </a:r>
          </a:p>
          <a:p>
            <a:pPr marL="868220" indent="-272869">
              <a:defRPr sz="2200"/>
            </a:pPr>
            <a:endParaRPr>
              <a:latin typeface="Helvetica"/>
              <a:ea typeface="Helvetica"/>
              <a:cs typeface="Helvetica"/>
              <a:sym typeface="Helvetica"/>
            </a:endParaRPr>
          </a:p>
          <a:p>
            <a:pPr marL="868220" indent="-272869">
              <a:defRPr sz="2200"/>
            </a:pPr>
            <a:endParaRPr>
              <a:latin typeface="Helvetica"/>
              <a:ea typeface="Helvetica"/>
              <a:cs typeface="Helvetica"/>
              <a:sym typeface="Helvetica"/>
            </a:endParaRPr>
          </a:p>
          <a:p>
            <a:pPr marL="868220" indent="-272869">
              <a:defRPr sz="2200"/>
            </a:pPr>
            <a:endParaRPr>
              <a:latin typeface="Helvetica"/>
              <a:ea typeface="Helvetica"/>
              <a:cs typeface="Helvetica"/>
              <a:sym typeface="Helvetica"/>
            </a:endParaRPr>
          </a:p>
          <a:p>
            <a:pPr marL="868220" indent="-272869">
              <a:defRPr sz="100"/>
            </a:pPr>
            <a:endParaRPr>
              <a:latin typeface="Helvetica"/>
              <a:ea typeface="Helvetica"/>
              <a:cs typeface="Helvetica"/>
              <a:sym typeface="Helvetica"/>
            </a:endParaRPr>
          </a:p>
          <a:p>
            <a:pPr marL="868220" indent="-272869">
              <a:defRPr sz="2200"/>
            </a:pPr>
            <a:endParaRPr>
              <a:latin typeface="Helvetica"/>
              <a:ea typeface="Helvetica"/>
              <a:cs typeface="Helvetica"/>
              <a:sym typeface="Helvetica"/>
            </a:endParaRPr>
          </a:p>
          <a:p>
            <a:pPr marL="868220" indent="-272869">
              <a:spcBef>
                <a:spcPts val="938"/>
              </a:spcBef>
              <a:defRPr sz="2500" b="1">
                <a:solidFill>
                  <a:srgbClr val="FF4013"/>
                </a:solidFill>
              </a:defRPr>
            </a:pPr>
            <a:r>
              <a:rPr>
                <a:latin typeface="Helvetica"/>
                <a:ea typeface="Helvetica"/>
                <a:cs typeface="Helvetica"/>
                <a:sym typeface="Helvetica"/>
              </a:rPr>
              <a:t>Mitigation</a:t>
            </a:r>
            <a:r>
              <a:t> </a:t>
            </a:r>
            <a:r>
              <a:rPr>
                <a:latin typeface="Helvetica"/>
                <a:ea typeface="Helvetica"/>
                <a:cs typeface="Helvetica"/>
                <a:sym typeface="Helvetica"/>
              </a:rPr>
              <a:t>was challenging, especially for L1 trigger:</a:t>
            </a:r>
          </a:p>
          <a:p>
            <a:pPr marL="1389151" lvl="1">
              <a:spcBef>
                <a:spcPts val="781"/>
              </a:spcBef>
              <a:defRPr sz="2200"/>
            </a:pPr>
            <a:r>
              <a:rPr>
                <a:latin typeface="Helvetica"/>
                <a:ea typeface="Helvetica"/>
                <a:cs typeface="Helvetica"/>
                <a:sym typeface="Helvetica"/>
              </a:rPr>
              <a:t>no possibility to cure at source - APDs inaccessible</a:t>
            </a:r>
          </a:p>
          <a:p>
            <a:pPr marL="1389151" lvl="1">
              <a:spcBef>
                <a:spcPts val="781"/>
              </a:spcBef>
              <a:defRPr sz="2200"/>
            </a:pPr>
            <a:r>
              <a:rPr>
                <a:latin typeface="Helvetica"/>
                <a:ea typeface="Helvetica"/>
                <a:cs typeface="Helvetica"/>
                <a:sym typeface="Helvetica"/>
              </a:rPr>
              <a:t>spikes will typically hit one of 2 APDs serving one ECAL crystal. However, decision was made to sum these signals rather than read them out individually to reduce cost</a:t>
            </a:r>
          </a:p>
          <a:p>
            <a:pPr marL="1389151" lvl="1">
              <a:spcBef>
                <a:spcPts val="781"/>
              </a:spcBef>
              <a:defRPr sz="2200"/>
            </a:pPr>
            <a:r>
              <a:rPr>
                <a:latin typeface="Helvetica"/>
                <a:ea typeface="Helvetica"/>
                <a:cs typeface="Helvetica"/>
                <a:sym typeface="Helvetica"/>
              </a:rPr>
              <a:t>eventually found a way to remove spikes using </a:t>
            </a:r>
            <a:r>
              <a:rPr b="1">
                <a:latin typeface="Helvetica"/>
                <a:ea typeface="Helvetica"/>
                <a:cs typeface="Helvetica"/>
                <a:sym typeface="Helvetica"/>
              </a:rPr>
              <a:t>extra unused feature of ECAL front-end ASIC</a:t>
            </a:r>
          </a:p>
        </p:txBody>
      </p:sp>
      <p:sp>
        <p:nvSpPr>
          <p:cNvPr id="153" name="ECAL spikes"/>
          <p:cNvSpPr txBox="1"/>
          <p:nvPr/>
        </p:nvSpPr>
        <p:spPr>
          <a:xfrm>
            <a:off x="1147162" y="174586"/>
            <a:ext cx="8034433" cy="755613"/>
          </a:xfrm>
          <a:prstGeom prst="rect">
            <a:avLst/>
          </a:prstGeom>
          <a:solidFill>
            <a:srgbClr val="EBEBEB"/>
          </a:solidFill>
          <a:ln w="12700">
            <a:solidFill>
              <a:srgbClr val="000000">
                <a:alpha val="0"/>
              </a:srgbClr>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9688" tIns="39688" rIns="39688" bIns="39688" anchor="ctr"/>
          <a:lstStyle>
            <a:lvl1pPr>
              <a:defRPr sz="4400" b="0">
                <a:latin typeface="Helvetica"/>
                <a:ea typeface="Helvetica"/>
                <a:cs typeface="Helvetica"/>
                <a:sym typeface="Helvetica"/>
              </a:defRPr>
            </a:lvl1pPr>
          </a:lstStyle>
          <a:p>
            <a:pPr marL="0" marR="0" lvl="0" indent="0" algn="ctr" defTabSz="456435" rtl="0" eaLnBrk="1" fontAlgn="auto" latinLnBrk="0" hangingPunct="0">
              <a:lnSpc>
                <a:spcPct val="100000"/>
              </a:lnSpc>
              <a:spcBef>
                <a:spcPts val="0"/>
              </a:spcBef>
              <a:spcAft>
                <a:spcPts val="0"/>
              </a:spcAft>
              <a:buClrTx/>
              <a:buSzTx/>
              <a:buFontTx/>
              <a:buNone/>
              <a:tabLst/>
              <a:defRPr/>
            </a:pPr>
            <a:r>
              <a:rPr kumimoji="0" sz="3438" b="0" i="0" u="none" strike="noStrike" kern="0" cap="none" spc="0" normalizeH="0" baseline="0" noProof="0">
                <a:ln>
                  <a:noFill/>
                </a:ln>
                <a:solidFill>
                  <a:srgbClr val="000000"/>
                </a:solidFill>
                <a:effectLst/>
                <a:uLnTx/>
                <a:uFillTx/>
                <a:latin typeface="Helvetica"/>
                <a:sym typeface="Helvetica"/>
              </a:rPr>
              <a:t>ECAL spikes</a:t>
            </a:r>
          </a:p>
        </p:txBody>
      </p:sp>
      <p:grpSp>
        <p:nvGrpSpPr>
          <p:cNvPr id="158" name="Group"/>
          <p:cNvGrpSpPr/>
          <p:nvPr/>
        </p:nvGrpSpPr>
        <p:grpSpPr>
          <a:xfrm>
            <a:off x="74847" y="2278254"/>
            <a:ext cx="5814515" cy="2394882"/>
            <a:chOff x="0" y="0"/>
            <a:chExt cx="7442577" cy="3065448"/>
          </a:xfrm>
        </p:grpSpPr>
        <p:pic>
          <p:nvPicPr>
            <p:cNvPr id="154" name="spike_event_displayv2.pdf" descr="spike_event_displayv2.pdf"/>
            <p:cNvPicPr>
              <a:picLocks noChangeAspect="1"/>
            </p:cNvPicPr>
            <p:nvPr/>
          </p:nvPicPr>
          <p:blipFill>
            <a:blip r:embed="rId2"/>
            <a:stretch>
              <a:fillRect/>
            </a:stretch>
          </p:blipFill>
          <p:spPr>
            <a:xfrm>
              <a:off x="1777157" y="528332"/>
              <a:ext cx="3888263" cy="2537117"/>
            </a:xfrm>
            <a:prstGeom prst="rect">
              <a:avLst/>
            </a:prstGeom>
            <a:ln w="12700" cap="flat">
              <a:solidFill>
                <a:srgbClr val="000000"/>
              </a:solidFill>
              <a:prstDash val="solid"/>
              <a:miter lim="400000"/>
            </a:ln>
            <a:effectLst/>
          </p:spPr>
        </p:pic>
        <p:sp>
          <p:nvSpPr>
            <p:cNvPr id="155" name="single ECAL channel with 600 GeV equivalent energy"/>
            <p:cNvSpPr txBox="1"/>
            <p:nvPr/>
          </p:nvSpPr>
          <p:spPr>
            <a:xfrm>
              <a:off x="0" y="930085"/>
              <a:ext cx="7442578" cy="28739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9688" tIns="39688" rIns="39688" bIns="39688" numCol="1" anchor="ctr">
              <a:noAutofit/>
            </a:bodyPr>
            <a:lstStyle>
              <a:lvl1pPr>
                <a:defRPr sz="1900" b="0">
                  <a:latin typeface="Gill Sans"/>
                  <a:ea typeface="Gill Sans"/>
                  <a:cs typeface="Gill Sans"/>
                  <a:sym typeface="Gill Sans"/>
                </a:defRPr>
              </a:lvl1pPr>
            </a:lstStyle>
            <a:p>
              <a:pPr marL="0" marR="0" lvl="0" indent="0" algn="ctr" defTabSz="456435" rtl="0" eaLnBrk="1" fontAlgn="auto" latinLnBrk="0" hangingPunct="0">
                <a:lnSpc>
                  <a:spcPct val="100000"/>
                </a:lnSpc>
                <a:spcBef>
                  <a:spcPts val="0"/>
                </a:spcBef>
                <a:spcAft>
                  <a:spcPts val="0"/>
                </a:spcAft>
                <a:buClrTx/>
                <a:buSzTx/>
                <a:buFontTx/>
                <a:buNone/>
                <a:tabLst/>
                <a:defRPr/>
              </a:pPr>
              <a:r>
                <a:rPr kumimoji="0" sz="1484" b="0" i="0" u="none" strike="noStrike" kern="0" cap="none" spc="0" normalizeH="0" baseline="0" noProof="0">
                  <a:ln>
                    <a:noFill/>
                  </a:ln>
                  <a:solidFill>
                    <a:srgbClr val="000000"/>
                  </a:solidFill>
                  <a:effectLst/>
                  <a:uLnTx/>
                  <a:uFillTx/>
                  <a:latin typeface="Gill Sans"/>
                  <a:cs typeface="Gill Sans"/>
                  <a:sym typeface="Gill Sans"/>
                </a:rPr>
                <a:t>single ECAL channel with 600 GeV equivalent energy</a:t>
              </a:r>
            </a:p>
          </p:txBody>
        </p:sp>
        <p:sp>
          <p:nvSpPr>
            <p:cNvPr id="156" name="ECAL energy deposits"/>
            <p:cNvSpPr txBox="1"/>
            <p:nvPr/>
          </p:nvSpPr>
          <p:spPr>
            <a:xfrm>
              <a:off x="2627291" y="2532979"/>
              <a:ext cx="1902764" cy="28739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9688" tIns="39688" rIns="39688" bIns="39688" numCol="1" anchor="ctr">
              <a:noAutofit/>
            </a:bodyPr>
            <a:lstStyle>
              <a:lvl1pPr>
                <a:defRPr sz="1900" b="0">
                  <a:solidFill>
                    <a:srgbClr val="371A94"/>
                  </a:solidFill>
                  <a:latin typeface="Gill Sans"/>
                  <a:ea typeface="Gill Sans"/>
                  <a:cs typeface="Gill Sans"/>
                  <a:sym typeface="Gill Sans"/>
                </a:defRPr>
              </a:lvl1pPr>
            </a:lstStyle>
            <a:p>
              <a:pPr marL="0" marR="0" lvl="0" indent="0" algn="ctr" defTabSz="456435" rtl="0" eaLnBrk="1" fontAlgn="auto" latinLnBrk="0" hangingPunct="0">
                <a:lnSpc>
                  <a:spcPct val="100000"/>
                </a:lnSpc>
                <a:spcBef>
                  <a:spcPts val="0"/>
                </a:spcBef>
                <a:spcAft>
                  <a:spcPts val="0"/>
                </a:spcAft>
                <a:buClrTx/>
                <a:buSzTx/>
                <a:buFontTx/>
                <a:buNone/>
                <a:tabLst/>
                <a:defRPr/>
              </a:pPr>
              <a:r>
                <a:rPr kumimoji="0" sz="1484" b="0" i="0" u="none" strike="noStrike" kern="0" cap="none" spc="0" normalizeH="0" baseline="0" noProof="0">
                  <a:ln>
                    <a:noFill/>
                  </a:ln>
                  <a:solidFill>
                    <a:srgbClr val="371A94"/>
                  </a:solidFill>
                  <a:effectLst/>
                  <a:uLnTx/>
                  <a:uFillTx/>
                  <a:latin typeface="Gill Sans"/>
                  <a:cs typeface="Gill Sans"/>
                  <a:sym typeface="Gill Sans"/>
                </a:rPr>
                <a:t>ECAL energy deposits</a:t>
              </a:r>
            </a:p>
          </p:txBody>
        </p:sp>
        <p:sp>
          <p:nvSpPr>
            <p:cNvPr id="157" name="ECAL APD “spike”"/>
            <p:cNvSpPr txBox="1"/>
            <p:nvPr/>
          </p:nvSpPr>
          <p:spPr>
            <a:xfrm>
              <a:off x="2153788" y="0"/>
              <a:ext cx="3239106" cy="50285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9688" tIns="39688" rIns="39688" bIns="39688" numCol="1" anchor="ctr">
              <a:noAutofit/>
            </a:bodyPr>
            <a:lstStyle>
              <a:lvl1pPr>
                <a:defRPr sz="2500">
                  <a:latin typeface="Helvetica"/>
                  <a:ea typeface="Helvetica"/>
                  <a:cs typeface="Helvetica"/>
                  <a:sym typeface="Helvetica"/>
                </a:defRPr>
              </a:lvl1pPr>
            </a:lstStyle>
            <a:p>
              <a:pPr marL="0" marR="0" lvl="0" indent="0" algn="ctr" defTabSz="456435" rtl="0" eaLnBrk="1" fontAlgn="auto" latinLnBrk="0" hangingPunct="0">
                <a:lnSpc>
                  <a:spcPct val="100000"/>
                </a:lnSpc>
                <a:spcBef>
                  <a:spcPts val="0"/>
                </a:spcBef>
                <a:spcAft>
                  <a:spcPts val="0"/>
                </a:spcAft>
                <a:buClrTx/>
                <a:buSzTx/>
                <a:buFontTx/>
                <a:buNone/>
                <a:tabLst/>
                <a:defRPr/>
              </a:pPr>
              <a:r>
                <a:rPr kumimoji="0" sz="1953" b="1" i="0" u="none" strike="noStrike" kern="0" cap="none" spc="0" normalizeH="0" baseline="0" noProof="0">
                  <a:ln>
                    <a:noFill/>
                  </a:ln>
                  <a:solidFill>
                    <a:srgbClr val="000000"/>
                  </a:solidFill>
                  <a:effectLst/>
                  <a:uLnTx/>
                  <a:uFillTx/>
                  <a:latin typeface="Helvetica"/>
                  <a:sym typeface="Helvetica"/>
                </a:rPr>
                <a:t>ECAL APD “spike”</a:t>
              </a:r>
            </a:p>
          </p:txBody>
        </p:sp>
      </p:grpSp>
      <p:pic>
        <p:nvPicPr>
          <p:cNvPr id="159" name="droppedImage.png" descr="droppedImage.png"/>
          <p:cNvPicPr>
            <a:picLocks noChangeAspect="1"/>
          </p:cNvPicPr>
          <p:nvPr/>
        </p:nvPicPr>
        <p:blipFill>
          <a:blip r:embed="rId3"/>
          <a:stretch>
            <a:fillRect/>
          </a:stretch>
        </p:blipFill>
        <p:spPr>
          <a:xfrm>
            <a:off x="119063" y="148828"/>
            <a:ext cx="889982" cy="886505"/>
          </a:xfrm>
          <a:prstGeom prst="rect">
            <a:avLst/>
          </a:prstGeom>
          <a:ln w="12700">
            <a:miter lim="400000"/>
          </a:ln>
        </p:spPr>
      </p:pic>
      <p:sp>
        <p:nvSpPr>
          <p:cNvPr id="160" name="Lessons learned: Must rigorously check system in test beam campaigns. Self-triggering would have revealed this problem. Build sufficient flexibility in on-detector and off-detector electronics to deal with unexpected signals. Add redundancy to readout si"/>
          <p:cNvSpPr txBox="1"/>
          <p:nvPr/>
        </p:nvSpPr>
        <p:spPr>
          <a:xfrm>
            <a:off x="-10171" y="6654879"/>
            <a:ext cx="10160001" cy="993735"/>
          </a:xfrm>
          <a:prstGeom prst="rect">
            <a:avLst/>
          </a:prstGeom>
          <a:solidFill>
            <a:srgbClr val="FFFB0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9688" tIns="39688" rIns="39688" bIns="39688" anchor="ctr">
            <a:spAutoFit/>
          </a:bodyPr>
          <a:lstStyle/>
          <a:p>
            <a:pPr marL="0" marR="0" lvl="4" indent="0" algn="l" defTabSz="456435" rtl="0" eaLnBrk="1" fontAlgn="auto" latinLnBrk="0" hangingPunct="0">
              <a:lnSpc>
                <a:spcPct val="100000"/>
              </a:lnSpc>
              <a:spcBef>
                <a:spcPts val="781"/>
              </a:spcBef>
              <a:spcAft>
                <a:spcPts val="0"/>
              </a:spcAft>
              <a:buClrTx/>
              <a:buSzTx/>
              <a:buFontTx/>
              <a:buNone/>
              <a:tabLst/>
              <a:defRPr sz="2600">
                <a:latin typeface="Times New Roman"/>
                <a:ea typeface="Times New Roman"/>
                <a:cs typeface="Times New Roman"/>
                <a:sym typeface="Times New Roman"/>
              </a:defRPr>
            </a:pPr>
            <a:r>
              <a:rPr kumimoji="0" sz="2031" b="1" i="0" u="none" strike="noStrike" kern="0" cap="none" spc="0" normalizeH="0" baseline="0" noProof="0" dirty="0">
                <a:ln>
                  <a:noFill/>
                </a:ln>
                <a:solidFill>
                  <a:srgbClr val="000000"/>
                </a:solidFill>
                <a:effectLst/>
                <a:uLnTx/>
                <a:uFillTx/>
                <a:latin typeface="Helvetica"/>
                <a:ea typeface="Helvetica"/>
                <a:cs typeface="Helvetica"/>
                <a:sym typeface="Helvetica"/>
              </a:rPr>
              <a:t>Lessons learned: </a:t>
            </a:r>
            <a:r>
              <a:rPr kumimoji="0" sz="2031" b="0" i="0" u="none" strike="noStrike" kern="0" cap="none" spc="0" normalizeH="0" baseline="0" noProof="0" dirty="0">
                <a:ln>
                  <a:noFill/>
                </a:ln>
                <a:solidFill>
                  <a:srgbClr val="000000"/>
                </a:solidFill>
                <a:effectLst/>
                <a:uLnTx/>
                <a:uFillTx/>
                <a:latin typeface="Helvetica"/>
                <a:ea typeface="Helvetica"/>
                <a:cs typeface="Helvetica"/>
                <a:sym typeface="Helvetica"/>
              </a:rPr>
              <a:t>Must rigorously</a:t>
            </a:r>
            <a:r>
              <a:rPr kumimoji="0" sz="1953" b="0" i="0" u="none" strike="noStrike" kern="0" cap="none" spc="0" normalizeH="0" baseline="0" noProof="0" dirty="0">
                <a:ln>
                  <a:noFill/>
                </a:ln>
                <a:solidFill>
                  <a:srgbClr val="000000"/>
                </a:solidFill>
                <a:effectLst/>
                <a:uLnTx/>
                <a:uFillTx/>
                <a:latin typeface="Helvetica"/>
                <a:ea typeface="Helvetica"/>
                <a:cs typeface="Helvetica"/>
                <a:sym typeface="Helvetica"/>
              </a:rPr>
              <a:t> check system in test beam campaigns. Self-triggering would have revealed this problem. Build sufficient flexibility in on-detector and off-detector electronics to deal with unexpected signals. Add redundancy to readout signals? </a:t>
            </a:r>
            <a:r>
              <a:rPr kumimoji="0" sz="1953" b="1" i="0" u="none" strike="noStrike" kern="0" cap="none" spc="0" normalizeH="0" baseline="0" noProof="0" dirty="0">
                <a:ln>
                  <a:noFill/>
                </a:ln>
                <a:solidFill>
                  <a:srgbClr val="000000"/>
                </a:solidFill>
                <a:effectLst/>
                <a:uLnTx/>
                <a:uFillTx/>
                <a:latin typeface="Helvetica"/>
                <a:ea typeface="Helvetica"/>
                <a:cs typeface="Helvetica"/>
                <a:sym typeface="Helvetica"/>
              </a:rPr>
              <a:t>  </a:t>
            </a:r>
          </a:p>
        </p:txBody>
      </p:sp>
      <p:pic>
        <p:nvPicPr>
          <p:cNvPr id="161" name="Image" descr="Image"/>
          <p:cNvPicPr>
            <a:picLocks noChangeAspect="1"/>
          </p:cNvPicPr>
          <p:nvPr/>
        </p:nvPicPr>
        <p:blipFill>
          <a:blip r:embed="rId4"/>
          <a:stretch>
            <a:fillRect/>
          </a:stretch>
        </p:blipFill>
        <p:spPr>
          <a:xfrm>
            <a:off x="6239871" y="2618853"/>
            <a:ext cx="2612629" cy="1959472"/>
          </a:xfrm>
          <a:prstGeom prst="rect">
            <a:avLst/>
          </a:prstGeom>
          <a:ln w="12700">
            <a:miter lim="400000"/>
          </a:ln>
        </p:spPr>
      </p:pic>
      <p:sp>
        <p:nvSpPr>
          <p:cNvPr id="162" name="ECAL APD capsule"/>
          <p:cNvSpPr txBox="1"/>
          <p:nvPr/>
        </p:nvSpPr>
        <p:spPr>
          <a:xfrm>
            <a:off x="6366376" y="2265826"/>
            <a:ext cx="2359621" cy="38068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9688" tIns="39688" rIns="39688" bIns="39688" anchor="ctr">
            <a:spAutoFit/>
          </a:bodyPr>
          <a:lstStyle>
            <a:lvl1pPr>
              <a:defRPr sz="2500">
                <a:latin typeface="Helvetica"/>
                <a:ea typeface="Helvetica"/>
                <a:cs typeface="Helvetica"/>
                <a:sym typeface="Helvetica"/>
              </a:defRPr>
            </a:lvl1pPr>
          </a:lstStyle>
          <a:p>
            <a:pPr marL="0" marR="0" lvl="0" indent="0" algn="ctr" defTabSz="456435" rtl="0" eaLnBrk="1" fontAlgn="auto" latinLnBrk="0" hangingPunct="0">
              <a:lnSpc>
                <a:spcPct val="100000"/>
              </a:lnSpc>
              <a:spcBef>
                <a:spcPts val="0"/>
              </a:spcBef>
              <a:spcAft>
                <a:spcPts val="0"/>
              </a:spcAft>
              <a:buClrTx/>
              <a:buSzTx/>
              <a:buFontTx/>
              <a:buNone/>
              <a:tabLst/>
              <a:defRPr/>
            </a:pPr>
            <a:r>
              <a:rPr kumimoji="0" sz="1953" b="1" i="0" u="none" strike="noStrike" kern="0" cap="none" spc="0" normalizeH="0" baseline="0" noProof="0">
                <a:ln>
                  <a:noFill/>
                </a:ln>
                <a:solidFill>
                  <a:srgbClr val="000000"/>
                </a:solidFill>
                <a:effectLst/>
                <a:uLnTx/>
                <a:uFillTx/>
                <a:latin typeface="Helvetica"/>
                <a:sym typeface="Helvetica"/>
              </a:rPr>
              <a:t>ECAL APD capsule</a:t>
            </a:r>
          </a:p>
        </p:txBody>
      </p:sp>
    </p:spTree>
    <p:extLst>
      <p:ext uri="{BB962C8B-B14F-4D97-AF65-F5344CB8AC3E}">
        <p14:creationId xmlns:p14="http://schemas.microsoft.com/office/powerpoint/2010/main" val="3291892036"/>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 name="droppedImage.png" descr="droppedImage.png"/>
          <p:cNvPicPr>
            <a:picLocks noChangeAspect="1"/>
          </p:cNvPicPr>
          <p:nvPr/>
        </p:nvPicPr>
        <p:blipFill>
          <a:blip r:embed="rId2"/>
          <a:stretch>
            <a:fillRect/>
          </a:stretch>
        </p:blipFill>
        <p:spPr>
          <a:xfrm>
            <a:off x="119063" y="148828"/>
            <a:ext cx="889982" cy="886505"/>
          </a:xfrm>
          <a:prstGeom prst="rect">
            <a:avLst/>
          </a:prstGeom>
          <a:ln w="12700">
            <a:miter lim="400000"/>
          </a:ln>
        </p:spPr>
      </p:pic>
      <p:sp>
        <p:nvSpPr>
          <p:cNvPr id="97" name="Selected UK contributions in photos"/>
          <p:cNvSpPr txBox="1"/>
          <p:nvPr/>
        </p:nvSpPr>
        <p:spPr>
          <a:xfrm>
            <a:off x="1166608" y="41416"/>
            <a:ext cx="8175626" cy="1086768"/>
          </a:xfrm>
          <a:prstGeom prst="rect">
            <a:avLst/>
          </a:prstGeom>
          <a:solidFill>
            <a:srgbClr val="EBEBEB"/>
          </a:solidFill>
          <a:ln w="12700">
            <a:solidFill>
              <a:srgbClr val="000000">
                <a:alpha val="0"/>
              </a:srgbClr>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9688" tIns="39688" rIns="39688" bIns="39688" anchor="ctr"/>
          <a:lstStyle>
            <a:lvl1pPr>
              <a:defRPr sz="4900" b="0">
                <a:latin typeface="Helvetica"/>
                <a:ea typeface="Helvetica"/>
                <a:cs typeface="Helvetica"/>
                <a:sym typeface="Helvetica"/>
              </a:defRPr>
            </a:lvl1pPr>
          </a:lstStyle>
          <a:p>
            <a:pPr defTabSz="456435" rtl="0" hangingPunct="0"/>
            <a:r>
              <a:rPr sz="3828" dirty="0"/>
              <a:t>Selected UK contributions</a:t>
            </a:r>
          </a:p>
        </p:txBody>
      </p:sp>
      <p:pic>
        <p:nvPicPr>
          <p:cNvPr id="99" name="Image" descr="Image"/>
          <p:cNvPicPr>
            <a:picLocks noChangeAspect="1"/>
          </p:cNvPicPr>
          <p:nvPr/>
        </p:nvPicPr>
        <p:blipFill>
          <a:blip r:embed="rId3"/>
          <a:stretch>
            <a:fillRect/>
          </a:stretch>
        </p:blipFill>
        <p:spPr>
          <a:xfrm>
            <a:off x="784383" y="4409038"/>
            <a:ext cx="3525622" cy="2518302"/>
          </a:xfrm>
          <a:prstGeom prst="rect">
            <a:avLst/>
          </a:prstGeom>
          <a:ln w="12700">
            <a:miter lim="400000"/>
          </a:ln>
        </p:spPr>
      </p:pic>
      <p:pic>
        <p:nvPicPr>
          <p:cNvPr id="100" name="Image" descr="Image"/>
          <p:cNvPicPr>
            <a:picLocks noChangeAspect="1"/>
          </p:cNvPicPr>
          <p:nvPr/>
        </p:nvPicPr>
        <p:blipFill>
          <a:blip r:embed="rId4"/>
          <a:stretch>
            <a:fillRect/>
          </a:stretch>
        </p:blipFill>
        <p:spPr>
          <a:xfrm>
            <a:off x="5592530" y="4409038"/>
            <a:ext cx="3525623" cy="2518302"/>
          </a:xfrm>
          <a:prstGeom prst="rect">
            <a:avLst/>
          </a:prstGeom>
          <a:ln w="12700">
            <a:miter lim="400000"/>
          </a:ln>
        </p:spPr>
      </p:pic>
      <p:sp>
        <p:nvSpPr>
          <p:cNvPr id="101" name="Elements of a EE supercrystal…"/>
          <p:cNvSpPr txBox="1"/>
          <p:nvPr/>
        </p:nvSpPr>
        <p:spPr>
          <a:xfrm>
            <a:off x="759085" y="7012498"/>
            <a:ext cx="3576217" cy="5851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9688" tIns="39688" rIns="39688" bIns="39688" anchor="ctr">
            <a:spAutoFit/>
          </a:bodyPr>
          <a:lstStyle/>
          <a:p>
            <a:pPr defTabSz="456435" rtl="0" hangingPunct="0">
              <a:defRPr sz="2100">
                <a:latin typeface="Gill Sans"/>
                <a:ea typeface="Gill Sans"/>
                <a:cs typeface="Gill Sans"/>
                <a:sym typeface="Gill Sans"/>
              </a:defRPr>
            </a:pPr>
            <a:r>
              <a:rPr sz="1641" b="1">
                <a:latin typeface="Gill Sans"/>
                <a:cs typeface="Gill Sans"/>
                <a:sym typeface="Gill Sans"/>
              </a:rPr>
              <a:t>Elements of a EE supercrystal </a:t>
            </a:r>
          </a:p>
          <a:p>
            <a:pPr defTabSz="456435" rtl="0" hangingPunct="0">
              <a:defRPr sz="2100">
                <a:latin typeface="Gill Sans"/>
                <a:ea typeface="Gill Sans"/>
                <a:cs typeface="Gill Sans"/>
                <a:sym typeface="Gill Sans"/>
              </a:defRPr>
            </a:pPr>
            <a:r>
              <a:rPr sz="1641" b="1">
                <a:latin typeface="Gill Sans"/>
                <a:cs typeface="Gill Sans"/>
                <a:sym typeface="Gill Sans"/>
              </a:rPr>
              <a:t>(5x5 channels)</a:t>
            </a:r>
          </a:p>
        </p:txBody>
      </p:sp>
      <p:sp>
        <p:nvSpPr>
          <p:cNvPr id="102" name="Endcap mechanics and…"/>
          <p:cNvSpPr txBox="1"/>
          <p:nvPr/>
        </p:nvSpPr>
        <p:spPr>
          <a:xfrm>
            <a:off x="5567233" y="7012498"/>
            <a:ext cx="3576216" cy="5851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9688" tIns="39688" rIns="39688" bIns="39688" anchor="ctr">
            <a:spAutoFit/>
          </a:bodyPr>
          <a:lstStyle/>
          <a:p>
            <a:pPr defTabSz="456435" rtl="0" hangingPunct="0">
              <a:defRPr sz="2100">
                <a:latin typeface="Gill Sans"/>
                <a:ea typeface="Gill Sans"/>
                <a:cs typeface="Gill Sans"/>
                <a:sym typeface="Gill Sans"/>
              </a:defRPr>
            </a:pPr>
            <a:r>
              <a:rPr sz="1641" b="1">
                <a:latin typeface="Gill Sans"/>
                <a:cs typeface="Gill Sans"/>
                <a:sym typeface="Gill Sans"/>
              </a:rPr>
              <a:t>Endcap mechanics and </a:t>
            </a:r>
          </a:p>
          <a:p>
            <a:pPr defTabSz="456435" rtl="0" hangingPunct="0">
              <a:defRPr sz="2100">
                <a:latin typeface="Gill Sans"/>
                <a:ea typeface="Gill Sans"/>
                <a:cs typeface="Gill Sans"/>
                <a:sym typeface="Gill Sans"/>
              </a:defRPr>
            </a:pPr>
            <a:r>
              <a:rPr sz="1641" b="1">
                <a:latin typeface="Gill Sans"/>
                <a:cs typeface="Gill Sans"/>
                <a:sym typeface="Gill Sans"/>
              </a:rPr>
              <a:t>construction</a:t>
            </a:r>
          </a:p>
        </p:txBody>
      </p:sp>
      <p:sp>
        <p:nvSpPr>
          <p:cNvPr id="103" name="one of 14648 EE Vacuum Phototriodes (VPTs)"/>
          <p:cNvSpPr txBox="1"/>
          <p:nvPr/>
        </p:nvSpPr>
        <p:spPr>
          <a:xfrm>
            <a:off x="759085" y="3738719"/>
            <a:ext cx="3576217" cy="5851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9688" tIns="39688" rIns="39688" bIns="39688" anchor="ctr">
            <a:spAutoFit/>
          </a:bodyPr>
          <a:lstStyle>
            <a:lvl1pPr>
              <a:defRPr sz="2100">
                <a:latin typeface="Gill Sans"/>
                <a:ea typeface="Gill Sans"/>
                <a:cs typeface="Gill Sans"/>
                <a:sym typeface="Gill Sans"/>
              </a:defRPr>
            </a:lvl1pPr>
          </a:lstStyle>
          <a:p>
            <a:pPr defTabSz="456435" rtl="0" hangingPunct="0"/>
            <a:r>
              <a:rPr sz="1641" b="1"/>
              <a:t>one of 14648 EE Vacuum Phototriodes (VPTs)</a:t>
            </a:r>
          </a:p>
        </p:txBody>
      </p:sp>
      <p:pic>
        <p:nvPicPr>
          <p:cNvPr id="104" name="Image" descr="Image"/>
          <p:cNvPicPr>
            <a:picLocks noChangeAspect="1"/>
          </p:cNvPicPr>
          <p:nvPr/>
        </p:nvPicPr>
        <p:blipFill>
          <a:blip r:embed="rId5"/>
          <a:stretch>
            <a:fillRect/>
          </a:stretch>
        </p:blipFill>
        <p:spPr>
          <a:xfrm>
            <a:off x="759085" y="1172999"/>
            <a:ext cx="3576217" cy="2540633"/>
          </a:xfrm>
          <a:prstGeom prst="rect">
            <a:avLst/>
          </a:prstGeom>
          <a:ln w="12700">
            <a:solidFill>
              <a:srgbClr val="941100"/>
            </a:solidFill>
            <a:miter lim="400000"/>
          </a:ln>
        </p:spPr>
      </p:pic>
      <p:pic>
        <p:nvPicPr>
          <p:cNvPr id="105" name="oreach-2004-001.jpg" descr="oreach-2004-001.jpg"/>
          <p:cNvPicPr>
            <a:picLocks noChangeAspect="1"/>
          </p:cNvPicPr>
          <p:nvPr/>
        </p:nvPicPr>
        <p:blipFill>
          <a:blip r:embed="rId6"/>
          <a:stretch>
            <a:fillRect/>
          </a:stretch>
        </p:blipFill>
        <p:spPr>
          <a:xfrm>
            <a:off x="5714783" y="1172999"/>
            <a:ext cx="3281116" cy="2550555"/>
          </a:xfrm>
          <a:prstGeom prst="rect">
            <a:avLst/>
          </a:prstGeom>
          <a:ln w="12700">
            <a:solidFill>
              <a:srgbClr val="000000"/>
            </a:solidFill>
            <a:miter lim="400000"/>
          </a:ln>
        </p:spPr>
      </p:pic>
      <p:sp>
        <p:nvSpPr>
          <p:cNvPr id="106" name="Very-front-end card with UK-designed MGPA pre-amplifier ASICs"/>
          <p:cNvSpPr txBox="1"/>
          <p:nvPr/>
        </p:nvSpPr>
        <p:spPr>
          <a:xfrm>
            <a:off x="5411099" y="3738719"/>
            <a:ext cx="3994777" cy="5851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9688" tIns="39688" rIns="39688" bIns="39688" anchor="ctr">
            <a:spAutoFit/>
          </a:bodyPr>
          <a:lstStyle>
            <a:lvl1pPr>
              <a:defRPr sz="2100">
                <a:latin typeface="Gill Sans"/>
                <a:ea typeface="Gill Sans"/>
                <a:cs typeface="Gill Sans"/>
                <a:sym typeface="Gill Sans"/>
              </a:defRPr>
            </a:lvl1pPr>
          </a:lstStyle>
          <a:p>
            <a:pPr defTabSz="456435" rtl="0" hangingPunct="0"/>
            <a:r>
              <a:rPr sz="1641" b="1"/>
              <a:t>Very-front-end card with UK-designed MGPA pre-amplifier ASICs</a:t>
            </a:r>
          </a:p>
        </p:txBody>
      </p:sp>
      <p:sp>
        <p:nvSpPr>
          <p:cNvPr id="12" name="Rectangle 11">
            <a:extLst>
              <a:ext uri="{FF2B5EF4-FFF2-40B4-BE49-F238E27FC236}">
                <a16:creationId xmlns:a16="http://schemas.microsoft.com/office/drawing/2014/main" id="{49AFD72B-A58D-A844-9372-B25537E8F4DB}"/>
              </a:ext>
            </a:extLst>
          </p:cNvPr>
          <p:cNvSpPr/>
          <p:nvPr/>
        </p:nvSpPr>
        <p:spPr>
          <a:xfrm>
            <a:off x="8319018" y="-35838"/>
            <a:ext cx="1890261" cy="369332"/>
          </a:xfrm>
          <a:prstGeom prst="rect">
            <a:avLst/>
          </a:prstGeom>
        </p:spPr>
        <p:txBody>
          <a:bodyPr wrap="none">
            <a:spAutoFit/>
          </a:bodyPr>
          <a:lstStyle/>
          <a:p>
            <a:pPr marL="0" marR="0" lvl="0" indent="0" algn="ctr" defTabSz="457200" eaLnBrk="1" fontAlgn="auto" latinLnBrk="0" hangingPunct="1">
              <a:lnSpc>
                <a:spcPct val="100000"/>
              </a:lnSpc>
              <a:spcBef>
                <a:spcPts val="0"/>
              </a:spcBef>
              <a:spcAft>
                <a:spcPts val="0"/>
              </a:spcAft>
              <a:buClrTx/>
              <a:buSzTx/>
              <a:buFontTx/>
              <a:buNone/>
              <a:tabLst/>
              <a:defRPr sz="2900" b="1" i="0">
                <a:latin typeface="Helvetica"/>
                <a:ea typeface="Helvetica"/>
                <a:cs typeface="Helvetica"/>
                <a:sym typeface="Helvetica"/>
              </a:defRPr>
            </a:pPr>
            <a:r>
              <a:rPr kumimoji="0" lang="en-GB" sz="1800" b="1" i="0" u="none" strike="noStrike" kern="0" cap="none" spc="0" normalizeH="0" baseline="0" noProof="0" dirty="0">
                <a:ln>
                  <a:noFill/>
                </a:ln>
                <a:solidFill>
                  <a:srgbClr val="000000"/>
                </a:solidFill>
                <a:effectLst/>
                <a:uLnTx/>
                <a:uFillTx/>
                <a:latin typeface="Helvetica"/>
                <a:sym typeface="Helvetica"/>
              </a:rPr>
              <a:t>[David A. </a:t>
            </a:r>
            <a:r>
              <a:rPr kumimoji="0" lang="en-GB" sz="1800" b="1" i="0" u="none" strike="noStrike" kern="0" cap="none" spc="0" normalizeH="0" baseline="0" noProof="0" dirty="0" err="1">
                <a:ln>
                  <a:noFill/>
                </a:ln>
                <a:solidFill>
                  <a:srgbClr val="000000"/>
                </a:solidFill>
                <a:effectLst/>
                <a:uLnTx/>
                <a:uFillTx/>
                <a:latin typeface="Helvetica"/>
                <a:sym typeface="Helvetica"/>
              </a:rPr>
              <a:t>Petyt</a:t>
            </a:r>
            <a:r>
              <a:rPr kumimoji="0" lang="en-GB" sz="1800" b="1" i="0" u="none" strike="noStrike" kern="0" cap="none" spc="0" normalizeH="0" baseline="0" noProof="0" dirty="0">
                <a:ln>
                  <a:noFill/>
                </a:ln>
                <a:solidFill>
                  <a:srgbClr val="000000"/>
                </a:solidFill>
                <a:effectLst/>
                <a:uLnTx/>
                <a:uFillTx/>
                <a:latin typeface="Helvetica"/>
                <a:sym typeface="Helvetica"/>
              </a:rPr>
              <a:t>]</a:t>
            </a:r>
          </a:p>
        </p:txBody>
      </p:sp>
    </p:spTree>
    <p:extLst>
      <p:ext uri="{BB962C8B-B14F-4D97-AF65-F5344CB8AC3E}">
        <p14:creationId xmlns:p14="http://schemas.microsoft.com/office/powerpoint/2010/main" val="2178492328"/>
      </p:ext>
    </p:extLst>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 name="Significant differences in mechanical design of ECAL Barrel and Endcaps…"/>
          <p:cNvSpPr txBox="1">
            <a:spLocks noGrp="1"/>
          </p:cNvSpPr>
          <p:nvPr>
            <p:ph type="body" idx="1"/>
          </p:nvPr>
        </p:nvSpPr>
        <p:spPr>
          <a:xfrm>
            <a:off x="-597214" y="1024111"/>
            <a:ext cx="10761945" cy="6491571"/>
          </a:xfrm>
          <a:prstGeom prst="rect">
            <a:avLst/>
          </a:prstGeom>
        </p:spPr>
        <p:txBody>
          <a:bodyPr>
            <a:normAutofit fontScale="77500" lnSpcReduction="20000"/>
          </a:bodyPr>
          <a:lstStyle/>
          <a:p>
            <a:pPr marL="868220" indent="-272869">
              <a:spcBef>
                <a:spcPts val="938"/>
              </a:spcBef>
              <a:defRPr sz="2500" b="1">
                <a:solidFill>
                  <a:srgbClr val="FF4013"/>
                </a:solidFill>
              </a:defRPr>
            </a:pPr>
            <a:r>
              <a:rPr>
                <a:latin typeface="Helvetica"/>
                <a:ea typeface="Helvetica"/>
                <a:cs typeface="Helvetica"/>
                <a:sym typeface="Helvetica"/>
              </a:rPr>
              <a:t>Significant differences in mechanical design of ECAL Barrel and Endcaps</a:t>
            </a:r>
          </a:p>
          <a:p>
            <a:pPr marL="1389151" lvl="1">
              <a:spcBef>
                <a:spcPts val="781"/>
              </a:spcBef>
              <a:defRPr sz="2200"/>
            </a:pPr>
            <a:r>
              <a:rPr>
                <a:latin typeface="Helvetica"/>
                <a:ea typeface="Helvetica"/>
                <a:cs typeface="Helvetica"/>
                <a:sym typeface="Helvetica"/>
              </a:rPr>
              <a:t>barrel design incorporated 17 different module types and 17 different crystal shapes</a:t>
            </a:r>
          </a:p>
          <a:p>
            <a:pPr marL="1389151" lvl="1">
              <a:spcBef>
                <a:spcPts val="781"/>
              </a:spcBef>
              <a:defRPr sz="2200"/>
            </a:pPr>
            <a:r>
              <a:rPr>
                <a:latin typeface="Helvetica"/>
                <a:ea typeface="Helvetica"/>
                <a:cs typeface="Helvetica"/>
                <a:sym typeface="Helvetica"/>
              </a:rPr>
              <a:t>endcap design involves a single module type and one crystal shape</a:t>
            </a:r>
            <a:endParaRPr b="1">
              <a:latin typeface="Helvetica"/>
              <a:ea typeface="Helvetica"/>
              <a:cs typeface="Helvetica"/>
              <a:sym typeface="Helvetica"/>
            </a:endParaRPr>
          </a:p>
          <a:p>
            <a:pPr marL="868220" indent="-272869">
              <a:spcBef>
                <a:spcPts val="781"/>
              </a:spcBef>
              <a:defRPr sz="2200"/>
            </a:pPr>
            <a:endParaRPr>
              <a:latin typeface="Helvetica"/>
              <a:ea typeface="Helvetica"/>
              <a:cs typeface="Helvetica"/>
              <a:sym typeface="Helvetica"/>
            </a:endParaRPr>
          </a:p>
          <a:p>
            <a:pPr marL="868220" indent="-272869">
              <a:defRPr sz="2200"/>
            </a:pPr>
            <a:endParaRPr>
              <a:latin typeface="Helvetica"/>
              <a:ea typeface="Helvetica"/>
              <a:cs typeface="Helvetica"/>
              <a:sym typeface="Helvetica"/>
            </a:endParaRPr>
          </a:p>
          <a:p>
            <a:pPr marL="868220" indent="-272869">
              <a:defRPr sz="2200"/>
            </a:pPr>
            <a:endParaRPr>
              <a:latin typeface="Helvetica"/>
              <a:ea typeface="Helvetica"/>
              <a:cs typeface="Helvetica"/>
              <a:sym typeface="Helvetica"/>
            </a:endParaRPr>
          </a:p>
          <a:p>
            <a:pPr marL="868220" indent="-272869">
              <a:defRPr sz="100"/>
            </a:pPr>
            <a:endParaRPr>
              <a:latin typeface="Helvetica"/>
              <a:ea typeface="Helvetica"/>
              <a:cs typeface="Helvetica"/>
              <a:sym typeface="Helvetica"/>
            </a:endParaRPr>
          </a:p>
          <a:p>
            <a:pPr marL="868220" indent="-272869">
              <a:defRPr sz="2200"/>
            </a:pPr>
            <a:endParaRPr>
              <a:latin typeface="Helvetica"/>
              <a:ea typeface="Helvetica"/>
              <a:cs typeface="Helvetica"/>
              <a:sym typeface="Helvetica"/>
            </a:endParaRPr>
          </a:p>
          <a:p>
            <a:pPr marL="868220" indent="-272869">
              <a:defRPr sz="2200"/>
            </a:pPr>
            <a:endParaRPr>
              <a:latin typeface="Helvetica"/>
              <a:ea typeface="Helvetica"/>
              <a:cs typeface="Helvetica"/>
              <a:sym typeface="Helvetica"/>
            </a:endParaRPr>
          </a:p>
          <a:p>
            <a:pPr marL="868220" indent="-272869">
              <a:spcBef>
                <a:spcPts val="938"/>
              </a:spcBef>
              <a:defRPr sz="2500" b="1">
                <a:solidFill>
                  <a:srgbClr val="FF4013"/>
                </a:solidFill>
              </a:defRPr>
            </a:pPr>
            <a:endParaRPr>
              <a:latin typeface="Helvetica"/>
              <a:ea typeface="Helvetica"/>
              <a:cs typeface="Helvetica"/>
              <a:sym typeface="Helvetica"/>
            </a:endParaRPr>
          </a:p>
          <a:p>
            <a:pPr marL="868220" indent="-272869">
              <a:spcBef>
                <a:spcPts val="938"/>
              </a:spcBef>
              <a:defRPr sz="2500" b="1">
                <a:solidFill>
                  <a:srgbClr val="FF4013"/>
                </a:solidFill>
              </a:defRPr>
            </a:pPr>
            <a:r>
              <a:rPr>
                <a:latin typeface="Helvetica"/>
                <a:ea typeface="Helvetica"/>
                <a:cs typeface="Helvetica"/>
                <a:sym typeface="Helvetica"/>
              </a:rPr>
              <a:t>This has implications for crystal production and detector construction</a:t>
            </a:r>
          </a:p>
          <a:p>
            <a:pPr marL="1389151" lvl="1">
              <a:spcBef>
                <a:spcPts val="781"/>
              </a:spcBef>
              <a:defRPr sz="2200"/>
            </a:pPr>
            <a:r>
              <a:rPr>
                <a:latin typeface="Helvetica"/>
                <a:ea typeface="Helvetica"/>
                <a:cs typeface="Helvetica"/>
                <a:sym typeface="Helvetica"/>
              </a:rPr>
              <a:t>much simpler if you only have to deal with a single module/crystal type</a:t>
            </a:r>
          </a:p>
          <a:p>
            <a:pPr marL="868220" indent="-272869">
              <a:spcBef>
                <a:spcPts val="938"/>
              </a:spcBef>
              <a:defRPr sz="2500" b="1">
                <a:solidFill>
                  <a:srgbClr val="FF4013"/>
                </a:solidFill>
              </a:defRPr>
            </a:pPr>
            <a:r>
              <a:rPr>
                <a:latin typeface="Helvetica"/>
                <a:ea typeface="Helvetica"/>
                <a:cs typeface="Helvetica"/>
                <a:sym typeface="Helvetica"/>
              </a:rPr>
              <a:t>Should also consider possibility for partial dismounting/replacement of modules</a:t>
            </a:r>
          </a:p>
          <a:p>
            <a:pPr marL="1389151" lvl="1">
              <a:spcBef>
                <a:spcPts val="781"/>
              </a:spcBef>
              <a:defRPr sz="2200"/>
            </a:pPr>
            <a:r>
              <a:rPr>
                <a:latin typeface="Helvetica"/>
                <a:ea typeface="Helvetica"/>
                <a:cs typeface="Helvetica"/>
                <a:sym typeface="Helvetica"/>
              </a:rPr>
              <a:t>ECAL was not designed with this possibility in mind - partial dismounting difficult/impossible</a:t>
            </a:r>
          </a:p>
          <a:p>
            <a:pPr marL="1389151" lvl="1">
              <a:spcBef>
                <a:spcPts val="781"/>
              </a:spcBef>
              <a:defRPr sz="2200"/>
            </a:pPr>
            <a:r>
              <a:rPr>
                <a:latin typeface="Helvetica"/>
                <a:ea typeface="Helvetica"/>
                <a:cs typeface="Helvetica"/>
                <a:sym typeface="Helvetica"/>
              </a:rPr>
              <a:t>might be a desirable feature for future detectors if certain regions need to be removed/replaced due to large radiation-induced response losses or other performance issues</a:t>
            </a:r>
          </a:p>
        </p:txBody>
      </p:sp>
      <p:sp>
        <p:nvSpPr>
          <p:cNvPr id="166" name="ECAL mechanics"/>
          <p:cNvSpPr txBox="1"/>
          <p:nvPr/>
        </p:nvSpPr>
        <p:spPr>
          <a:xfrm>
            <a:off x="1147162" y="174586"/>
            <a:ext cx="8034433" cy="755613"/>
          </a:xfrm>
          <a:prstGeom prst="rect">
            <a:avLst/>
          </a:prstGeom>
          <a:solidFill>
            <a:srgbClr val="EBEBEB"/>
          </a:solidFill>
          <a:ln w="12700">
            <a:solidFill>
              <a:srgbClr val="000000">
                <a:alpha val="0"/>
              </a:srgbClr>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9688" tIns="39688" rIns="39688" bIns="39688" anchor="ctr"/>
          <a:lstStyle>
            <a:lvl1pPr>
              <a:defRPr sz="4400" b="0">
                <a:latin typeface="Helvetica"/>
                <a:ea typeface="Helvetica"/>
                <a:cs typeface="Helvetica"/>
                <a:sym typeface="Helvetica"/>
              </a:defRPr>
            </a:lvl1pPr>
          </a:lstStyle>
          <a:p>
            <a:pPr marL="0" marR="0" lvl="0" indent="0" algn="ctr" defTabSz="456435" rtl="0" eaLnBrk="1" fontAlgn="auto" latinLnBrk="0" hangingPunct="0">
              <a:lnSpc>
                <a:spcPct val="100000"/>
              </a:lnSpc>
              <a:spcBef>
                <a:spcPts val="0"/>
              </a:spcBef>
              <a:spcAft>
                <a:spcPts val="0"/>
              </a:spcAft>
              <a:buClrTx/>
              <a:buSzTx/>
              <a:buFontTx/>
              <a:buNone/>
              <a:tabLst/>
              <a:defRPr/>
            </a:pPr>
            <a:r>
              <a:rPr kumimoji="0" sz="3438" b="0" i="0" u="none" strike="noStrike" kern="0" cap="none" spc="0" normalizeH="0" baseline="0" noProof="0">
                <a:ln>
                  <a:noFill/>
                </a:ln>
                <a:solidFill>
                  <a:srgbClr val="000000"/>
                </a:solidFill>
                <a:effectLst/>
                <a:uLnTx/>
                <a:uFillTx/>
                <a:latin typeface="Helvetica"/>
                <a:sym typeface="Helvetica"/>
              </a:rPr>
              <a:t>ECAL mechanics</a:t>
            </a:r>
          </a:p>
        </p:txBody>
      </p:sp>
      <p:pic>
        <p:nvPicPr>
          <p:cNvPr id="167" name="droppedImage.png" descr="droppedImage.png"/>
          <p:cNvPicPr>
            <a:picLocks noChangeAspect="1"/>
          </p:cNvPicPr>
          <p:nvPr/>
        </p:nvPicPr>
        <p:blipFill>
          <a:blip r:embed="rId2"/>
          <a:stretch>
            <a:fillRect/>
          </a:stretch>
        </p:blipFill>
        <p:spPr>
          <a:xfrm>
            <a:off x="119063" y="148828"/>
            <a:ext cx="889982" cy="886505"/>
          </a:xfrm>
          <a:prstGeom prst="rect">
            <a:avLst/>
          </a:prstGeom>
          <a:ln w="12700">
            <a:miter lim="400000"/>
          </a:ln>
        </p:spPr>
      </p:pic>
      <p:pic>
        <p:nvPicPr>
          <p:cNvPr id="168" name="droppedImage.pdf" descr="droppedImage.pdf"/>
          <p:cNvPicPr>
            <a:picLocks noChangeAspect="1"/>
          </p:cNvPicPr>
          <p:nvPr/>
        </p:nvPicPr>
        <p:blipFill>
          <a:blip r:embed="rId3"/>
          <a:stretch>
            <a:fillRect/>
          </a:stretch>
        </p:blipFill>
        <p:spPr>
          <a:xfrm>
            <a:off x="1114472" y="2777942"/>
            <a:ext cx="3315091" cy="2438084"/>
          </a:xfrm>
          <a:prstGeom prst="rect">
            <a:avLst/>
          </a:prstGeom>
          <a:ln w="12700">
            <a:miter lim="400000"/>
          </a:ln>
        </p:spPr>
      </p:pic>
      <p:pic>
        <p:nvPicPr>
          <p:cNvPr id="169" name="Image" descr="Image"/>
          <p:cNvPicPr>
            <a:picLocks noChangeAspect="1"/>
          </p:cNvPicPr>
          <p:nvPr/>
        </p:nvPicPr>
        <p:blipFill>
          <a:blip r:embed="rId4"/>
          <a:stretch>
            <a:fillRect/>
          </a:stretch>
        </p:blipFill>
        <p:spPr>
          <a:xfrm>
            <a:off x="5497409" y="2777942"/>
            <a:ext cx="3402234" cy="2438084"/>
          </a:xfrm>
          <a:prstGeom prst="rect">
            <a:avLst/>
          </a:prstGeom>
          <a:ln w="12700">
            <a:miter lim="400000"/>
          </a:ln>
        </p:spPr>
      </p:pic>
      <p:sp>
        <p:nvSpPr>
          <p:cNvPr id="170" name="Barrel mechanics: 17 crystal types"/>
          <p:cNvSpPr txBox="1"/>
          <p:nvPr/>
        </p:nvSpPr>
        <p:spPr>
          <a:xfrm>
            <a:off x="672884" y="2265826"/>
            <a:ext cx="4198266" cy="38068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9688" tIns="39688" rIns="39688" bIns="39688" anchor="ctr">
            <a:spAutoFit/>
          </a:bodyPr>
          <a:lstStyle>
            <a:lvl1pPr>
              <a:defRPr sz="2500">
                <a:latin typeface="Helvetica"/>
                <a:ea typeface="Helvetica"/>
                <a:cs typeface="Helvetica"/>
                <a:sym typeface="Helvetica"/>
              </a:defRPr>
            </a:lvl1pPr>
          </a:lstStyle>
          <a:p>
            <a:pPr marL="0" marR="0" lvl="0" indent="0" algn="ctr" defTabSz="456435" rtl="0" eaLnBrk="1" fontAlgn="auto" latinLnBrk="0" hangingPunct="0">
              <a:lnSpc>
                <a:spcPct val="100000"/>
              </a:lnSpc>
              <a:spcBef>
                <a:spcPts val="0"/>
              </a:spcBef>
              <a:spcAft>
                <a:spcPts val="0"/>
              </a:spcAft>
              <a:buClrTx/>
              <a:buSzTx/>
              <a:buFontTx/>
              <a:buNone/>
              <a:tabLst/>
              <a:defRPr/>
            </a:pPr>
            <a:r>
              <a:rPr kumimoji="0" sz="1953" b="1" i="0" u="none" strike="noStrike" kern="0" cap="none" spc="0" normalizeH="0" baseline="0" noProof="0">
                <a:ln>
                  <a:noFill/>
                </a:ln>
                <a:solidFill>
                  <a:srgbClr val="000000"/>
                </a:solidFill>
                <a:effectLst/>
                <a:uLnTx/>
                <a:uFillTx/>
                <a:latin typeface="Helvetica"/>
                <a:sym typeface="Helvetica"/>
              </a:rPr>
              <a:t>Barrel mechanics: 17 crystal types</a:t>
            </a:r>
          </a:p>
        </p:txBody>
      </p:sp>
      <p:sp>
        <p:nvSpPr>
          <p:cNvPr id="171" name="Endcap mechanics: 1 crystal type"/>
          <p:cNvSpPr txBox="1"/>
          <p:nvPr/>
        </p:nvSpPr>
        <p:spPr>
          <a:xfrm>
            <a:off x="5277284" y="2265826"/>
            <a:ext cx="4097276" cy="38068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9688" tIns="39688" rIns="39688" bIns="39688" anchor="ctr">
            <a:spAutoFit/>
          </a:bodyPr>
          <a:lstStyle>
            <a:lvl1pPr>
              <a:defRPr sz="2500">
                <a:latin typeface="Helvetica"/>
                <a:ea typeface="Helvetica"/>
                <a:cs typeface="Helvetica"/>
                <a:sym typeface="Helvetica"/>
              </a:defRPr>
            </a:lvl1pPr>
          </a:lstStyle>
          <a:p>
            <a:pPr marL="0" marR="0" lvl="0" indent="0" algn="ctr" defTabSz="456435" rtl="0" eaLnBrk="1" fontAlgn="auto" latinLnBrk="0" hangingPunct="0">
              <a:lnSpc>
                <a:spcPct val="100000"/>
              </a:lnSpc>
              <a:spcBef>
                <a:spcPts val="0"/>
              </a:spcBef>
              <a:spcAft>
                <a:spcPts val="0"/>
              </a:spcAft>
              <a:buClrTx/>
              <a:buSzTx/>
              <a:buFontTx/>
              <a:buNone/>
              <a:tabLst/>
              <a:defRPr/>
            </a:pPr>
            <a:r>
              <a:rPr kumimoji="0" sz="1953" b="1" i="0" u="none" strike="noStrike" kern="0" cap="none" spc="0" normalizeH="0" baseline="0" noProof="0">
                <a:ln>
                  <a:noFill/>
                </a:ln>
                <a:solidFill>
                  <a:srgbClr val="000000"/>
                </a:solidFill>
                <a:effectLst/>
                <a:uLnTx/>
                <a:uFillTx/>
                <a:latin typeface="Helvetica"/>
                <a:sym typeface="Helvetica"/>
              </a:rPr>
              <a:t>Endcap mechanics: 1 crystal type</a:t>
            </a:r>
          </a:p>
        </p:txBody>
      </p:sp>
    </p:spTree>
    <p:extLst>
      <p:ext uri="{BB962C8B-B14F-4D97-AF65-F5344CB8AC3E}">
        <p14:creationId xmlns:p14="http://schemas.microsoft.com/office/powerpoint/2010/main" val="1060190431"/>
      </p:ext>
    </p:extLst>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 name="UK involvement in ECAL very-front-end ASICs came about due to noise/performance problems with the original TDR designs…"/>
          <p:cNvSpPr txBox="1">
            <a:spLocks noGrp="1"/>
          </p:cNvSpPr>
          <p:nvPr>
            <p:ph type="body" idx="1"/>
          </p:nvPr>
        </p:nvSpPr>
        <p:spPr>
          <a:xfrm>
            <a:off x="-597214" y="1024110"/>
            <a:ext cx="10761945" cy="6333615"/>
          </a:xfrm>
          <a:prstGeom prst="rect">
            <a:avLst/>
          </a:prstGeom>
        </p:spPr>
        <p:txBody>
          <a:bodyPr/>
          <a:lstStyle/>
          <a:p>
            <a:pPr marL="868220" indent="-272869">
              <a:spcBef>
                <a:spcPts val="938"/>
              </a:spcBef>
              <a:defRPr sz="2500" b="1">
                <a:solidFill>
                  <a:srgbClr val="FF4013"/>
                </a:solidFill>
              </a:defRPr>
            </a:pPr>
            <a:r>
              <a:rPr>
                <a:latin typeface="Helvetica"/>
                <a:ea typeface="Helvetica"/>
                <a:cs typeface="Helvetica"/>
                <a:sym typeface="Helvetica"/>
              </a:rPr>
              <a:t>UK involvement in ECAL very-front-end ASICs came about due to noise/performance problems with the original TDR designs</a:t>
            </a:r>
          </a:p>
          <a:p>
            <a:pPr marL="868220" indent="-272869">
              <a:spcBef>
                <a:spcPts val="938"/>
              </a:spcBef>
              <a:defRPr sz="2500" b="1">
                <a:solidFill>
                  <a:srgbClr val="FF4013"/>
                </a:solidFill>
              </a:defRPr>
            </a:pPr>
            <a:r>
              <a:rPr>
                <a:latin typeface="Helvetica"/>
                <a:ea typeface="Helvetica"/>
                <a:cs typeface="Helvetica"/>
                <a:sym typeface="Helvetica"/>
              </a:rPr>
              <a:t>Original preamp and ADC designs had to be dropped and new ASICs developed from scratch</a:t>
            </a:r>
          </a:p>
          <a:p>
            <a:pPr marL="868220" indent="-272869">
              <a:defRPr sz="2200"/>
            </a:pPr>
            <a:endParaRPr>
              <a:latin typeface="Helvetica"/>
              <a:ea typeface="Helvetica"/>
              <a:cs typeface="Helvetica"/>
              <a:sym typeface="Helvetica"/>
            </a:endParaRPr>
          </a:p>
          <a:p>
            <a:pPr marL="868220" indent="-272869">
              <a:defRPr sz="2200"/>
            </a:pPr>
            <a:endParaRPr>
              <a:latin typeface="Helvetica"/>
              <a:ea typeface="Helvetica"/>
              <a:cs typeface="Helvetica"/>
              <a:sym typeface="Helvetica"/>
            </a:endParaRPr>
          </a:p>
          <a:p>
            <a:pPr marL="868220" indent="-272869">
              <a:defRPr sz="2200"/>
            </a:pPr>
            <a:endParaRPr>
              <a:latin typeface="Helvetica"/>
              <a:ea typeface="Helvetica"/>
              <a:cs typeface="Helvetica"/>
              <a:sym typeface="Helvetica"/>
            </a:endParaRPr>
          </a:p>
          <a:p>
            <a:pPr marL="868220" indent="-272869">
              <a:defRPr sz="2200"/>
            </a:pPr>
            <a:endParaRPr>
              <a:latin typeface="Helvetica"/>
              <a:ea typeface="Helvetica"/>
              <a:cs typeface="Helvetica"/>
              <a:sym typeface="Helvetica"/>
            </a:endParaRPr>
          </a:p>
          <a:p>
            <a:pPr marL="868220" indent="-272869">
              <a:defRPr sz="100"/>
            </a:pPr>
            <a:endParaRPr>
              <a:latin typeface="Helvetica"/>
              <a:ea typeface="Helvetica"/>
              <a:cs typeface="Helvetica"/>
              <a:sym typeface="Helvetica"/>
            </a:endParaRPr>
          </a:p>
          <a:p>
            <a:pPr marL="868220" indent="-272869">
              <a:defRPr sz="100"/>
            </a:pPr>
            <a:endParaRPr>
              <a:latin typeface="Helvetica"/>
              <a:ea typeface="Helvetica"/>
              <a:cs typeface="Helvetica"/>
              <a:sym typeface="Helvetica"/>
            </a:endParaRPr>
          </a:p>
        </p:txBody>
      </p:sp>
      <p:sp>
        <p:nvSpPr>
          <p:cNvPr id="175" name="ECAL ASICs"/>
          <p:cNvSpPr txBox="1"/>
          <p:nvPr/>
        </p:nvSpPr>
        <p:spPr>
          <a:xfrm>
            <a:off x="1147162" y="174586"/>
            <a:ext cx="8034433" cy="755613"/>
          </a:xfrm>
          <a:prstGeom prst="rect">
            <a:avLst/>
          </a:prstGeom>
          <a:solidFill>
            <a:srgbClr val="EBEBEB"/>
          </a:solidFill>
          <a:ln w="12700">
            <a:solidFill>
              <a:srgbClr val="000000">
                <a:alpha val="0"/>
              </a:srgbClr>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9688" tIns="39688" rIns="39688" bIns="39688" anchor="ctr"/>
          <a:lstStyle>
            <a:lvl1pPr>
              <a:defRPr sz="4400" b="0">
                <a:latin typeface="Helvetica"/>
                <a:ea typeface="Helvetica"/>
                <a:cs typeface="Helvetica"/>
                <a:sym typeface="Helvetica"/>
              </a:defRPr>
            </a:lvl1pPr>
          </a:lstStyle>
          <a:p>
            <a:pPr marL="0" marR="0" lvl="0" indent="0" algn="ctr" defTabSz="456435" rtl="0" eaLnBrk="1" fontAlgn="auto" latinLnBrk="0" hangingPunct="0">
              <a:lnSpc>
                <a:spcPct val="100000"/>
              </a:lnSpc>
              <a:spcBef>
                <a:spcPts val="0"/>
              </a:spcBef>
              <a:spcAft>
                <a:spcPts val="0"/>
              </a:spcAft>
              <a:buClrTx/>
              <a:buSzTx/>
              <a:buFontTx/>
              <a:buNone/>
              <a:tabLst/>
              <a:defRPr/>
            </a:pPr>
            <a:r>
              <a:rPr kumimoji="0" sz="3438" b="0" i="0" u="none" strike="noStrike" kern="0" cap="none" spc="0" normalizeH="0" baseline="0" noProof="0">
                <a:ln>
                  <a:noFill/>
                </a:ln>
                <a:solidFill>
                  <a:srgbClr val="000000"/>
                </a:solidFill>
                <a:effectLst/>
                <a:uLnTx/>
                <a:uFillTx/>
                <a:latin typeface="Helvetica"/>
                <a:sym typeface="Helvetica"/>
              </a:rPr>
              <a:t>ECAL ASICs</a:t>
            </a:r>
          </a:p>
        </p:txBody>
      </p:sp>
      <p:pic>
        <p:nvPicPr>
          <p:cNvPr id="176" name="droppedImage.png" descr="droppedImage.png"/>
          <p:cNvPicPr>
            <a:picLocks noChangeAspect="1"/>
          </p:cNvPicPr>
          <p:nvPr/>
        </p:nvPicPr>
        <p:blipFill>
          <a:blip r:embed="rId2"/>
          <a:stretch>
            <a:fillRect/>
          </a:stretch>
        </p:blipFill>
        <p:spPr>
          <a:xfrm>
            <a:off x="119063" y="148828"/>
            <a:ext cx="889982" cy="886505"/>
          </a:xfrm>
          <a:prstGeom prst="rect">
            <a:avLst/>
          </a:prstGeom>
          <a:ln w="12700">
            <a:miter lim="400000"/>
          </a:ln>
        </p:spPr>
      </p:pic>
      <p:sp>
        <p:nvSpPr>
          <p:cNvPr id="177" name="Lessons learned:…"/>
          <p:cNvSpPr txBox="1"/>
          <p:nvPr/>
        </p:nvSpPr>
        <p:spPr>
          <a:xfrm>
            <a:off x="77440" y="5859137"/>
            <a:ext cx="10025048" cy="1697389"/>
          </a:xfrm>
          <a:prstGeom prst="rect">
            <a:avLst/>
          </a:prstGeom>
          <a:solidFill>
            <a:srgbClr val="FFFB0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9688" tIns="39688" rIns="39688" bIns="39688" anchor="ctr">
            <a:spAutoFit/>
          </a:bodyPr>
          <a:lstStyle/>
          <a:p>
            <a:pPr marL="0" marR="0" lvl="4" indent="0" algn="l" defTabSz="456435" rtl="0" eaLnBrk="1" fontAlgn="auto" latinLnBrk="0" hangingPunct="0">
              <a:lnSpc>
                <a:spcPct val="100000"/>
              </a:lnSpc>
              <a:spcBef>
                <a:spcPts val="781"/>
              </a:spcBef>
              <a:spcAft>
                <a:spcPts val="0"/>
              </a:spcAft>
              <a:buClrTx/>
              <a:buSzTx/>
              <a:buFontTx/>
              <a:buNone/>
              <a:tabLst/>
              <a:defRPr sz="2600">
                <a:latin typeface="Times New Roman"/>
                <a:ea typeface="Times New Roman"/>
                <a:cs typeface="Times New Roman"/>
                <a:sym typeface="Times New Roman"/>
              </a:defRPr>
            </a:pPr>
            <a:r>
              <a:rPr kumimoji="0" sz="2031" b="1" i="0" u="none" strike="noStrike" kern="0" cap="none" spc="0" normalizeH="0" baseline="0" noProof="0" dirty="0">
                <a:ln>
                  <a:noFill/>
                </a:ln>
                <a:solidFill>
                  <a:srgbClr val="000000"/>
                </a:solidFill>
                <a:effectLst/>
                <a:uLnTx/>
                <a:uFillTx/>
                <a:latin typeface="Helvetica"/>
                <a:ea typeface="Helvetica"/>
                <a:cs typeface="Helvetica"/>
                <a:sym typeface="Helvetica"/>
              </a:rPr>
              <a:t>Lessons learned: </a:t>
            </a:r>
          </a:p>
          <a:p>
            <a:pPr marL="0" marR="0" lvl="4" indent="0" algn="l" defTabSz="456435" rtl="0" eaLnBrk="1" fontAlgn="auto" latinLnBrk="0" hangingPunct="0">
              <a:lnSpc>
                <a:spcPct val="100000"/>
              </a:lnSpc>
              <a:spcBef>
                <a:spcPts val="781"/>
              </a:spcBef>
              <a:spcAft>
                <a:spcPts val="0"/>
              </a:spcAft>
              <a:buClrTx/>
              <a:buSzTx/>
              <a:buFontTx/>
              <a:buNone/>
              <a:tabLst/>
              <a:defRPr sz="2600">
                <a:latin typeface="Times New Roman"/>
                <a:ea typeface="Times New Roman"/>
                <a:cs typeface="Times New Roman"/>
                <a:sym typeface="Times New Roman"/>
              </a:defRPr>
            </a:pPr>
            <a:r>
              <a:rPr kumimoji="0" sz="1953" b="0" i="0" u="none" strike="noStrike" kern="0" cap="none" spc="0" normalizeH="0" baseline="0" noProof="0" dirty="0">
                <a:ln>
                  <a:noFill/>
                </a:ln>
                <a:solidFill>
                  <a:srgbClr val="000000"/>
                </a:solidFill>
                <a:effectLst/>
                <a:uLnTx/>
                <a:uFillTx/>
                <a:latin typeface="Helvetica"/>
                <a:ea typeface="Helvetica"/>
                <a:cs typeface="Helvetica"/>
                <a:sym typeface="Helvetica"/>
              </a:rPr>
              <a:t>Issues with ASICs are not uncommon in HEP - but problems can be </a:t>
            </a:r>
            <a:r>
              <a:rPr kumimoji="0" sz="1953" b="0" i="0" u="none" strike="noStrike" kern="0" cap="none" spc="0" normalizeH="0" baseline="0" noProof="0" dirty="0" err="1">
                <a:ln>
                  <a:noFill/>
                </a:ln>
                <a:solidFill>
                  <a:srgbClr val="000000"/>
                </a:solidFill>
                <a:effectLst/>
                <a:uLnTx/>
                <a:uFillTx/>
                <a:latin typeface="Helvetica"/>
                <a:ea typeface="Helvetica"/>
                <a:cs typeface="Helvetica"/>
                <a:sym typeface="Helvetica"/>
              </a:rPr>
              <a:t>minimised</a:t>
            </a:r>
            <a:r>
              <a:rPr kumimoji="0" sz="1953" b="0" i="0" u="none" strike="noStrike" kern="0" cap="none" spc="0" normalizeH="0" baseline="0" noProof="0" dirty="0">
                <a:ln>
                  <a:noFill/>
                </a:ln>
                <a:solidFill>
                  <a:srgbClr val="000000"/>
                </a:solidFill>
                <a:effectLst/>
                <a:uLnTx/>
                <a:uFillTx/>
                <a:latin typeface="Helvetica"/>
                <a:ea typeface="Helvetica"/>
                <a:cs typeface="Helvetica"/>
                <a:sym typeface="Helvetica"/>
              </a:rPr>
              <a:t> by careful and conservative design methodologies. Early full-system tests with detector prototypes are a </a:t>
            </a:r>
            <a:r>
              <a:rPr kumimoji="0" sz="1953" b="1" i="0" u="none" strike="noStrike" kern="0" cap="none" spc="0" normalizeH="0" baseline="0" noProof="0" dirty="0">
                <a:ln>
                  <a:noFill/>
                </a:ln>
                <a:solidFill>
                  <a:srgbClr val="000000"/>
                </a:solidFill>
                <a:effectLst/>
                <a:uLnTx/>
                <a:uFillTx/>
                <a:latin typeface="Helvetica"/>
                <a:ea typeface="Helvetica"/>
                <a:cs typeface="Helvetica"/>
                <a:sym typeface="Helvetica"/>
              </a:rPr>
              <a:t>must</a:t>
            </a:r>
            <a:r>
              <a:rPr kumimoji="0" sz="1953" b="0" i="0" u="none" strike="noStrike" kern="0" cap="none" spc="0" normalizeH="0" baseline="0" noProof="0" dirty="0">
                <a:ln>
                  <a:noFill/>
                </a:ln>
                <a:solidFill>
                  <a:srgbClr val="000000"/>
                </a:solidFill>
                <a:effectLst/>
                <a:uLnTx/>
                <a:uFillTx/>
                <a:latin typeface="Helvetica"/>
                <a:ea typeface="Helvetica"/>
                <a:cs typeface="Helvetica"/>
                <a:sym typeface="Helvetica"/>
              </a:rPr>
              <a:t> to check system performance and identify any noise issues in a realistic data-taking environment</a:t>
            </a:r>
          </a:p>
        </p:txBody>
      </p:sp>
      <p:pic>
        <p:nvPicPr>
          <p:cNvPr id="178" name="Screenshot 2021-05-28 at 21.58.27.png" descr="Screenshot 2021-05-28 at 21.58.27.png"/>
          <p:cNvPicPr>
            <a:picLocks noChangeAspect="1"/>
          </p:cNvPicPr>
          <p:nvPr/>
        </p:nvPicPr>
        <p:blipFill>
          <a:blip r:embed="rId3"/>
          <a:stretch>
            <a:fillRect/>
          </a:stretch>
        </p:blipFill>
        <p:spPr>
          <a:xfrm>
            <a:off x="807354" y="3327220"/>
            <a:ext cx="4126960" cy="2371602"/>
          </a:xfrm>
          <a:prstGeom prst="rect">
            <a:avLst/>
          </a:prstGeom>
          <a:ln w="12700">
            <a:miter lim="400000"/>
          </a:ln>
        </p:spPr>
      </p:pic>
      <p:pic>
        <p:nvPicPr>
          <p:cNvPr id="179" name="Screenshot 2021-05-28 at 21.58.13.png" descr="Screenshot 2021-05-28 at 21.58.13.png"/>
          <p:cNvPicPr>
            <a:picLocks noChangeAspect="1"/>
          </p:cNvPicPr>
          <p:nvPr/>
        </p:nvPicPr>
        <p:blipFill>
          <a:blip r:embed="rId4"/>
          <a:stretch>
            <a:fillRect/>
          </a:stretch>
        </p:blipFill>
        <p:spPr>
          <a:xfrm>
            <a:off x="5414139" y="2850283"/>
            <a:ext cx="3433691" cy="3027770"/>
          </a:xfrm>
          <a:prstGeom prst="rect">
            <a:avLst/>
          </a:prstGeom>
          <a:ln w="12700">
            <a:miter lim="400000"/>
          </a:ln>
        </p:spPr>
      </p:pic>
      <p:sp>
        <p:nvSpPr>
          <p:cNvPr id="180" name="TDR very-front-end design"/>
          <p:cNvSpPr txBox="1"/>
          <p:nvPr/>
        </p:nvSpPr>
        <p:spPr>
          <a:xfrm>
            <a:off x="1336653" y="3030680"/>
            <a:ext cx="3233258" cy="38068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9688" tIns="39688" rIns="39688" bIns="39688" anchor="ctr">
            <a:spAutoFit/>
          </a:bodyPr>
          <a:lstStyle>
            <a:lvl1pPr>
              <a:defRPr sz="2500">
                <a:latin typeface="Helvetica"/>
                <a:ea typeface="Helvetica"/>
                <a:cs typeface="Helvetica"/>
                <a:sym typeface="Helvetica"/>
              </a:defRPr>
            </a:lvl1pPr>
          </a:lstStyle>
          <a:p>
            <a:pPr marL="0" marR="0" lvl="0" indent="0" algn="ctr" defTabSz="456435" rtl="0" eaLnBrk="1" fontAlgn="auto" latinLnBrk="0" hangingPunct="0">
              <a:lnSpc>
                <a:spcPct val="100000"/>
              </a:lnSpc>
              <a:spcBef>
                <a:spcPts val="0"/>
              </a:spcBef>
              <a:spcAft>
                <a:spcPts val="0"/>
              </a:spcAft>
              <a:buClrTx/>
              <a:buSzTx/>
              <a:buFontTx/>
              <a:buNone/>
              <a:tabLst/>
              <a:defRPr/>
            </a:pPr>
            <a:r>
              <a:rPr kumimoji="0" sz="1953" b="1" i="0" u="none" strike="noStrike" kern="0" cap="none" spc="0" normalizeH="0" baseline="0" noProof="0" dirty="0">
                <a:ln>
                  <a:noFill/>
                </a:ln>
                <a:solidFill>
                  <a:srgbClr val="000000"/>
                </a:solidFill>
                <a:effectLst/>
                <a:uLnTx/>
                <a:uFillTx/>
                <a:latin typeface="Helvetica"/>
                <a:sym typeface="Helvetica"/>
              </a:rPr>
              <a:t>TDR very-front-end design</a:t>
            </a:r>
          </a:p>
        </p:txBody>
      </p:sp>
      <p:sp>
        <p:nvSpPr>
          <p:cNvPr id="181" name="Final very-front-end design"/>
          <p:cNvSpPr txBox="1"/>
          <p:nvPr/>
        </p:nvSpPr>
        <p:spPr>
          <a:xfrm>
            <a:off x="5884358" y="2780054"/>
            <a:ext cx="3300585" cy="38068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9688" tIns="39688" rIns="39688" bIns="39688" anchor="ctr">
            <a:spAutoFit/>
          </a:bodyPr>
          <a:lstStyle>
            <a:lvl1pPr>
              <a:defRPr sz="2500">
                <a:latin typeface="Helvetica"/>
                <a:ea typeface="Helvetica"/>
                <a:cs typeface="Helvetica"/>
                <a:sym typeface="Helvetica"/>
              </a:defRPr>
            </a:lvl1pPr>
          </a:lstStyle>
          <a:p>
            <a:pPr marL="0" marR="0" lvl="0" indent="0" algn="ctr" defTabSz="456435" rtl="0" eaLnBrk="1" fontAlgn="auto" latinLnBrk="0" hangingPunct="0">
              <a:lnSpc>
                <a:spcPct val="100000"/>
              </a:lnSpc>
              <a:spcBef>
                <a:spcPts val="0"/>
              </a:spcBef>
              <a:spcAft>
                <a:spcPts val="0"/>
              </a:spcAft>
              <a:buClrTx/>
              <a:buSzTx/>
              <a:buFontTx/>
              <a:buNone/>
              <a:tabLst/>
              <a:defRPr/>
            </a:pPr>
            <a:r>
              <a:rPr kumimoji="0" sz="1953" b="1" i="0" u="none" strike="noStrike" kern="0" cap="none" spc="0" normalizeH="0" baseline="0" noProof="0" dirty="0">
                <a:ln>
                  <a:noFill/>
                </a:ln>
                <a:solidFill>
                  <a:srgbClr val="000000"/>
                </a:solidFill>
                <a:effectLst/>
                <a:uLnTx/>
                <a:uFillTx/>
                <a:latin typeface="Helvetica"/>
                <a:sym typeface="Helvetica"/>
              </a:rPr>
              <a:t>Final very-front-end design</a:t>
            </a:r>
          </a:p>
        </p:txBody>
      </p:sp>
    </p:spTree>
    <p:extLst>
      <p:ext uri="{BB962C8B-B14F-4D97-AF65-F5344CB8AC3E}">
        <p14:creationId xmlns:p14="http://schemas.microsoft.com/office/powerpoint/2010/main" val="3345989421"/>
      </p:ext>
    </p:extLst>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ECAL crystals are capable of precise timing"/>
          <p:cNvSpPr txBox="1"/>
          <p:nvPr/>
        </p:nvSpPr>
        <p:spPr>
          <a:xfrm>
            <a:off x="1136835" y="100947"/>
            <a:ext cx="8175626" cy="876584"/>
          </a:xfrm>
          <a:prstGeom prst="rect">
            <a:avLst/>
          </a:prstGeom>
          <a:solidFill>
            <a:srgbClr val="EBEBEB"/>
          </a:solidFill>
          <a:ln w="12700">
            <a:solidFill>
              <a:srgbClr val="000000">
                <a:alpha val="0"/>
              </a:srgbClr>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9688" tIns="39688" rIns="39688" bIns="39688" anchor="ctr"/>
          <a:lstStyle>
            <a:lvl1pPr>
              <a:defRPr sz="4100" b="0">
                <a:latin typeface="Helvetica"/>
                <a:ea typeface="Helvetica"/>
                <a:cs typeface="Helvetica"/>
                <a:sym typeface="Helvetica"/>
              </a:defRPr>
            </a:lvl1pPr>
          </a:lstStyle>
          <a:p>
            <a:pPr marL="0" marR="0" lvl="0" indent="0" algn="ctr" defTabSz="456435" rtl="0" eaLnBrk="1" fontAlgn="auto" latinLnBrk="0" hangingPunct="0">
              <a:lnSpc>
                <a:spcPct val="100000"/>
              </a:lnSpc>
              <a:spcBef>
                <a:spcPts val="0"/>
              </a:spcBef>
              <a:spcAft>
                <a:spcPts val="0"/>
              </a:spcAft>
              <a:buClrTx/>
              <a:buSzTx/>
              <a:buFontTx/>
              <a:buNone/>
              <a:tabLst/>
              <a:defRPr/>
            </a:pPr>
            <a:r>
              <a:rPr kumimoji="0" sz="3203" b="0" i="0" u="none" strike="noStrike" kern="0" cap="none" spc="0" normalizeH="0" baseline="0" noProof="0">
                <a:ln>
                  <a:noFill/>
                </a:ln>
                <a:solidFill>
                  <a:srgbClr val="000000"/>
                </a:solidFill>
                <a:effectLst/>
                <a:uLnTx/>
                <a:uFillTx/>
                <a:latin typeface="Helvetica"/>
                <a:sym typeface="Helvetica"/>
              </a:rPr>
              <a:t>ECAL crystals are capable of precise timing</a:t>
            </a:r>
          </a:p>
        </p:txBody>
      </p:sp>
      <p:sp>
        <p:nvSpPr>
          <p:cNvPr id="185" name="CMS ECAL crystals and APDs are capable of providing precise timing information…"/>
          <p:cNvSpPr txBox="1"/>
          <p:nvPr/>
        </p:nvSpPr>
        <p:spPr>
          <a:xfrm>
            <a:off x="-297238" y="1144062"/>
            <a:ext cx="6562902" cy="752719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9688" tIns="39688" rIns="39688" bIns="39688" anchor="ctr">
            <a:spAutoFit/>
          </a:bodyPr>
          <a:lstStyle/>
          <a:p>
            <a:pPr marL="694575" marR="0" lvl="0" indent="-446512" algn="l" defTabSz="456435" rtl="0" eaLnBrk="1" fontAlgn="auto" latinLnBrk="0" hangingPunct="0">
              <a:lnSpc>
                <a:spcPct val="100000"/>
              </a:lnSpc>
              <a:spcBef>
                <a:spcPts val="625"/>
              </a:spcBef>
              <a:spcAft>
                <a:spcPts val="0"/>
              </a:spcAft>
              <a:buClrTx/>
              <a:buSzPct val="100000"/>
              <a:buFontTx/>
              <a:buChar char="•"/>
              <a:tabLst/>
              <a:defRPr sz="2900">
                <a:latin typeface="Helvetica"/>
                <a:ea typeface="Helvetica"/>
                <a:cs typeface="Helvetica"/>
                <a:sym typeface="Helvetica"/>
              </a:defRPr>
            </a:pPr>
            <a:r>
              <a:rPr kumimoji="0" sz="2266" b="1" i="0" u="none" strike="noStrike" kern="0" cap="none" spc="0" normalizeH="0" baseline="0" noProof="0" dirty="0">
                <a:ln>
                  <a:noFill/>
                </a:ln>
                <a:solidFill>
                  <a:srgbClr val="000000"/>
                </a:solidFill>
                <a:effectLst/>
                <a:uLnTx/>
                <a:uFillTx/>
                <a:latin typeface="Helvetica"/>
                <a:sym typeface="Helvetica"/>
              </a:rPr>
              <a:t>CMS ECAL crystals and APDs are capable of providing precise timing information</a:t>
            </a:r>
          </a:p>
          <a:p>
            <a:pPr marL="1041864" marR="0" lvl="1" indent="-446513" algn="l" defTabSz="456435" rtl="0" eaLnBrk="1" fontAlgn="auto" latinLnBrk="0" hangingPunct="0">
              <a:lnSpc>
                <a:spcPct val="100000"/>
              </a:lnSpc>
              <a:spcBef>
                <a:spcPts val="625"/>
              </a:spcBef>
              <a:spcAft>
                <a:spcPts val="0"/>
              </a:spcAft>
              <a:buClrTx/>
              <a:buSzPct val="100000"/>
              <a:buFontTx/>
              <a:buChar char="-"/>
              <a:tabLst/>
              <a:defRPr b="0">
                <a:solidFill>
                  <a:srgbClr val="FF2600"/>
                </a:solidFill>
                <a:latin typeface="Helvetica"/>
                <a:ea typeface="Helvetica"/>
                <a:cs typeface="Helvetica"/>
                <a:sym typeface="Helvetica"/>
              </a:defRPr>
            </a:pPr>
            <a:r>
              <a:rPr kumimoji="0" sz="1875" b="1" i="0" u="none" strike="noStrike" kern="0" cap="none" spc="0" normalizeH="0" baseline="0" noProof="0" dirty="0">
                <a:ln>
                  <a:noFill/>
                </a:ln>
                <a:solidFill>
                  <a:srgbClr val="FF2600"/>
                </a:solidFill>
                <a:effectLst/>
                <a:uLnTx/>
                <a:uFillTx/>
                <a:latin typeface="Helvetica"/>
                <a:sym typeface="Helvetica"/>
              </a:rPr>
              <a:t>intrinsic timing resolution: ~20 </a:t>
            </a:r>
            <a:r>
              <a:rPr kumimoji="0" sz="1875" b="1" i="0" u="none" strike="noStrike" kern="0" cap="none" spc="0" normalizeH="0" baseline="0" noProof="0" dirty="0" err="1">
                <a:ln>
                  <a:noFill/>
                </a:ln>
                <a:solidFill>
                  <a:srgbClr val="FF2600"/>
                </a:solidFill>
                <a:effectLst/>
                <a:uLnTx/>
                <a:uFillTx/>
                <a:latin typeface="Helvetica"/>
                <a:sym typeface="Helvetica"/>
              </a:rPr>
              <a:t>ps</a:t>
            </a:r>
            <a:endParaRPr kumimoji="0" sz="1875" b="1" i="0" u="none" strike="noStrike" kern="0" cap="none" spc="0" normalizeH="0" baseline="0" noProof="0" dirty="0">
              <a:ln>
                <a:noFill/>
              </a:ln>
              <a:solidFill>
                <a:srgbClr val="FF2600"/>
              </a:solidFill>
              <a:effectLst/>
              <a:uLnTx/>
              <a:uFillTx/>
              <a:latin typeface="Helvetica"/>
              <a:sym typeface="Helvetica"/>
            </a:endParaRPr>
          </a:p>
          <a:p>
            <a:pPr marL="694575" marR="0" lvl="0" indent="-446512" algn="l" defTabSz="456435" rtl="0" eaLnBrk="1" fontAlgn="auto" latinLnBrk="0" hangingPunct="0">
              <a:lnSpc>
                <a:spcPct val="100000"/>
              </a:lnSpc>
              <a:spcBef>
                <a:spcPts val="625"/>
              </a:spcBef>
              <a:spcAft>
                <a:spcPts val="0"/>
              </a:spcAft>
              <a:buClrTx/>
              <a:buSzPct val="100000"/>
              <a:buFontTx/>
              <a:buChar char="•"/>
              <a:tabLst/>
              <a:defRPr sz="2900">
                <a:latin typeface="Helvetica"/>
                <a:ea typeface="Helvetica"/>
                <a:cs typeface="Helvetica"/>
                <a:sym typeface="Helvetica"/>
              </a:defRPr>
            </a:pPr>
            <a:r>
              <a:rPr kumimoji="0" sz="2266" b="1" i="0" u="none" strike="noStrike" kern="0" cap="none" spc="0" normalizeH="0" baseline="0" noProof="0" dirty="0">
                <a:ln>
                  <a:noFill/>
                </a:ln>
                <a:solidFill>
                  <a:srgbClr val="000000"/>
                </a:solidFill>
                <a:effectLst/>
                <a:uLnTx/>
                <a:uFillTx/>
                <a:latin typeface="Helvetica"/>
                <a:sym typeface="Helvetica"/>
              </a:rPr>
              <a:t>ECAL timing distribution system was not designed for sub-ns timing measurements</a:t>
            </a:r>
          </a:p>
          <a:p>
            <a:pPr marL="1041864" marR="0" lvl="1" indent="-446513" algn="l" defTabSz="456435" rtl="0" eaLnBrk="1" fontAlgn="auto" latinLnBrk="0" hangingPunct="0">
              <a:lnSpc>
                <a:spcPct val="100000"/>
              </a:lnSpc>
              <a:spcBef>
                <a:spcPts val="625"/>
              </a:spcBef>
              <a:spcAft>
                <a:spcPts val="0"/>
              </a:spcAft>
              <a:buClrTx/>
              <a:buSzPct val="100000"/>
              <a:buFontTx/>
              <a:buChar char="-"/>
              <a:tabLst/>
              <a:defRPr b="0">
                <a:solidFill>
                  <a:srgbClr val="FF2600"/>
                </a:solidFill>
                <a:latin typeface="Helvetica"/>
                <a:ea typeface="Helvetica"/>
                <a:cs typeface="Helvetica"/>
                <a:sym typeface="Helvetica"/>
              </a:defRPr>
            </a:pPr>
            <a:r>
              <a:rPr kumimoji="0" sz="1875" b="1" i="0" u="none" strike="noStrike" kern="0" cap="none" spc="0" normalizeH="0" baseline="0" noProof="0" dirty="0">
                <a:ln>
                  <a:noFill/>
                </a:ln>
                <a:solidFill>
                  <a:srgbClr val="FF2600"/>
                </a:solidFill>
                <a:effectLst/>
                <a:uLnTx/>
                <a:uFillTx/>
                <a:latin typeface="Helvetica"/>
                <a:sym typeface="Helvetica"/>
              </a:rPr>
              <a:t>achieved timing resolution is ~150ps, limited by timing distribution to front-end boards</a:t>
            </a:r>
          </a:p>
          <a:p>
            <a:pPr marL="694575" marR="0" lvl="0" indent="-446512" algn="l" defTabSz="456435" rtl="0" eaLnBrk="1" fontAlgn="auto" latinLnBrk="0" hangingPunct="0">
              <a:lnSpc>
                <a:spcPct val="100000"/>
              </a:lnSpc>
              <a:spcBef>
                <a:spcPts val="625"/>
              </a:spcBef>
              <a:spcAft>
                <a:spcPts val="0"/>
              </a:spcAft>
              <a:buClrTx/>
              <a:buSzPct val="100000"/>
              <a:buFontTx/>
              <a:buChar char="•"/>
              <a:tabLst/>
              <a:defRPr sz="2900">
                <a:latin typeface="Helvetica"/>
                <a:ea typeface="Helvetica"/>
                <a:cs typeface="Helvetica"/>
                <a:sym typeface="Helvetica"/>
              </a:defRPr>
            </a:pPr>
            <a:r>
              <a:rPr kumimoji="0" sz="2266" b="1" i="0" u="none" strike="noStrike" kern="0" cap="none" spc="0" normalizeH="0" baseline="0" noProof="0" dirty="0">
                <a:ln>
                  <a:noFill/>
                </a:ln>
                <a:solidFill>
                  <a:srgbClr val="000000"/>
                </a:solidFill>
                <a:effectLst/>
                <a:uLnTx/>
                <a:uFillTx/>
                <a:latin typeface="Helvetica"/>
                <a:sym typeface="Helvetica"/>
              </a:rPr>
              <a:t>Phase-2 upgrade </a:t>
            </a:r>
            <a:r>
              <a:rPr kumimoji="0" sz="2266" b="1" i="0" u="none" strike="noStrike" kern="0" cap="none" spc="0" normalizeH="0" baseline="0" noProof="0" dirty="0" err="1">
                <a:ln>
                  <a:noFill/>
                </a:ln>
                <a:solidFill>
                  <a:srgbClr val="000000"/>
                </a:solidFill>
                <a:effectLst/>
                <a:uLnTx/>
                <a:uFillTx/>
                <a:latin typeface="Helvetica"/>
                <a:sym typeface="Helvetica"/>
              </a:rPr>
              <a:t>prioritises</a:t>
            </a:r>
            <a:r>
              <a:rPr kumimoji="0" sz="2266" b="1" i="0" u="none" strike="noStrike" kern="0" cap="none" spc="0" normalizeH="0" baseline="0" noProof="0" dirty="0">
                <a:ln>
                  <a:noFill/>
                </a:ln>
                <a:solidFill>
                  <a:srgbClr val="000000"/>
                </a:solidFill>
                <a:effectLst/>
                <a:uLnTx/>
                <a:uFillTx/>
                <a:latin typeface="Helvetica"/>
                <a:sym typeface="Helvetica"/>
              </a:rPr>
              <a:t> precise timing resolution</a:t>
            </a:r>
          </a:p>
          <a:p>
            <a:pPr marL="1041864" marR="0" lvl="1" indent="-446513" algn="l" defTabSz="456435" rtl="0" eaLnBrk="1" fontAlgn="auto" latinLnBrk="0" hangingPunct="0">
              <a:lnSpc>
                <a:spcPct val="100000"/>
              </a:lnSpc>
              <a:spcBef>
                <a:spcPts val="625"/>
              </a:spcBef>
              <a:spcAft>
                <a:spcPts val="0"/>
              </a:spcAft>
              <a:buClrTx/>
              <a:buSzPct val="100000"/>
              <a:buFontTx/>
              <a:buChar char="-"/>
              <a:tabLst/>
              <a:defRPr b="0">
                <a:solidFill>
                  <a:srgbClr val="FF2600"/>
                </a:solidFill>
                <a:latin typeface="Helvetica"/>
                <a:ea typeface="Helvetica"/>
                <a:cs typeface="Helvetica"/>
                <a:sym typeface="Helvetica"/>
              </a:defRPr>
            </a:pPr>
            <a:r>
              <a:rPr kumimoji="0" sz="1875" b="1" i="0" u="none" strike="noStrike" kern="0" cap="none" spc="0" normalizeH="0" baseline="0" noProof="0" dirty="0">
                <a:ln>
                  <a:noFill/>
                </a:ln>
                <a:solidFill>
                  <a:srgbClr val="FF2600"/>
                </a:solidFill>
                <a:effectLst/>
                <a:uLnTx/>
                <a:uFillTx/>
                <a:latin typeface="Helvetica"/>
                <a:sym typeface="Helvetica"/>
              </a:rPr>
              <a:t>Crystals and APDs will remain in Barrel</a:t>
            </a:r>
          </a:p>
          <a:p>
            <a:pPr marL="1041864" marR="0" lvl="1" indent="-446513" algn="l" defTabSz="456435" rtl="0" eaLnBrk="1" fontAlgn="auto" latinLnBrk="0" hangingPunct="0">
              <a:lnSpc>
                <a:spcPct val="100000"/>
              </a:lnSpc>
              <a:spcBef>
                <a:spcPts val="625"/>
              </a:spcBef>
              <a:spcAft>
                <a:spcPts val="0"/>
              </a:spcAft>
              <a:buClrTx/>
              <a:buSzPct val="100000"/>
              <a:buFontTx/>
              <a:buChar char="-"/>
              <a:tabLst/>
              <a:defRPr b="0">
                <a:solidFill>
                  <a:srgbClr val="FF2600"/>
                </a:solidFill>
                <a:latin typeface="Helvetica"/>
                <a:ea typeface="Helvetica"/>
                <a:cs typeface="Helvetica"/>
                <a:sym typeface="Helvetica"/>
              </a:defRPr>
            </a:pPr>
            <a:r>
              <a:rPr kumimoji="0" sz="1875" b="1" i="0" u="none" strike="noStrike" kern="0" cap="none" spc="0" normalizeH="0" baseline="0" noProof="0" dirty="0">
                <a:ln>
                  <a:noFill/>
                </a:ln>
                <a:solidFill>
                  <a:srgbClr val="FF2600"/>
                </a:solidFill>
                <a:effectLst/>
                <a:uLnTx/>
                <a:uFillTx/>
                <a:latin typeface="Helvetica"/>
                <a:sym typeface="Helvetica"/>
              </a:rPr>
              <a:t>ECAL will use a redesigned front-end preamp and ADC to </a:t>
            </a:r>
            <a:r>
              <a:rPr kumimoji="0" sz="1875" b="1" i="0" u="none" strike="noStrike" kern="0" cap="none" spc="0" normalizeH="0" baseline="0" noProof="0" dirty="0" err="1">
                <a:ln>
                  <a:noFill/>
                </a:ln>
                <a:solidFill>
                  <a:srgbClr val="FF2600"/>
                </a:solidFill>
                <a:effectLst/>
                <a:uLnTx/>
                <a:uFillTx/>
                <a:latin typeface="Helvetica"/>
                <a:sym typeface="Helvetica"/>
              </a:rPr>
              <a:t>minimise</a:t>
            </a:r>
            <a:r>
              <a:rPr kumimoji="0" sz="1875" b="1" i="0" u="none" strike="noStrike" kern="0" cap="none" spc="0" normalizeH="0" baseline="0" noProof="0" dirty="0">
                <a:ln>
                  <a:noFill/>
                </a:ln>
                <a:solidFill>
                  <a:srgbClr val="FF2600"/>
                </a:solidFill>
                <a:effectLst/>
                <a:uLnTx/>
                <a:uFillTx/>
                <a:latin typeface="Helvetica"/>
                <a:sym typeface="Helvetica"/>
              </a:rPr>
              <a:t> pulse shaping and over-sample signal pulse</a:t>
            </a:r>
          </a:p>
          <a:p>
            <a:pPr marL="1041864" marR="0" lvl="1" indent="-446513" algn="l" defTabSz="456435" rtl="0" eaLnBrk="1" fontAlgn="auto" latinLnBrk="0" hangingPunct="0">
              <a:lnSpc>
                <a:spcPct val="100000"/>
              </a:lnSpc>
              <a:spcBef>
                <a:spcPts val="625"/>
              </a:spcBef>
              <a:spcAft>
                <a:spcPts val="0"/>
              </a:spcAft>
              <a:buClrTx/>
              <a:buSzPct val="100000"/>
              <a:buFontTx/>
              <a:buChar char="-"/>
              <a:tabLst/>
              <a:defRPr b="0">
                <a:solidFill>
                  <a:srgbClr val="FF2600"/>
                </a:solidFill>
                <a:latin typeface="Helvetica"/>
                <a:ea typeface="Helvetica"/>
                <a:cs typeface="Helvetica"/>
                <a:sym typeface="Helvetica"/>
              </a:defRPr>
            </a:pPr>
            <a:r>
              <a:rPr kumimoji="0" sz="1875" b="1" i="0" u="none" strike="noStrike" kern="0" cap="none" spc="0" normalizeH="0" baseline="0" noProof="0" dirty="0">
                <a:ln>
                  <a:noFill/>
                </a:ln>
                <a:solidFill>
                  <a:srgbClr val="FF2600"/>
                </a:solidFill>
                <a:effectLst/>
                <a:uLnTx/>
                <a:uFillTx/>
                <a:latin typeface="Helvetica"/>
                <a:sym typeface="Helvetica"/>
              </a:rPr>
              <a:t>dedicated timing distribution system to achieve 30ps resolution</a:t>
            </a:r>
          </a:p>
          <a:p>
            <a:pPr marL="1041864" marR="0" lvl="1" indent="-446513" algn="l" defTabSz="456435" rtl="0" eaLnBrk="1" fontAlgn="auto" latinLnBrk="0" hangingPunct="0">
              <a:lnSpc>
                <a:spcPct val="100000"/>
              </a:lnSpc>
              <a:spcBef>
                <a:spcPts val="625"/>
              </a:spcBef>
              <a:spcAft>
                <a:spcPts val="0"/>
              </a:spcAft>
              <a:buClrTx/>
              <a:buSzPct val="100000"/>
              <a:buFontTx/>
              <a:buChar char="-"/>
              <a:tabLst/>
              <a:defRPr b="0">
                <a:solidFill>
                  <a:srgbClr val="FF2600"/>
                </a:solidFill>
                <a:latin typeface="Helvetica"/>
                <a:ea typeface="Helvetica"/>
                <a:cs typeface="Helvetica"/>
                <a:sym typeface="Helvetica"/>
              </a:defRPr>
            </a:pPr>
            <a:r>
              <a:rPr kumimoji="0" sz="1875" b="1" i="0" u="none" strike="noStrike" kern="0" cap="none" spc="0" normalizeH="0" baseline="0" noProof="0" dirty="0">
                <a:ln>
                  <a:noFill/>
                </a:ln>
                <a:solidFill>
                  <a:srgbClr val="FF2600"/>
                </a:solidFill>
                <a:effectLst/>
                <a:uLnTx/>
                <a:uFillTx/>
                <a:latin typeface="Helvetica"/>
                <a:sym typeface="Helvetica"/>
              </a:rPr>
              <a:t>ageing (APD noise increase) gradually degrades performance</a:t>
            </a:r>
          </a:p>
          <a:p>
            <a:pPr marL="1127731" marR="0" lvl="1" indent="-532380" algn="l" defTabSz="456435" rtl="0" eaLnBrk="1" fontAlgn="auto" latinLnBrk="0" hangingPunct="0">
              <a:lnSpc>
                <a:spcPct val="100000"/>
              </a:lnSpc>
              <a:spcBef>
                <a:spcPts val="625"/>
              </a:spcBef>
              <a:spcAft>
                <a:spcPts val="0"/>
              </a:spcAft>
              <a:buClrTx/>
              <a:buSzPct val="100000"/>
              <a:buFontTx/>
              <a:buChar char="-"/>
              <a:tabLst/>
              <a:defRPr sz="2900">
                <a:latin typeface="Helvetica"/>
                <a:ea typeface="Helvetica"/>
                <a:cs typeface="Helvetica"/>
                <a:sym typeface="Helvetica"/>
              </a:defRPr>
            </a:pPr>
            <a:endParaRPr kumimoji="0" sz="2266" b="1" i="0" u="none" strike="noStrike" kern="0" cap="none" spc="0" normalizeH="0" baseline="0" noProof="0" dirty="0">
              <a:ln>
                <a:noFill/>
              </a:ln>
              <a:solidFill>
                <a:srgbClr val="000000"/>
              </a:solidFill>
              <a:effectLst/>
              <a:uLnTx/>
              <a:uFillTx/>
              <a:latin typeface="Helvetica"/>
              <a:sym typeface="Helvetica"/>
            </a:endParaRPr>
          </a:p>
          <a:p>
            <a:pPr marL="1127731" marR="0" lvl="1" indent="-532380" algn="l" defTabSz="456435" rtl="0" eaLnBrk="1" fontAlgn="auto" latinLnBrk="0" hangingPunct="0">
              <a:lnSpc>
                <a:spcPct val="100000"/>
              </a:lnSpc>
              <a:spcBef>
                <a:spcPts val="625"/>
              </a:spcBef>
              <a:spcAft>
                <a:spcPts val="0"/>
              </a:spcAft>
              <a:buClrTx/>
              <a:buSzPct val="100000"/>
              <a:buFontTx/>
              <a:buChar char="-"/>
              <a:tabLst/>
              <a:defRPr sz="2900">
                <a:latin typeface="Helvetica"/>
                <a:ea typeface="Helvetica"/>
                <a:cs typeface="Helvetica"/>
                <a:sym typeface="Helvetica"/>
              </a:defRPr>
            </a:pPr>
            <a:endParaRPr kumimoji="0" sz="2266" b="1" i="0" u="none" strike="noStrike" kern="0" cap="none" spc="0" normalizeH="0" baseline="0" noProof="0" dirty="0">
              <a:ln>
                <a:noFill/>
              </a:ln>
              <a:solidFill>
                <a:srgbClr val="000000"/>
              </a:solidFill>
              <a:effectLst/>
              <a:uLnTx/>
              <a:uFillTx/>
              <a:latin typeface="Helvetica"/>
              <a:sym typeface="Helvetica"/>
            </a:endParaRPr>
          </a:p>
          <a:p>
            <a:pPr marL="0" marR="0" lvl="0" indent="0" algn="l" defTabSz="456435" rtl="0" eaLnBrk="1" fontAlgn="auto" latinLnBrk="0" hangingPunct="0">
              <a:lnSpc>
                <a:spcPct val="100000"/>
              </a:lnSpc>
              <a:spcBef>
                <a:spcPts val="625"/>
              </a:spcBef>
              <a:spcAft>
                <a:spcPts val="0"/>
              </a:spcAft>
              <a:buClrTx/>
              <a:buSzTx/>
              <a:buFontTx/>
              <a:buNone/>
              <a:tabLst/>
              <a:defRPr b="0">
                <a:solidFill>
                  <a:srgbClr val="FF2600"/>
                </a:solidFill>
                <a:latin typeface="Helvetica"/>
                <a:ea typeface="Helvetica"/>
                <a:cs typeface="Helvetica"/>
                <a:sym typeface="Helvetica"/>
              </a:defRPr>
            </a:pPr>
            <a:endParaRPr kumimoji="0" sz="1875" b="1" i="0" u="none" strike="noStrike" kern="0" cap="none" spc="0" normalizeH="0" baseline="0" noProof="0" dirty="0">
              <a:ln>
                <a:noFill/>
              </a:ln>
              <a:solidFill>
                <a:srgbClr val="FF2600"/>
              </a:solidFill>
              <a:effectLst/>
              <a:uLnTx/>
              <a:uFillTx/>
              <a:latin typeface="Helvetica"/>
              <a:sym typeface="Helvetica"/>
            </a:endParaRPr>
          </a:p>
        </p:txBody>
      </p:sp>
      <p:pic>
        <p:nvPicPr>
          <p:cNvPr id="186" name="Image" descr="Image"/>
          <p:cNvPicPr>
            <a:picLocks noChangeAspect="1"/>
          </p:cNvPicPr>
          <p:nvPr/>
        </p:nvPicPr>
        <p:blipFill>
          <a:blip r:embed="rId2"/>
          <a:stretch>
            <a:fillRect/>
          </a:stretch>
        </p:blipFill>
        <p:spPr>
          <a:xfrm>
            <a:off x="6196755" y="997320"/>
            <a:ext cx="3168679" cy="3056909"/>
          </a:xfrm>
          <a:prstGeom prst="rect">
            <a:avLst/>
          </a:prstGeom>
          <a:ln w="12700">
            <a:miter lim="400000"/>
          </a:ln>
        </p:spPr>
      </p:pic>
      <p:sp>
        <p:nvSpPr>
          <p:cNvPr id="187" name="ECAL time resolution measured from test beam"/>
          <p:cNvSpPr txBox="1"/>
          <p:nvPr/>
        </p:nvSpPr>
        <p:spPr>
          <a:xfrm>
            <a:off x="5912927" y="4172327"/>
            <a:ext cx="4312789" cy="58503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9688" tIns="39688" rIns="39688" bIns="39688" anchor="ctr">
            <a:spAutoFit/>
          </a:bodyPr>
          <a:lstStyle/>
          <a:p>
            <a:pPr marL="0" marR="0" lvl="0" indent="0" algn="l" defTabSz="456435" rtl="0" eaLnBrk="1" fontAlgn="auto" latinLnBrk="0" hangingPunct="0">
              <a:lnSpc>
                <a:spcPct val="100000"/>
              </a:lnSpc>
              <a:spcBef>
                <a:spcPts val="0"/>
              </a:spcBef>
              <a:spcAft>
                <a:spcPts val="0"/>
              </a:spcAft>
              <a:buClrTx/>
              <a:buSzTx/>
              <a:buFontTx/>
              <a:buNone/>
              <a:tabLst/>
              <a:defRPr sz="1800" b="0">
                <a:latin typeface="Helvetica Light"/>
                <a:ea typeface="Helvetica Light"/>
                <a:cs typeface="Helvetica Light"/>
                <a:sym typeface="Helvetica Light"/>
              </a:defRPr>
            </a:pPr>
            <a:r>
              <a:rPr kumimoji="0" sz="1406" b="0" i="0" u="none" strike="noStrike" kern="0" cap="none" spc="0" normalizeH="0" baseline="0" noProof="0">
                <a:ln>
                  <a:noFill/>
                </a:ln>
                <a:solidFill>
                  <a:srgbClr val="000000"/>
                </a:solidFill>
                <a:effectLst/>
                <a:uLnTx/>
                <a:uFillTx/>
                <a:latin typeface="Helvetica Light"/>
                <a:sym typeface="Helvetica Light"/>
              </a:rPr>
              <a:t>ECAL time resolution measured from test beam</a:t>
            </a:r>
          </a:p>
          <a:p>
            <a:pPr marL="0" marR="0" lvl="0" indent="0" algn="l" defTabSz="456435" rtl="0" eaLnBrk="1" fontAlgn="auto" latinLnBrk="0" hangingPunct="0">
              <a:lnSpc>
                <a:spcPct val="100000"/>
              </a:lnSpc>
              <a:spcBef>
                <a:spcPts val="0"/>
              </a:spcBef>
              <a:spcAft>
                <a:spcPts val="0"/>
              </a:spcAft>
              <a:buClrTx/>
              <a:buSzTx/>
              <a:buFontTx/>
              <a:buNone/>
              <a:tabLst/>
              <a:defRPr b="0">
                <a:latin typeface="Helvetica Light"/>
                <a:ea typeface="Helvetica Light"/>
                <a:cs typeface="Helvetica Light"/>
                <a:sym typeface="Helvetica Light"/>
              </a:defRPr>
            </a:pPr>
            <a:endParaRPr kumimoji="0" sz="1875" b="0" i="0" u="none" strike="noStrike" kern="0" cap="none" spc="0" normalizeH="0" baseline="0" noProof="0">
              <a:ln>
                <a:noFill/>
              </a:ln>
              <a:solidFill>
                <a:srgbClr val="000000"/>
              </a:solidFill>
              <a:effectLst/>
              <a:uLnTx/>
              <a:uFillTx/>
              <a:latin typeface="Helvetica Light"/>
              <a:sym typeface="Helvetica Light"/>
            </a:endParaRPr>
          </a:p>
        </p:txBody>
      </p:sp>
      <p:pic>
        <p:nvPicPr>
          <p:cNvPr id="188" name="Screenshot 2021-05-26 at 20.25.33.png" descr="Screenshot 2021-05-26 at 20.25.33.png"/>
          <p:cNvPicPr>
            <a:picLocks noChangeAspect="1"/>
          </p:cNvPicPr>
          <p:nvPr/>
        </p:nvPicPr>
        <p:blipFill>
          <a:blip r:embed="rId3"/>
          <a:stretch>
            <a:fillRect/>
          </a:stretch>
        </p:blipFill>
        <p:spPr>
          <a:xfrm>
            <a:off x="6149828" y="4343459"/>
            <a:ext cx="3262531" cy="3056910"/>
          </a:xfrm>
          <a:prstGeom prst="rect">
            <a:avLst/>
          </a:prstGeom>
          <a:ln w="12700">
            <a:miter lim="400000"/>
          </a:ln>
        </p:spPr>
      </p:pic>
      <p:sp>
        <p:nvSpPr>
          <p:cNvPr id="189" name="Phase-2 ECAL time resolution vs luminosity"/>
          <p:cNvSpPr txBox="1"/>
          <p:nvPr/>
        </p:nvSpPr>
        <p:spPr>
          <a:xfrm>
            <a:off x="6120632" y="7441749"/>
            <a:ext cx="4312789" cy="58503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9688" tIns="39688" rIns="39688" bIns="39688" anchor="ctr">
            <a:spAutoFit/>
          </a:bodyPr>
          <a:lstStyle/>
          <a:p>
            <a:pPr marL="0" marR="0" lvl="0" indent="0" algn="l" defTabSz="456435" rtl="0" eaLnBrk="1" fontAlgn="auto" latinLnBrk="0" hangingPunct="0">
              <a:lnSpc>
                <a:spcPct val="100000"/>
              </a:lnSpc>
              <a:spcBef>
                <a:spcPts val="0"/>
              </a:spcBef>
              <a:spcAft>
                <a:spcPts val="0"/>
              </a:spcAft>
              <a:buClrTx/>
              <a:buSzTx/>
              <a:buFontTx/>
              <a:buNone/>
              <a:tabLst/>
              <a:defRPr sz="1800" b="0">
                <a:latin typeface="Helvetica Light"/>
                <a:ea typeface="Helvetica Light"/>
                <a:cs typeface="Helvetica Light"/>
                <a:sym typeface="Helvetica Light"/>
              </a:defRPr>
            </a:pPr>
            <a:r>
              <a:rPr kumimoji="0" sz="1406" b="0" i="0" u="none" strike="noStrike" kern="0" cap="none" spc="0" normalizeH="0" baseline="0" noProof="0">
                <a:ln>
                  <a:noFill/>
                </a:ln>
                <a:solidFill>
                  <a:srgbClr val="000000"/>
                </a:solidFill>
                <a:effectLst/>
                <a:uLnTx/>
                <a:uFillTx/>
                <a:latin typeface="Helvetica Light"/>
                <a:sym typeface="Helvetica Light"/>
              </a:rPr>
              <a:t>Phase-2 ECAL time resolution vs luminosity</a:t>
            </a:r>
          </a:p>
          <a:p>
            <a:pPr marL="0" marR="0" lvl="0" indent="0" algn="l" defTabSz="456435" rtl="0" eaLnBrk="1" fontAlgn="auto" latinLnBrk="0" hangingPunct="0">
              <a:lnSpc>
                <a:spcPct val="100000"/>
              </a:lnSpc>
              <a:spcBef>
                <a:spcPts val="0"/>
              </a:spcBef>
              <a:spcAft>
                <a:spcPts val="0"/>
              </a:spcAft>
              <a:buClrTx/>
              <a:buSzTx/>
              <a:buFontTx/>
              <a:buNone/>
              <a:tabLst/>
              <a:defRPr b="0">
                <a:latin typeface="Helvetica Light"/>
                <a:ea typeface="Helvetica Light"/>
                <a:cs typeface="Helvetica Light"/>
                <a:sym typeface="Helvetica Light"/>
              </a:defRPr>
            </a:pPr>
            <a:endParaRPr kumimoji="0" sz="1875" b="0" i="0" u="none" strike="noStrike" kern="0" cap="none" spc="0" normalizeH="0" baseline="0" noProof="0">
              <a:ln>
                <a:noFill/>
              </a:ln>
              <a:solidFill>
                <a:srgbClr val="000000"/>
              </a:solidFill>
              <a:effectLst/>
              <a:uLnTx/>
              <a:uFillTx/>
              <a:latin typeface="Helvetica Light"/>
              <a:sym typeface="Helvetica Light"/>
            </a:endParaRPr>
          </a:p>
        </p:txBody>
      </p:sp>
      <p:pic>
        <p:nvPicPr>
          <p:cNvPr id="190" name="droppedImage.png" descr="droppedImage.png"/>
          <p:cNvPicPr>
            <a:picLocks noChangeAspect="1"/>
          </p:cNvPicPr>
          <p:nvPr/>
        </p:nvPicPr>
        <p:blipFill>
          <a:blip r:embed="rId4"/>
          <a:stretch>
            <a:fillRect/>
          </a:stretch>
        </p:blipFill>
        <p:spPr>
          <a:xfrm>
            <a:off x="119063" y="148828"/>
            <a:ext cx="889982" cy="886505"/>
          </a:xfrm>
          <a:prstGeom prst="rect">
            <a:avLst/>
          </a:prstGeom>
          <a:ln w="12700">
            <a:miter lim="400000"/>
          </a:ln>
        </p:spPr>
      </p:pic>
    </p:spTree>
    <p:extLst>
      <p:ext uri="{BB962C8B-B14F-4D97-AF65-F5344CB8AC3E}">
        <p14:creationId xmlns:p14="http://schemas.microsoft.com/office/powerpoint/2010/main" val="3467740346"/>
      </p:ext>
    </p:extLst>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5EA0B59B-AB3C-6C4F-871F-21482E879AC3}"/>
              </a:ext>
            </a:extLst>
          </p:cNvPr>
          <p:cNvSpPr>
            <a:spLocks noGrp="1"/>
          </p:cNvSpPr>
          <p:nvPr>
            <p:ph type="ftr" sz="quarter" idx="10"/>
          </p:nvPr>
        </p:nvSpPr>
        <p:spPr/>
        <p:txBody>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350" b="0" i="0" u="none" strike="noStrike" kern="0" cap="none" spc="0" normalizeH="0" baseline="0" noProof="0">
                <a:ln>
                  <a:noFill/>
                </a:ln>
                <a:solidFill>
                  <a:srgbClr val="000000"/>
                </a:solidFill>
                <a:effectLst/>
                <a:uLnTx/>
                <a:uFillTx/>
                <a:latin typeface="Arial"/>
                <a:cs typeface="Arial"/>
              </a:rPr>
              <a:t>Nigel Watson / Birmingham Univ.</a:t>
            </a:r>
          </a:p>
        </p:txBody>
      </p:sp>
      <p:sp>
        <p:nvSpPr>
          <p:cNvPr id="3" name="Date Placeholder 2">
            <a:extLst>
              <a:ext uri="{FF2B5EF4-FFF2-40B4-BE49-F238E27FC236}">
                <a16:creationId xmlns:a16="http://schemas.microsoft.com/office/drawing/2014/main" id="{54CD9F2A-9035-3E4C-AA4F-9F366FB010A9}"/>
              </a:ext>
            </a:extLst>
          </p:cNvPr>
          <p:cNvSpPr>
            <a:spLocks noGrp="1"/>
          </p:cNvSpPr>
          <p:nvPr>
            <p:ph type="dt" sz="half" idx="12"/>
          </p:nvPr>
        </p:nvSpPr>
        <p:spPr/>
        <p:txBody>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GB" sz="1350" b="0" i="0" u="none" strike="noStrike" kern="0" cap="none" spc="0" normalizeH="0" baseline="0" noProof="0">
                <a:ln>
                  <a:noFill/>
                </a:ln>
                <a:solidFill>
                  <a:srgbClr val="000000"/>
                </a:solidFill>
                <a:effectLst/>
                <a:uLnTx/>
                <a:uFillTx/>
                <a:latin typeface="Arial"/>
                <a:cs typeface="Arial"/>
              </a:rPr>
              <a:t>PPTAP / 04-Jun-2021</a:t>
            </a:r>
          </a:p>
        </p:txBody>
      </p:sp>
      <p:pic>
        <p:nvPicPr>
          <p:cNvPr id="5" name="Picture 4">
            <a:extLst>
              <a:ext uri="{FF2B5EF4-FFF2-40B4-BE49-F238E27FC236}">
                <a16:creationId xmlns:a16="http://schemas.microsoft.com/office/drawing/2014/main" id="{5ADE9F5F-C1E4-CE41-95AC-BE125294C8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8000" y="381000"/>
            <a:ext cx="9144000" cy="6858000"/>
          </a:xfrm>
          <a:prstGeom prst="rect">
            <a:avLst/>
          </a:prstGeom>
        </p:spPr>
      </p:pic>
    </p:spTree>
    <p:extLst>
      <p:ext uri="{BB962C8B-B14F-4D97-AF65-F5344CB8AC3E}">
        <p14:creationId xmlns:p14="http://schemas.microsoft.com/office/powerpoint/2010/main" val="354884547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5EA0B59B-AB3C-6C4F-871F-21482E879AC3}"/>
              </a:ext>
            </a:extLst>
          </p:cNvPr>
          <p:cNvSpPr>
            <a:spLocks noGrp="1"/>
          </p:cNvSpPr>
          <p:nvPr>
            <p:ph type="ftr" sz="quarter" idx="10"/>
          </p:nvPr>
        </p:nvSpPr>
        <p:spPr/>
        <p:txBody>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350" b="0" i="0" u="none" strike="noStrike" kern="0" cap="none" spc="0" normalizeH="0" baseline="0" noProof="0">
                <a:ln>
                  <a:noFill/>
                </a:ln>
                <a:solidFill>
                  <a:srgbClr val="000000"/>
                </a:solidFill>
                <a:effectLst/>
                <a:uLnTx/>
                <a:uFillTx/>
                <a:latin typeface="Arial"/>
                <a:cs typeface="Arial"/>
              </a:rPr>
              <a:t>Nigel Watson / Birmingham Univ.</a:t>
            </a:r>
          </a:p>
        </p:txBody>
      </p:sp>
      <p:sp>
        <p:nvSpPr>
          <p:cNvPr id="3" name="Date Placeholder 2">
            <a:extLst>
              <a:ext uri="{FF2B5EF4-FFF2-40B4-BE49-F238E27FC236}">
                <a16:creationId xmlns:a16="http://schemas.microsoft.com/office/drawing/2014/main" id="{54CD9F2A-9035-3E4C-AA4F-9F366FB010A9}"/>
              </a:ext>
            </a:extLst>
          </p:cNvPr>
          <p:cNvSpPr>
            <a:spLocks noGrp="1"/>
          </p:cNvSpPr>
          <p:nvPr>
            <p:ph type="dt" sz="half" idx="12"/>
          </p:nvPr>
        </p:nvSpPr>
        <p:spPr/>
        <p:txBody>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GB" sz="1350" b="0" i="0" u="none" strike="noStrike" kern="0" cap="none" spc="0" normalizeH="0" baseline="0" noProof="0">
                <a:ln>
                  <a:noFill/>
                </a:ln>
                <a:solidFill>
                  <a:srgbClr val="000000"/>
                </a:solidFill>
                <a:effectLst/>
                <a:uLnTx/>
                <a:uFillTx/>
                <a:latin typeface="Arial"/>
                <a:cs typeface="Arial"/>
              </a:rPr>
              <a:t>PPTAP / 04-Jun-2021</a:t>
            </a:r>
          </a:p>
        </p:txBody>
      </p:sp>
      <p:pic>
        <p:nvPicPr>
          <p:cNvPr id="5" name="Picture 4">
            <a:extLst>
              <a:ext uri="{FF2B5EF4-FFF2-40B4-BE49-F238E27FC236}">
                <a16:creationId xmlns:a16="http://schemas.microsoft.com/office/drawing/2014/main" id="{8F230242-6693-A24A-B6EC-B62689F941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8000" y="381000"/>
            <a:ext cx="9144000" cy="6858000"/>
          </a:xfrm>
          <a:prstGeom prst="rect">
            <a:avLst/>
          </a:prstGeom>
        </p:spPr>
      </p:pic>
    </p:spTree>
    <p:extLst>
      <p:ext uri="{BB962C8B-B14F-4D97-AF65-F5344CB8AC3E}">
        <p14:creationId xmlns:p14="http://schemas.microsoft.com/office/powerpoint/2010/main" val="276015335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5EA0B59B-AB3C-6C4F-871F-21482E879AC3}"/>
              </a:ext>
            </a:extLst>
          </p:cNvPr>
          <p:cNvSpPr>
            <a:spLocks noGrp="1"/>
          </p:cNvSpPr>
          <p:nvPr>
            <p:ph type="ftr" sz="quarter" idx="10"/>
          </p:nvPr>
        </p:nvSpPr>
        <p:spPr/>
        <p:txBody>
          <a:bodyPr/>
          <a:lstStyle/>
          <a:p>
            <a:pPr>
              <a:defRPr/>
            </a:pPr>
            <a:r>
              <a:rPr lang="en-US"/>
              <a:t>Nigel Watson / Birmingham Univ.</a:t>
            </a:r>
          </a:p>
        </p:txBody>
      </p:sp>
      <p:sp>
        <p:nvSpPr>
          <p:cNvPr id="3" name="Date Placeholder 2">
            <a:extLst>
              <a:ext uri="{FF2B5EF4-FFF2-40B4-BE49-F238E27FC236}">
                <a16:creationId xmlns:a16="http://schemas.microsoft.com/office/drawing/2014/main" id="{54CD9F2A-9035-3E4C-AA4F-9F366FB010A9}"/>
              </a:ext>
            </a:extLst>
          </p:cNvPr>
          <p:cNvSpPr>
            <a:spLocks noGrp="1"/>
          </p:cNvSpPr>
          <p:nvPr>
            <p:ph type="dt" sz="half" idx="12"/>
          </p:nvPr>
        </p:nvSpPr>
        <p:spPr/>
        <p:txBody>
          <a:bodyPr/>
          <a:lstStyle/>
          <a:p>
            <a:pPr>
              <a:defRPr/>
            </a:pPr>
            <a:r>
              <a:rPr lang="en-GB"/>
              <a:t>PPTAP / 04-Jun-2021</a:t>
            </a:r>
          </a:p>
        </p:txBody>
      </p:sp>
      <p:pic>
        <p:nvPicPr>
          <p:cNvPr id="5" name="Picture 4">
            <a:extLst>
              <a:ext uri="{FF2B5EF4-FFF2-40B4-BE49-F238E27FC236}">
                <a16:creationId xmlns:a16="http://schemas.microsoft.com/office/drawing/2014/main" id="{F6C7092D-4DBB-A144-AA6C-6E1FEBE9CA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0160000" cy="7620000"/>
          </a:xfrm>
          <a:prstGeom prst="rect">
            <a:avLst/>
          </a:prstGeom>
        </p:spPr>
      </p:pic>
    </p:spTree>
    <p:extLst>
      <p:ext uri="{BB962C8B-B14F-4D97-AF65-F5344CB8AC3E}">
        <p14:creationId xmlns:p14="http://schemas.microsoft.com/office/powerpoint/2010/main" val="70857017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bwMode="auto">
        <a:xfrm>
          <a:off x="0" y="0"/>
          <a:ext cx="0" cy="0"/>
          <a:chOff x="0" y="0"/>
          <a:chExt cx="0" cy="0"/>
        </a:xfrm>
      </p:grpSpPr>
      <p:sp>
        <p:nvSpPr>
          <p:cNvPr id="4" name="Title 1"/>
          <p:cNvSpPr>
            <a:spLocks noGrp="1"/>
          </p:cNvSpPr>
          <p:nvPr>
            <p:ph type="title"/>
          </p:nvPr>
        </p:nvSpPr>
        <p:spPr bwMode="auto"/>
        <p:txBody>
          <a:bodyPr/>
          <a:lstStyle/>
          <a:p>
            <a:pPr>
              <a:defRPr/>
            </a:pPr>
            <a:endParaRPr/>
          </a:p>
        </p:txBody>
      </p:sp>
      <p:pic>
        <p:nvPicPr>
          <p:cNvPr id="5" name="Content Placeholder 4"/>
          <p:cNvPicPr>
            <a:picLocks noGrp="1" noChangeAspect="1"/>
          </p:cNvPicPr>
          <p:nvPr>
            <p:ph idx="1"/>
          </p:nvPr>
        </p:nvPicPr>
        <p:blipFill>
          <a:blip r:embed="rId3"/>
          <a:stretch/>
        </p:blipFill>
        <p:spPr bwMode="auto">
          <a:xfrm>
            <a:off x="9996" y="-20725"/>
            <a:ext cx="10140008" cy="7605006"/>
          </a:xfrm>
          <a:prstGeom prst="rect">
            <a:avLst/>
          </a:prstGeom>
        </p:spPr>
      </p:pic>
      <p:sp>
        <p:nvSpPr>
          <p:cNvPr id="6" name="Rectangle 5"/>
          <p:cNvSpPr/>
          <p:nvPr/>
        </p:nvSpPr>
        <p:spPr bwMode="auto">
          <a:xfrm>
            <a:off x="-320249" y="6942666"/>
            <a:ext cx="2440780" cy="357186"/>
          </a:xfrm>
          <a:prstGeom prst="rect">
            <a:avLst/>
          </a:prstGeom>
          <a:noFill/>
        </p:spPr>
        <p:txBody>
          <a:bodyPr vertOverflow="overflow" horzOverflow="clip" vert="horz" wrap="square" lIns="91440" tIns="45720" rIns="91440" bIns="45720" numCol="1" spcCol="0" rtlCol="0" fromWordArt="0" anchor="t" anchorCtr="0" forceAA="0" compatLnSpc="0">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sz="1600" b="0" i="0" u="none" strike="noStrike" kern="0" cap="none" spc="0" normalizeH="0" baseline="0" noProof="0">
                <a:ln>
                  <a:noFill/>
                </a:ln>
                <a:solidFill>
                  <a:srgbClr val="000000"/>
                </a:solidFill>
                <a:effectLst/>
                <a:uLnTx/>
                <a:uFillTx/>
                <a:latin typeface="Century Gothic"/>
              </a:rPr>
              <a:t>[c/o Phil Allport]</a:t>
            </a:r>
            <a:endParaRPr kumimoji="0" sz="3200" b="0" i="0" u="none" strike="noStrike" kern="0" cap="none" spc="0" normalizeH="0" baseline="0" noProof="0">
              <a:ln>
                <a:noFill/>
              </a:ln>
              <a:solidFill>
                <a:srgbClr val="000000"/>
              </a:solidFill>
              <a:effectLst/>
              <a:uLnTx/>
              <a:uFillTx/>
              <a:latin typeface="Century Gothic"/>
            </a:endParaRPr>
          </a:p>
        </p:txBody>
      </p:sp>
      <p:sp>
        <p:nvSpPr>
          <p:cNvPr id="7" name="Rectangle 6"/>
          <p:cNvSpPr/>
          <p:nvPr/>
        </p:nvSpPr>
        <p:spPr bwMode="auto">
          <a:xfrm>
            <a:off x="2199680" y="35719"/>
            <a:ext cx="6336704" cy="821953"/>
          </a:xfrm>
          <a:prstGeom prst="rect">
            <a:avLst/>
          </a:prstGeom>
          <a:solidFill>
            <a:schemeClr val="bg1"/>
          </a:solidFill>
          <a:ln w="38099">
            <a:solidFill>
              <a:srgbClr val="F068E5"/>
            </a:solidFill>
            <a:prstDash val="solid"/>
          </a:ln>
        </p:spPr>
        <p:txBody>
          <a:bodyPr vertOverflow="overflow" horzOverflow="clip" vert="horz" wrap="square" lIns="91440" tIns="45720" rIns="91440" bIns="45720" numCol="1" spcCol="0" rtlCol="0" fromWordArt="0" anchor="t" anchorCtr="0" forceAA="0" compatLnSpc="0">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sz="2000" b="0" i="0" u="none" strike="noStrike" kern="0" cap="none" spc="0" normalizeH="0" baseline="0" noProof="0" dirty="0">
                <a:ln>
                  <a:noFill/>
                </a:ln>
                <a:solidFill>
                  <a:srgbClr val="000000"/>
                </a:solidFill>
                <a:effectLst/>
                <a:uLnTx/>
                <a:uFillTx/>
                <a:latin typeface="Century Gothic"/>
              </a:rPr>
              <a:t>DECAL in full G4 CLIC </a:t>
            </a:r>
            <a:endParaRPr kumimoji="0" lang="en-GB" sz="2000" b="0" i="0" u="none" strike="noStrike" kern="0" cap="none" spc="0" normalizeH="0" baseline="0" noProof="0" dirty="0">
              <a:ln>
                <a:noFill/>
              </a:ln>
              <a:solidFill>
                <a:srgbClr val="000000"/>
              </a:solidFill>
              <a:effectLst/>
              <a:uLnTx/>
              <a:uFillTx/>
              <a:latin typeface="Century Gothic"/>
            </a:endParaRPr>
          </a:p>
          <a:p>
            <a:pPr marL="0" marR="0" lvl="0" indent="0" algn="ctr" defTabSz="457200" eaLnBrk="1" fontAlgn="auto" latinLnBrk="0" hangingPunct="1">
              <a:lnSpc>
                <a:spcPct val="100000"/>
              </a:lnSpc>
              <a:spcBef>
                <a:spcPts val="0"/>
              </a:spcBef>
              <a:spcAft>
                <a:spcPts val="0"/>
              </a:spcAft>
              <a:buClrTx/>
              <a:buSzTx/>
              <a:buFontTx/>
              <a:buNone/>
              <a:tabLst/>
              <a:defRPr/>
            </a:pPr>
            <a:r>
              <a:rPr kumimoji="0" sz="2000" b="0" i="0" u="none" strike="noStrike" kern="0" cap="none" spc="0" normalizeH="0" baseline="0" noProof="0" dirty="0">
                <a:ln>
                  <a:noFill/>
                </a:ln>
                <a:solidFill>
                  <a:srgbClr val="000000"/>
                </a:solidFill>
                <a:effectLst/>
                <a:uLnTx/>
                <a:uFillTx/>
                <a:latin typeface="Century Gothic"/>
              </a:rPr>
              <a:t>Comparable performance to analogue </a:t>
            </a:r>
            <a:r>
              <a:rPr kumimoji="0" sz="2000" b="0" i="0" u="none" strike="noStrike" kern="0" cap="none" spc="0" normalizeH="0" baseline="0" noProof="0" dirty="0" err="1">
                <a:ln>
                  <a:noFill/>
                </a:ln>
                <a:solidFill>
                  <a:srgbClr val="000000"/>
                </a:solidFill>
                <a:effectLst/>
                <a:uLnTx/>
                <a:uFillTx/>
                <a:latin typeface="Century Gothic"/>
              </a:rPr>
              <a:t>SiW</a:t>
            </a:r>
            <a:endParaRPr kumimoji="0" sz="2000" b="0" i="0" u="none" strike="noStrike" kern="0" cap="none" spc="0" normalizeH="0" baseline="0" noProof="0" dirty="0">
              <a:ln>
                <a:noFill/>
              </a:ln>
              <a:solidFill>
                <a:srgbClr val="000000"/>
              </a:solidFill>
              <a:effectLst/>
              <a:uLnTx/>
              <a:uFillTx/>
              <a:latin typeface="Century Gothic"/>
            </a:endParaRPr>
          </a:p>
        </p:txBody>
      </p:sp>
      <p:sp>
        <p:nvSpPr>
          <p:cNvPr id="2" name="Date Placeholder 1">
            <a:extLst>
              <a:ext uri="{FF2B5EF4-FFF2-40B4-BE49-F238E27FC236}">
                <a16:creationId xmlns:a16="http://schemas.microsoft.com/office/drawing/2014/main" id="{955A6BDB-9AB6-B646-A691-5BBC94F8D836}"/>
              </a:ext>
            </a:extLst>
          </p:cNvPr>
          <p:cNvSpPr>
            <a:spLocks noGrp="1"/>
          </p:cNvSpPr>
          <p:nvPr>
            <p:ph type="dt" sz="half" idx="12"/>
          </p:nvPr>
        </p:nvSpPr>
        <p:spPr/>
        <p:txBody>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GB" sz="1350" b="0" i="0" u="none" strike="noStrike" kern="0" cap="none" spc="0" normalizeH="0" baseline="0" noProof="0">
                <a:ln>
                  <a:noFill/>
                </a:ln>
                <a:solidFill>
                  <a:srgbClr val="000000"/>
                </a:solidFill>
                <a:effectLst/>
                <a:uLnTx/>
                <a:uFillTx/>
                <a:latin typeface="Arial"/>
                <a:cs typeface="Arial"/>
              </a:rPr>
              <a:t>PPTAP / 04-Jun-2021</a:t>
            </a:r>
          </a:p>
        </p:txBody>
      </p:sp>
      <p:sp>
        <p:nvSpPr>
          <p:cNvPr id="3" name="Footer Placeholder 2">
            <a:extLst>
              <a:ext uri="{FF2B5EF4-FFF2-40B4-BE49-F238E27FC236}">
                <a16:creationId xmlns:a16="http://schemas.microsoft.com/office/drawing/2014/main" id="{7CD0098E-842C-804B-AFFB-5CF7521D4F96}"/>
              </a:ext>
            </a:extLst>
          </p:cNvPr>
          <p:cNvSpPr>
            <a:spLocks noGrp="1"/>
          </p:cNvSpPr>
          <p:nvPr>
            <p:ph type="ftr" sz="quarter" idx="10"/>
          </p:nvPr>
        </p:nvSpPr>
        <p:spPr/>
        <p:txBody>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350" b="0" i="0" u="none" strike="noStrike" kern="0" cap="none" spc="0" normalizeH="0" baseline="0" noProof="0">
                <a:ln>
                  <a:noFill/>
                </a:ln>
                <a:solidFill>
                  <a:srgbClr val="000000"/>
                </a:solidFill>
                <a:effectLst/>
                <a:uLnTx/>
                <a:uFillTx/>
                <a:latin typeface="Arial"/>
                <a:cs typeface="Arial"/>
              </a:rPr>
              <a:t>Nigel Watson / Birmingham Univ.</a:t>
            </a:r>
          </a:p>
        </p:txBody>
      </p:sp>
    </p:spTree>
    <p:extLst>
      <p:ext uri="{BB962C8B-B14F-4D97-AF65-F5344CB8AC3E}">
        <p14:creationId xmlns:p14="http://schemas.microsoft.com/office/powerpoint/2010/main" val="148158664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DE80034-997A-044D-9BCD-7DA170319D42}"/>
              </a:ext>
            </a:extLst>
          </p:cNvPr>
          <p:cNvSpPr>
            <a:spLocks noGrp="1"/>
          </p:cNvSpPr>
          <p:nvPr>
            <p:ph type="ftr" sz="quarter" idx="10"/>
          </p:nvPr>
        </p:nvSpPr>
        <p:spPr/>
        <p:txBody>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350" b="0" i="0" u="none" strike="noStrike" kern="0" cap="none" spc="0" normalizeH="0" baseline="0" noProof="0">
                <a:ln>
                  <a:noFill/>
                </a:ln>
                <a:solidFill>
                  <a:srgbClr val="000000"/>
                </a:solidFill>
                <a:effectLst/>
                <a:uLnTx/>
                <a:uFillTx/>
                <a:latin typeface="Arial"/>
                <a:cs typeface="Arial"/>
              </a:rPr>
              <a:t>Nigel Watson / Birmingham Univ.</a:t>
            </a:r>
          </a:p>
        </p:txBody>
      </p:sp>
      <p:sp>
        <p:nvSpPr>
          <p:cNvPr id="3" name="Date Placeholder 2">
            <a:extLst>
              <a:ext uri="{FF2B5EF4-FFF2-40B4-BE49-F238E27FC236}">
                <a16:creationId xmlns:a16="http://schemas.microsoft.com/office/drawing/2014/main" id="{96A69275-2206-B541-9167-8732AC9769EA}"/>
              </a:ext>
            </a:extLst>
          </p:cNvPr>
          <p:cNvSpPr>
            <a:spLocks noGrp="1"/>
          </p:cNvSpPr>
          <p:nvPr>
            <p:ph type="dt" sz="half" idx="12"/>
          </p:nvPr>
        </p:nvSpPr>
        <p:spPr/>
        <p:txBody>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GB" sz="1350" b="0" i="0" u="none" strike="noStrike" kern="0" cap="none" spc="0" normalizeH="0" baseline="0" noProof="0">
                <a:ln>
                  <a:noFill/>
                </a:ln>
                <a:solidFill>
                  <a:srgbClr val="000000"/>
                </a:solidFill>
                <a:effectLst/>
                <a:uLnTx/>
                <a:uFillTx/>
                <a:latin typeface="Arial"/>
                <a:cs typeface="Arial"/>
              </a:rPr>
              <a:t>PPTAP / 04-Jun-2021</a:t>
            </a:r>
          </a:p>
        </p:txBody>
      </p:sp>
      <p:pic>
        <p:nvPicPr>
          <p:cNvPr id="5" name="Picture 4">
            <a:extLst>
              <a:ext uri="{FF2B5EF4-FFF2-40B4-BE49-F238E27FC236}">
                <a16:creationId xmlns:a16="http://schemas.microsoft.com/office/drawing/2014/main" id="{A7E4D2FC-3229-304E-B2EA-E764F12F10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0160000" cy="7620000"/>
          </a:xfrm>
          <a:prstGeom prst="rect">
            <a:avLst/>
          </a:prstGeom>
        </p:spPr>
      </p:pic>
    </p:spTree>
    <p:extLst>
      <p:ext uri="{BB962C8B-B14F-4D97-AF65-F5344CB8AC3E}">
        <p14:creationId xmlns:p14="http://schemas.microsoft.com/office/powerpoint/2010/main" val="9340459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62469B78-D850-B14F-9B53-D265AA7F91FA}"/>
              </a:ext>
            </a:extLst>
          </p:cNvPr>
          <p:cNvSpPr>
            <a:spLocks noGrp="1"/>
          </p:cNvSpPr>
          <p:nvPr>
            <p:ph type="ftr" sz="quarter" idx="10"/>
          </p:nvPr>
        </p:nvSpPr>
        <p:spPr/>
        <p:txBody>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350" b="0" i="0" u="none" strike="noStrike" kern="0" cap="none" spc="0" normalizeH="0" baseline="0" noProof="0">
                <a:ln>
                  <a:noFill/>
                </a:ln>
                <a:solidFill>
                  <a:srgbClr val="000000"/>
                </a:solidFill>
                <a:effectLst/>
                <a:uLnTx/>
                <a:uFillTx/>
                <a:latin typeface="Arial"/>
                <a:cs typeface="Arial"/>
              </a:rPr>
              <a:t>Nigel Watson / Birmingham Univ.</a:t>
            </a:r>
          </a:p>
        </p:txBody>
      </p:sp>
      <p:sp>
        <p:nvSpPr>
          <p:cNvPr id="3" name="Date Placeholder 2">
            <a:extLst>
              <a:ext uri="{FF2B5EF4-FFF2-40B4-BE49-F238E27FC236}">
                <a16:creationId xmlns:a16="http://schemas.microsoft.com/office/drawing/2014/main" id="{329FB5E7-82EE-924E-8C74-55CB1DB7B397}"/>
              </a:ext>
            </a:extLst>
          </p:cNvPr>
          <p:cNvSpPr>
            <a:spLocks noGrp="1"/>
          </p:cNvSpPr>
          <p:nvPr>
            <p:ph type="dt" sz="half" idx="12"/>
          </p:nvPr>
        </p:nvSpPr>
        <p:spPr/>
        <p:txBody>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GB" sz="1350" b="0" i="0" u="none" strike="noStrike" kern="0" cap="none" spc="0" normalizeH="0" baseline="0" noProof="0">
                <a:ln>
                  <a:noFill/>
                </a:ln>
                <a:solidFill>
                  <a:srgbClr val="000000"/>
                </a:solidFill>
                <a:effectLst/>
                <a:uLnTx/>
                <a:uFillTx/>
                <a:latin typeface="Arial"/>
                <a:cs typeface="Arial"/>
              </a:rPr>
              <a:t>PPTAP / 04-Jun-2021</a:t>
            </a:r>
          </a:p>
        </p:txBody>
      </p:sp>
      <p:pic>
        <p:nvPicPr>
          <p:cNvPr id="5" name="Picture 4">
            <a:extLst>
              <a:ext uri="{FF2B5EF4-FFF2-40B4-BE49-F238E27FC236}">
                <a16:creationId xmlns:a16="http://schemas.microsoft.com/office/drawing/2014/main" id="{54A643AF-73DF-9E45-8EF9-6D23A743EC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0160000" cy="7620000"/>
          </a:xfrm>
          <a:prstGeom prst="rect">
            <a:avLst/>
          </a:prstGeom>
        </p:spPr>
      </p:pic>
    </p:spTree>
    <p:extLst>
      <p:ext uri="{BB962C8B-B14F-4D97-AF65-F5344CB8AC3E}">
        <p14:creationId xmlns:p14="http://schemas.microsoft.com/office/powerpoint/2010/main" val="252022220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AE7AE167-2E6B-664C-9A9F-C45DDE22370B}"/>
              </a:ext>
            </a:extLst>
          </p:cNvPr>
          <p:cNvSpPr>
            <a:spLocks noGrp="1"/>
          </p:cNvSpPr>
          <p:nvPr>
            <p:ph type="ftr" sz="quarter" idx="10"/>
          </p:nvPr>
        </p:nvSpPr>
        <p:spPr/>
        <p:txBody>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350" b="0" i="0" u="none" strike="noStrike" kern="0" cap="none" spc="0" normalizeH="0" baseline="0" noProof="0">
                <a:ln>
                  <a:noFill/>
                </a:ln>
                <a:solidFill>
                  <a:srgbClr val="000000"/>
                </a:solidFill>
                <a:effectLst/>
                <a:uLnTx/>
                <a:uFillTx/>
                <a:latin typeface="Arial"/>
                <a:cs typeface="Arial"/>
              </a:rPr>
              <a:t>Nigel Watson / Birmingham Univ.</a:t>
            </a:r>
          </a:p>
        </p:txBody>
      </p:sp>
      <p:sp>
        <p:nvSpPr>
          <p:cNvPr id="3" name="Date Placeholder 2">
            <a:extLst>
              <a:ext uri="{FF2B5EF4-FFF2-40B4-BE49-F238E27FC236}">
                <a16:creationId xmlns:a16="http://schemas.microsoft.com/office/drawing/2014/main" id="{8001B23F-4242-D94E-806C-7905A4FD8394}"/>
              </a:ext>
            </a:extLst>
          </p:cNvPr>
          <p:cNvSpPr>
            <a:spLocks noGrp="1"/>
          </p:cNvSpPr>
          <p:nvPr>
            <p:ph type="dt" sz="half" idx="12"/>
          </p:nvPr>
        </p:nvSpPr>
        <p:spPr/>
        <p:txBody>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GB" sz="1350" b="0" i="0" u="none" strike="noStrike" kern="0" cap="none" spc="0" normalizeH="0" baseline="0" noProof="0">
                <a:ln>
                  <a:noFill/>
                </a:ln>
                <a:solidFill>
                  <a:srgbClr val="000000"/>
                </a:solidFill>
                <a:effectLst/>
                <a:uLnTx/>
                <a:uFillTx/>
                <a:latin typeface="Arial"/>
                <a:cs typeface="Arial"/>
              </a:rPr>
              <a:t>PPTAP / 04-Jun-2021</a:t>
            </a:r>
          </a:p>
        </p:txBody>
      </p:sp>
      <p:pic>
        <p:nvPicPr>
          <p:cNvPr id="5" name="Picture 4">
            <a:extLst>
              <a:ext uri="{FF2B5EF4-FFF2-40B4-BE49-F238E27FC236}">
                <a16:creationId xmlns:a16="http://schemas.microsoft.com/office/drawing/2014/main" id="{C9AA6216-9C28-7346-974A-41EB91DC90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0160000" cy="7620000"/>
          </a:xfrm>
          <a:prstGeom prst="rect">
            <a:avLst/>
          </a:prstGeom>
        </p:spPr>
      </p:pic>
    </p:spTree>
    <p:extLst>
      <p:ext uri="{BB962C8B-B14F-4D97-AF65-F5344CB8AC3E}">
        <p14:creationId xmlns:p14="http://schemas.microsoft.com/office/powerpoint/2010/main" val="19857973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ECAL crystals are capable of precise timing"/>
          <p:cNvSpPr txBox="1"/>
          <p:nvPr/>
        </p:nvSpPr>
        <p:spPr>
          <a:xfrm>
            <a:off x="1136835" y="100947"/>
            <a:ext cx="8175626" cy="876584"/>
          </a:xfrm>
          <a:prstGeom prst="rect">
            <a:avLst/>
          </a:prstGeom>
          <a:solidFill>
            <a:srgbClr val="EBEBEB"/>
          </a:solidFill>
          <a:ln w="12700">
            <a:solidFill>
              <a:srgbClr val="000000">
                <a:alpha val="0"/>
              </a:srgbClr>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9688" tIns="39688" rIns="39688" bIns="39688" anchor="ctr"/>
          <a:lstStyle>
            <a:lvl1pPr>
              <a:defRPr sz="4100" b="0">
                <a:latin typeface="Helvetica"/>
                <a:ea typeface="Helvetica"/>
                <a:cs typeface="Helvetica"/>
                <a:sym typeface="Helvetica"/>
              </a:defRPr>
            </a:lvl1pPr>
          </a:lstStyle>
          <a:p>
            <a:pPr defTabSz="456435" rtl="0" hangingPunct="0"/>
            <a:r>
              <a:rPr sz="3203"/>
              <a:t>ECAL crystals are capable of precise timing</a:t>
            </a:r>
          </a:p>
        </p:txBody>
      </p:sp>
      <p:sp>
        <p:nvSpPr>
          <p:cNvPr id="185" name="CMS ECAL crystals and APDs are capable of providing precise timing information…"/>
          <p:cNvSpPr txBox="1"/>
          <p:nvPr/>
        </p:nvSpPr>
        <p:spPr>
          <a:xfrm>
            <a:off x="-297238" y="1462674"/>
            <a:ext cx="6562902" cy="688996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9688" tIns="39688" rIns="39688" bIns="39688" anchor="ctr">
            <a:spAutoFit/>
          </a:bodyPr>
          <a:lstStyle/>
          <a:p>
            <a:pPr marL="694575" indent="-446512" algn="l" defTabSz="456435" rtl="0" hangingPunct="0">
              <a:spcBef>
                <a:spcPts val="625"/>
              </a:spcBef>
              <a:buSzPct val="100000"/>
              <a:buFontTx/>
              <a:buChar char="•"/>
              <a:defRPr sz="2900">
                <a:latin typeface="Helvetica"/>
                <a:ea typeface="Helvetica"/>
                <a:cs typeface="Helvetica"/>
                <a:sym typeface="Helvetica"/>
              </a:defRPr>
            </a:pPr>
            <a:r>
              <a:rPr sz="2266" b="1" dirty="0">
                <a:latin typeface="Helvetica"/>
                <a:sym typeface="Helvetica"/>
              </a:rPr>
              <a:t>CMS ECAL crystals and APDs </a:t>
            </a:r>
            <a:r>
              <a:rPr lang="en-GB" sz="2266" b="1" dirty="0">
                <a:latin typeface="Helvetica"/>
                <a:sym typeface="Helvetica"/>
              </a:rPr>
              <a:t>can</a:t>
            </a:r>
            <a:r>
              <a:rPr sz="2266" b="1" dirty="0">
                <a:latin typeface="Helvetica"/>
                <a:sym typeface="Helvetica"/>
              </a:rPr>
              <a:t> </a:t>
            </a:r>
            <a:r>
              <a:rPr sz="2266" b="1" dirty="0" err="1">
                <a:latin typeface="Helvetica"/>
                <a:sym typeface="Helvetica"/>
              </a:rPr>
              <a:t>provid</a:t>
            </a:r>
            <a:r>
              <a:rPr lang="en-GB" sz="2266" b="1" dirty="0">
                <a:latin typeface="Helvetica"/>
                <a:sym typeface="Helvetica"/>
              </a:rPr>
              <a:t>e</a:t>
            </a:r>
            <a:r>
              <a:rPr sz="2266" b="1" dirty="0">
                <a:latin typeface="Helvetica"/>
                <a:sym typeface="Helvetica"/>
              </a:rPr>
              <a:t> precise </a:t>
            </a:r>
            <a:r>
              <a:rPr sz="2266" b="1" dirty="0" err="1">
                <a:latin typeface="Helvetica"/>
                <a:sym typeface="Helvetica"/>
              </a:rPr>
              <a:t>tim</a:t>
            </a:r>
            <a:r>
              <a:rPr lang="en-GB" sz="2266" b="1" dirty="0">
                <a:latin typeface="Helvetica"/>
                <a:sym typeface="Helvetica"/>
              </a:rPr>
              <a:t>e</a:t>
            </a:r>
            <a:r>
              <a:rPr sz="2266" b="1" dirty="0">
                <a:latin typeface="Helvetica"/>
                <a:sym typeface="Helvetica"/>
              </a:rPr>
              <a:t> information</a:t>
            </a:r>
          </a:p>
          <a:p>
            <a:pPr marL="1041864" lvl="1" indent="-446513" algn="l" defTabSz="456435" rtl="0" hangingPunct="0">
              <a:spcBef>
                <a:spcPts val="625"/>
              </a:spcBef>
              <a:buSzPct val="100000"/>
              <a:buFontTx/>
              <a:buChar char="-"/>
              <a:defRPr b="0">
                <a:solidFill>
                  <a:srgbClr val="FF2600"/>
                </a:solidFill>
                <a:latin typeface="Helvetica"/>
                <a:ea typeface="Helvetica"/>
                <a:cs typeface="Helvetica"/>
                <a:sym typeface="Helvetica"/>
              </a:defRPr>
            </a:pPr>
            <a:r>
              <a:rPr sz="1875" b="1" dirty="0">
                <a:solidFill>
                  <a:srgbClr val="FF2600"/>
                </a:solidFill>
                <a:latin typeface="Helvetica"/>
                <a:sym typeface="Helvetica"/>
              </a:rPr>
              <a:t>intrinsic resolution: ~20 </a:t>
            </a:r>
            <a:r>
              <a:rPr sz="1875" b="1" dirty="0" err="1">
                <a:solidFill>
                  <a:srgbClr val="FF2600"/>
                </a:solidFill>
                <a:latin typeface="Helvetica"/>
                <a:sym typeface="Helvetica"/>
              </a:rPr>
              <a:t>ps</a:t>
            </a:r>
            <a:endParaRPr sz="1875" b="1" dirty="0">
              <a:solidFill>
                <a:srgbClr val="FF2600"/>
              </a:solidFill>
              <a:latin typeface="Helvetica"/>
              <a:sym typeface="Helvetica"/>
            </a:endParaRPr>
          </a:p>
          <a:p>
            <a:pPr marL="694575" indent="-446512" algn="l" defTabSz="456435" rtl="0" hangingPunct="0">
              <a:spcBef>
                <a:spcPts val="625"/>
              </a:spcBef>
              <a:buSzPct val="100000"/>
              <a:buFontTx/>
              <a:buChar char="•"/>
              <a:defRPr sz="2900">
                <a:latin typeface="Helvetica"/>
                <a:ea typeface="Helvetica"/>
                <a:cs typeface="Helvetica"/>
                <a:sym typeface="Helvetica"/>
              </a:defRPr>
            </a:pPr>
            <a:r>
              <a:rPr sz="2266" b="1" dirty="0">
                <a:latin typeface="Helvetica"/>
                <a:sym typeface="Helvetica"/>
              </a:rPr>
              <a:t>ECAL timing distribution system not designed for sub-ns</a:t>
            </a:r>
          </a:p>
          <a:p>
            <a:pPr marL="1041864" lvl="1" indent="-446513" algn="l" defTabSz="456435" rtl="0" hangingPunct="0">
              <a:spcBef>
                <a:spcPts val="625"/>
              </a:spcBef>
              <a:buSzPct val="100000"/>
              <a:buFontTx/>
              <a:buChar char="-"/>
              <a:defRPr b="0">
                <a:solidFill>
                  <a:srgbClr val="FF2600"/>
                </a:solidFill>
                <a:latin typeface="Helvetica"/>
                <a:ea typeface="Helvetica"/>
                <a:cs typeface="Helvetica"/>
                <a:sym typeface="Helvetica"/>
              </a:defRPr>
            </a:pPr>
            <a:r>
              <a:rPr sz="1875" b="1" dirty="0">
                <a:solidFill>
                  <a:srgbClr val="FF2600"/>
                </a:solidFill>
                <a:latin typeface="Helvetica"/>
                <a:sym typeface="Helvetica"/>
              </a:rPr>
              <a:t>achieved ~150ps, limited by timing distribution to front-end boards</a:t>
            </a:r>
          </a:p>
          <a:p>
            <a:pPr marL="694575" indent="-446512" algn="l" defTabSz="456435" rtl="0" hangingPunct="0">
              <a:spcBef>
                <a:spcPts val="625"/>
              </a:spcBef>
              <a:buSzPct val="100000"/>
              <a:buFontTx/>
              <a:buChar char="•"/>
              <a:defRPr sz="2900">
                <a:latin typeface="Helvetica"/>
                <a:ea typeface="Helvetica"/>
                <a:cs typeface="Helvetica"/>
                <a:sym typeface="Helvetica"/>
              </a:defRPr>
            </a:pPr>
            <a:r>
              <a:rPr sz="2266" b="1" dirty="0">
                <a:latin typeface="Helvetica"/>
                <a:sym typeface="Helvetica"/>
              </a:rPr>
              <a:t>Phase-2 upgrade </a:t>
            </a:r>
            <a:r>
              <a:rPr sz="2266" b="1" dirty="0" err="1">
                <a:latin typeface="Helvetica"/>
                <a:sym typeface="Helvetica"/>
              </a:rPr>
              <a:t>prioritises</a:t>
            </a:r>
            <a:r>
              <a:rPr sz="2266" b="1" dirty="0">
                <a:latin typeface="Helvetica"/>
                <a:sym typeface="Helvetica"/>
              </a:rPr>
              <a:t> precise timing resolution</a:t>
            </a:r>
          </a:p>
          <a:p>
            <a:pPr marL="1041864" lvl="1" indent="-446513" algn="l" defTabSz="456435" rtl="0" hangingPunct="0">
              <a:spcBef>
                <a:spcPts val="625"/>
              </a:spcBef>
              <a:buSzPct val="100000"/>
              <a:buFontTx/>
              <a:buChar char="-"/>
              <a:defRPr b="0">
                <a:solidFill>
                  <a:srgbClr val="FF2600"/>
                </a:solidFill>
                <a:latin typeface="Helvetica"/>
                <a:ea typeface="Helvetica"/>
                <a:cs typeface="Helvetica"/>
                <a:sym typeface="Helvetica"/>
              </a:defRPr>
            </a:pPr>
            <a:r>
              <a:rPr sz="1875" b="1" dirty="0">
                <a:solidFill>
                  <a:srgbClr val="FF2600"/>
                </a:solidFill>
                <a:latin typeface="Helvetica"/>
                <a:sym typeface="Helvetica"/>
              </a:rPr>
              <a:t>Crystals and APDs remain in Barrel</a:t>
            </a:r>
          </a:p>
          <a:p>
            <a:pPr marL="1041864" lvl="1" indent="-446513" algn="l" defTabSz="456435" rtl="0" hangingPunct="0">
              <a:spcBef>
                <a:spcPts val="625"/>
              </a:spcBef>
              <a:buSzPct val="100000"/>
              <a:buFontTx/>
              <a:buChar char="-"/>
              <a:defRPr b="0">
                <a:solidFill>
                  <a:srgbClr val="FF2600"/>
                </a:solidFill>
                <a:latin typeface="Helvetica"/>
                <a:ea typeface="Helvetica"/>
                <a:cs typeface="Helvetica"/>
                <a:sym typeface="Helvetica"/>
              </a:defRPr>
            </a:pPr>
            <a:r>
              <a:rPr sz="1875" b="1" dirty="0">
                <a:solidFill>
                  <a:srgbClr val="FF2600"/>
                </a:solidFill>
                <a:latin typeface="Helvetica"/>
                <a:sym typeface="Helvetica"/>
              </a:rPr>
              <a:t>ECAL will use redesigned </a:t>
            </a:r>
            <a:r>
              <a:rPr lang="en-GB" sz="1875" b="1" dirty="0">
                <a:solidFill>
                  <a:srgbClr val="FF2600"/>
                </a:solidFill>
                <a:latin typeface="Helvetica"/>
                <a:sym typeface="Helvetica"/>
              </a:rPr>
              <a:t>FE</a:t>
            </a:r>
            <a:r>
              <a:rPr sz="1875" b="1" dirty="0">
                <a:solidFill>
                  <a:srgbClr val="FF2600"/>
                </a:solidFill>
                <a:latin typeface="Helvetica"/>
                <a:sym typeface="Helvetica"/>
              </a:rPr>
              <a:t> preamp and ADC to </a:t>
            </a:r>
            <a:r>
              <a:rPr sz="1875" b="1" dirty="0" err="1">
                <a:solidFill>
                  <a:srgbClr val="FF2600"/>
                </a:solidFill>
                <a:latin typeface="Helvetica"/>
                <a:sym typeface="Helvetica"/>
              </a:rPr>
              <a:t>minimise</a:t>
            </a:r>
            <a:r>
              <a:rPr sz="1875" b="1" dirty="0">
                <a:solidFill>
                  <a:srgbClr val="FF2600"/>
                </a:solidFill>
                <a:latin typeface="Helvetica"/>
                <a:sym typeface="Helvetica"/>
              </a:rPr>
              <a:t> pulse shaping and over-sample signal pulse</a:t>
            </a:r>
          </a:p>
          <a:p>
            <a:pPr marL="1041864" lvl="1" indent="-446513" algn="l" defTabSz="456435" rtl="0" hangingPunct="0">
              <a:spcBef>
                <a:spcPts val="625"/>
              </a:spcBef>
              <a:buSzPct val="100000"/>
              <a:buFontTx/>
              <a:buChar char="-"/>
              <a:defRPr b="0">
                <a:solidFill>
                  <a:srgbClr val="FF2600"/>
                </a:solidFill>
                <a:latin typeface="Helvetica"/>
                <a:ea typeface="Helvetica"/>
                <a:cs typeface="Helvetica"/>
                <a:sym typeface="Helvetica"/>
              </a:defRPr>
            </a:pPr>
            <a:r>
              <a:rPr sz="1875" b="1" dirty="0">
                <a:solidFill>
                  <a:srgbClr val="FF2600"/>
                </a:solidFill>
                <a:latin typeface="Helvetica"/>
                <a:sym typeface="Helvetica"/>
              </a:rPr>
              <a:t>dedicated timing distribution to achieve 30ps </a:t>
            </a:r>
          </a:p>
          <a:p>
            <a:pPr marL="1041864" lvl="1" indent="-446513" algn="l" defTabSz="456435" rtl="0" hangingPunct="0">
              <a:spcBef>
                <a:spcPts val="625"/>
              </a:spcBef>
              <a:buSzPct val="100000"/>
              <a:buFontTx/>
              <a:buChar char="-"/>
              <a:defRPr b="0">
                <a:solidFill>
                  <a:srgbClr val="FF2600"/>
                </a:solidFill>
                <a:latin typeface="Helvetica"/>
                <a:ea typeface="Helvetica"/>
                <a:cs typeface="Helvetica"/>
                <a:sym typeface="Helvetica"/>
              </a:defRPr>
            </a:pPr>
            <a:r>
              <a:rPr sz="1875" b="1" dirty="0">
                <a:solidFill>
                  <a:srgbClr val="FF2600"/>
                </a:solidFill>
                <a:latin typeface="Helvetica"/>
                <a:sym typeface="Helvetica"/>
              </a:rPr>
              <a:t>ageing (APD noise increase) gradually degrades performance</a:t>
            </a:r>
          </a:p>
          <a:p>
            <a:pPr marL="1127731" lvl="1" indent="-532380" algn="l" defTabSz="456435" rtl="0" hangingPunct="0">
              <a:spcBef>
                <a:spcPts val="625"/>
              </a:spcBef>
              <a:buSzPct val="100000"/>
              <a:buFontTx/>
              <a:buChar char="-"/>
              <a:defRPr sz="2900">
                <a:latin typeface="Helvetica"/>
                <a:ea typeface="Helvetica"/>
                <a:cs typeface="Helvetica"/>
                <a:sym typeface="Helvetica"/>
              </a:defRPr>
            </a:pPr>
            <a:endParaRPr sz="2266" b="1" dirty="0">
              <a:latin typeface="Helvetica"/>
              <a:sym typeface="Helvetica"/>
            </a:endParaRPr>
          </a:p>
          <a:p>
            <a:pPr marL="1127731" lvl="1" indent="-532380" algn="l" defTabSz="456435" rtl="0" hangingPunct="0">
              <a:spcBef>
                <a:spcPts val="625"/>
              </a:spcBef>
              <a:buSzPct val="100000"/>
              <a:buFontTx/>
              <a:buChar char="-"/>
              <a:defRPr sz="2900">
                <a:latin typeface="Helvetica"/>
                <a:ea typeface="Helvetica"/>
                <a:cs typeface="Helvetica"/>
                <a:sym typeface="Helvetica"/>
              </a:defRPr>
            </a:pPr>
            <a:endParaRPr sz="2266" b="1" dirty="0">
              <a:latin typeface="Helvetica"/>
              <a:sym typeface="Helvetica"/>
            </a:endParaRPr>
          </a:p>
          <a:p>
            <a:pPr algn="l" defTabSz="456435" rtl="0" hangingPunct="0">
              <a:spcBef>
                <a:spcPts val="625"/>
              </a:spcBef>
              <a:defRPr b="0">
                <a:solidFill>
                  <a:srgbClr val="FF2600"/>
                </a:solidFill>
                <a:latin typeface="Helvetica"/>
                <a:ea typeface="Helvetica"/>
                <a:cs typeface="Helvetica"/>
                <a:sym typeface="Helvetica"/>
              </a:defRPr>
            </a:pPr>
            <a:endParaRPr sz="1875" b="1" dirty="0">
              <a:solidFill>
                <a:srgbClr val="FF2600"/>
              </a:solidFill>
              <a:latin typeface="Helvetica"/>
              <a:sym typeface="Helvetica"/>
            </a:endParaRPr>
          </a:p>
        </p:txBody>
      </p:sp>
      <p:pic>
        <p:nvPicPr>
          <p:cNvPr id="186" name="Image" descr="Image"/>
          <p:cNvPicPr>
            <a:picLocks noChangeAspect="1"/>
          </p:cNvPicPr>
          <p:nvPr/>
        </p:nvPicPr>
        <p:blipFill>
          <a:blip r:embed="rId2"/>
          <a:stretch>
            <a:fillRect/>
          </a:stretch>
        </p:blipFill>
        <p:spPr>
          <a:xfrm>
            <a:off x="6196753" y="1174930"/>
            <a:ext cx="3168679" cy="3056909"/>
          </a:xfrm>
          <a:prstGeom prst="rect">
            <a:avLst/>
          </a:prstGeom>
          <a:ln w="12700">
            <a:miter lim="400000"/>
          </a:ln>
        </p:spPr>
      </p:pic>
      <p:sp>
        <p:nvSpPr>
          <p:cNvPr id="187" name="ECAL time resolution measured from test beam"/>
          <p:cNvSpPr txBox="1"/>
          <p:nvPr/>
        </p:nvSpPr>
        <p:spPr>
          <a:xfrm>
            <a:off x="5847211" y="4062172"/>
            <a:ext cx="4312789" cy="58503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9688" tIns="39688" rIns="39688" bIns="39688" anchor="ctr">
            <a:spAutoFit/>
          </a:bodyPr>
          <a:lstStyle/>
          <a:p>
            <a:pPr algn="l" defTabSz="456435" rtl="0" hangingPunct="0">
              <a:defRPr sz="1800" b="0">
                <a:latin typeface="Helvetica Light"/>
                <a:ea typeface="Helvetica Light"/>
                <a:cs typeface="Helvetica Light"/>
                <a:sym typeface="Helvetica Light"/>
              </a:defRPr>
            </a:pPr>
            <a:r>
              <a:rPr sz="1406" dirty="0">
                <a:latin typeface="Helvetica Light"/>
                <a:sym typeface="Helvetica Light"/>
              </a:rPr>
              <a:t>ECAL time resolution measured from test beam</a:t>
            </a:r>
          </a:p>
          <a:p>
            <a:pPr algn="l" defTabSz="456435" rtl="0" hangingPunct="0">
              <a:defRPr b="0">
                <a:latin typeface="Helvetica Light"/>
                <a:ea typeface="Helvetica Light"/>
                <a:cs typeface="Helvetica Light"/>
                <a:sym typeface="Helvetica Light"/>
              </a:defRPr>
            </a:pPr>
            <a:endParaRPr sz="1875" dirty="0">
              <a:latin typeface="Helvetica Light"/>
              <a:sym typeface="Helvetica Light"/>
            </a:endParaRPr>
          </a:p>
        </p:txBody>
      </p:sp>
      <p:pic>
        <p:nvPicPr>
          <p:cNvPr id="188" name="Screenshot 2021-05-26 at 20.25.33.png" descr="Screenshot 2021-05-26 at 20.25.33.png"/>
          <p:cNvPicPr>
            <a:picLocks noChangeAspect="1"/>
          </p:cNvPicPr>
          <p:nvPr/>
        </p:nvPicPr>
        <p:blipFill>
          <a:blip r:embed="rId3"/>
          <a:stretch>
            <a:fillRect/>
          </a:stretch>
        </p:blipFill>
        <p:spPr>
          <a:xfrm>
            <a:off x="6149828" y="4343459"/>
            <a:ext cx="3262531" cy="3056910"/>
          </a:xfrm>
          <a:prstGeom prst="rect">
            <a:avLst/>
          </a:prstGeom>
          <a:ln w="12700">
            <a:miter lim="400000"/>
          </a:ln>
        </p:spPr>
      </p:pic>
      <p:sp>
        <p:nvSpPr>
          <p:cNvPr id="189" name="Phase-2 ECAL time resolution vs luminosity"/>
          <p:cNvSpPr txBox="1"/>
          <p:nvPr/>
        </p:nvSpPr>
        <p:spPr>
          <a:xfrm>
            <a:off x="6120632" y="7441749"/>
            <a:ext cx="4312789" cy="58503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9688" tIns="39688" rIns="39688" bIns="39688" anchor="ctr">
            <a:spAutoFit/>
          </a:bodyPr>
          <a:lstStyle/>
          <a:p>
            <a:pPr algn="l" defTabSz="456435" rtl="0" hangingPunct="0">
              <a:defRPr sz="1800" b="0">
                <a:latin typeface="Helvetica Light"/>
                <a:ea typeface="Helvetica Light"/>
                <a:cs typeface="Helvetica Light"/>
                <a:sym typeface="Helvetica Light"/>
              </a:defRPr>
            </a:pPr>
            <a:r>
              <a:rPr sz="1406">
                <a:latin typeface="Helvetica Light"/>
                <a:sym typeface="Helvetica Light"/>
              </a:rPr>
              <a:t>Phase-2 ECAL time resolution vs luminosity</a:t>
            </a:r>
          </a:p>
          <a:p>
            <a:pPr algn="l" defTabSz="456435" rtl="0" hangingPunct="0">
              <a:defRPr b="0">
                <a:latin typeface="Helvetica Light"/>
                <a:ea typeface="Helvetica Light"/>
                <a:cs typeface="Helvetica Light"/>
                <a:sym typeface="Helvetica Light"/>
              </a:defRPr>
            </a:pPr>
            <a:endParaRPr sz="1875">
              <a:latin typeface="Helvetica Light"/>
              <a:sym typeface="Helvetica Light"/>
            </a:endParaRPr>
          </a:p>
        </p:txBody>
      </p:sp>
      <p:pic>
        <p:nvPicPr>
          <p:cNvPr id="190" name="droppedImage.png" descr="droppedImage.png"/>
          <p:cNvPicPr>
            <a:picLocks noChangeAspect="1"/>
          </p:cNvPicPr>
          <p:nvPr/>
        </p:nvPicPr>
        <p:blipFill>
          <a:blip r:embed="rId4"/>
          <a:stretch>
            <a:fillRect/>
          </a:stretch>
        </p:blipFill>
        <p:spPr>
          <a:xfrm>
            <a:off x="119063" y="148828"/>
            <a:ext cx="889982" cy="886505"/>
          </a:xfrm>
          <a:prstGeom prst="rect">
            <a:avLst/>
          </a:prstGeom>
          <a:ln w="12700">
            <a:miter lim="400000"/>
          </a:ln>
        </p:spPr>
      </p:pic>
      <p:sp>
        <p:nvSpPr>
          <p:cNvPr id="9" name="Rectangle 8">
            <a:extLst>
              <a:ext uri="{FF2B5EF4-FFF2-40B4-BE49-F238E27FC236}">
                <a16:creationId xmlns:a16="http://schemas.microsoft.com/office/drawing/2014/main" id="{F791F3E9-C42C-F640-9998-BCFF04EDAAD9}"/>
              </a:ext>
            </a:extLst>
          </p:cNvPr>
          <p:cNvSpPr/>
          <p:nvPr/>
        </p:nvSpPr>
        <p:spPr>
          <a:xfrm>
            <a:off x="8319018" y="-35838"/>
            <a:ext cx="1890261" cy="369332"/>
          </a:xfrm>
          <a:prstGeom prst="rect">
            <a:avLst/>
          </a:prstGeom>
        </p:spPr>
        <p:txBody>
          <a:bodyPr wrap="none">
            <a:spAutoFit/>
          </a:bodyPr>
          <a:lstStyle/>
          <a:p>
            <a:pPr>
              <a:defRPr sz="2900" b="1" i="0">
                <a:latin typeface="Helvetica"/>
                <a:ea typeface="Helvetica"/>
                <a:cs typeface="Helvetica"/>
                <a:sym typeface="Helvetica"/>
              </a:defRPr>
            </a:pPr>
            <a:r>
              <a:rPr lang="en-GB" sz="1800" dirty="0"/>
              <a:t>[David A. </a:t>
            </a:r>
            <a:r>
              <a:rPr lang="en-GB" sz="1800" dirty="0" err="1"/>
              <a:t>Petyt</a:t>
            </a:r>
            <a:r>
              <a:rPr lang="en-GB" sz="1800" dirty="0"/>
              <a:t>]</a:t>
            </a:r>
          </a:p>
        </p:txBody>
      </p:sp>
    </p:spTree>
    <p:extLst>
      <p:ext uri="{BB962C8B-B14F-4D97-AF65-F5344CB8AC3E}">
        <p14:creationId xmlns:p14="http://schemas.microsoft.com/office/powerpoint/2010/main" val="4053347629"/>
      </p:ext>
    </p:extLst>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7BFBF802-A61A-F343-9D33-728BC1F72731}"/>
              </a:ext>
            </a:extLst>
          </p:cNvPr>
          <p:cNvSpPr>
            <a:spLocks noGrp="1"/>
          </p:cNvSpPr>
          <p:nvPr>
            <p:ph type="ftr" sz="quarter" idx="10"/>
          </p:nvPr>
        </p:nvSpPr>
        <p:spPr/>
        <p:txBody>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350" b="0" i="0" u="none" strike="noStrike" kern="0" cap="none" spc="0" normalizeH="0" baseline="0" noProof="0">
                <a:ln>
                  <a:noFill/>
                </a:ln>
                <a:solidFill>
                  <a:srgbClr val="000000"/>
                </a:solidFill>
                <a:effectLst/>
                <a:uLnTx/>
                <a:uFillTx/>
                <a:latin typeface="Arial"/>
                <a:cs typeface="Arial"/>
              </a:rPr>
              <a:t>Nigel Watson / Birmingham Univ.</a:t>
            </a:r>
          </a:p>
        </p:txBody>
      </p:sp>
      <p:sp>
        <p:nvSpPr>
          <p:cNvPr id="3" name="Date Placeholder 2">
            <a:extLst>
              <a:ext uri="{FF2B5EF4-FFF2-40B4-BE49-F238E27FC236}">
                <a16:creationId xmlns:a16="http://schemas.microsoft.com/office/drawing/2014/main" id="{7EB78554-6122-F34C-9BC5-34282CCECFF1}"/>
              </a:ext>
            </a:extLst>
          </p:cNvPr>
          <p:cNvSpPr>
            <a:spLocks noGrp="1"/>
          </p:cNvSpPr>
          <p:nvPr>
            <p:ph type="dt" sz="half" idx="12"/>
          </p:nvPr>
        </p:nvSpPr>
        <p:spPr/>
        <p:txBody>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GB" sz="1350" b="0" i="0" u="none" strike="noStrike" kern="0" cap="none" spc="0" normalizeH="0" baseline="0" noProof="0">
                <a:ln>
                  <a:noFill/>
                </a:ln>
                <a:solidFill>
                  <a:srgbClr val="000000"/>
                </a:solidFill>
                <a:effectLst/>
                <a:uLnTx/>
                <a:uFillTx/>
                <a:latin typeface="Arial"/>
                <a:cs typeface="Arial"/>
              </a:rPr>
              <a:t>PPTAP / 04-Jun-2021</a:t>
            </a:r>
          </a:p>
        </p:txBody>
      </p:sp>
      <p:pic>
        <p:nvPicPr>
          <p:cNvPr id="5" name="Picture 4">
            <a:extLst>
              <a:ext uri="{FF2B5EF4-FFF2-40B4-BE49-F238E27FC236}">
                <a16:creationId xmlns:a16="http://schemas.microsoft.com/office/drawing/2014/main" id="{BCC1BE55-52E6-A247-B4D2-48315B366B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0160000" cy="7620000"/>
          </a:xfrm>
          <a:prstGeom prst="rect">
            <a:avLst/>
          </a:prstGeom>
        </p:spPr>
      </p:pic>
    </p:spTree>
    <p:extLst>
      <p:ext uri="{BB962C8B-B14F-4D97-AF65-F5344CB8AC3E}">
        <p14:creationId xmlns:p14="http://schemas.microsoft.com/office/powerpoint/2010/main" val="149379048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29CBCD09-0E39-0F47-ABC7-EBE45165C2FD}"/>
              </a:ext>
            </a:extLst>
          </p:cNvPr>
          <p:cNvSpPr>
            <a:spLocks noGrp="1"/>
          </p:cNvSpPr>
          <p:nvPr>
            <p:ph type="ftr" sz="quarter" idx="10"/>
          </p:nvPr>
        </p:nvSpPr>
        <p:spPr/>
        <p:txBody>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350" b="0" i="0" u="none" strike="noStrike" kern="0" cap="none" spc="0" normalizeH="0" baseline="0" noProof="0">
                <a:ln>
                  <a:noFill/>
                </a:ln>
                <a:solidFill>
                  <a:srgbClr val="000000"/>
                </a:solidFill>
                <a:effectLst/>
                <a:uLnTx/>
                <a:uFillTx/>
                <a:latin typeface="Arial"/>
                <a:cs typeface="Arial"/>
              </a:rPr>
              <a:t>Nigel Watson / Birmingham Univ.</a:t>
            </a:r>
          </a:p>
        </p:txBody>
      </p:sp>
      <p:sp>
        <p:nvSpPr>
          <p:cNvPr id="3" name="Date Placeholder 2">
            <a:extLst>
              <a:ext uri="{FF2B5EF4-FFF2-40B4-BE49-F238E27FC236}">
                <a16:creationId xmlns:a16="http://schemas.microsoft.com/office/drawing/2014/main" id="{71FE3D09-5BD0-6643-AB8B-94D3A9749F25}"/>
              </a:ext>
            </a:extLst>
          </p:cNvPr>
          <p:cNvSpPr>
            <a:spLocks noGrp="1"/>
          </p:cNvSpPr>
          <p:nvPr>
            <p:ph type="dt" sz="half" idx="12"/>
          </p:nvPr>
        </p:nvSpPr>
        <p:spPr/>
        <p:txBody>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GB" sz="1350" b="0" i="0" u="none" strike="noStrike" kern="0" cap="none" spc="0" normalizeH="0" baseline="0" noProof="0">
                <a:ln>
                  <a:noFill/>
                </a:ln>
                <a:solidFill>
                  <a:srgbClr val="000000"/>
                </a:solidFill>
                <a:effectLst/>
                <a:uLnTx/>
                <a:uFillTx/>
                <a:latin typeface="Arial"/>
                <a:cs typeface="Arial"/>
              </a:rPr>
              <a:t>PPTAP / 04-Jun-2021</a:t>
            </a:r>
          </a:p>
        </p:txBody>
      </p:sp>
      <p:pic>
        <p:nvPicPr>
          <p:cNvPr id="5" name="Picture 4">
            <a:extLst>
              <a:ext uri="{FF2B5EF4-FFF2-40B4-BE49-F238E27FC236}">
                <a16:creationId xmlns:a16="http://schemas.microsoft.com/office/drawing/2014/main" id="{E1A1DE73-2507-CB48-8F53-C01BFD3928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0160000" cy="7620000"/>
          </a:xfrm>
          <a:prstGeom prst="rect">
            <a:avLst/>
          </a:prstGeom>
        </p:spPr>
      </p:pic>
    </p:spTree>
    <p:extLst>
      <p:ext uri="{BB962C8B-B14F-4D97-AF65-F5344CB8AC3E}">
        <p14:creationId xmlns:p14="http://schemas.microsoft.com/office/powerpoint/2010/main" val="145548508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5EA0B59B-AB3C-6C4F-871F-21482E879AC3}"/>
              </a:ext>
            </a:extLst>
          </p:cNvPr>
          <p:cNvSpPr>
            <a:spLocks noGrp="1"/>
          </p:cNvSpPr>
          <p:nvPr>
            <p:ph type="ftr" sz="quarter" idx="10"/>
          </p:nvPr>
        </p:nvSpPr>
        <p:spPr/>
        <p:txBody>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350" b="0" i="0" u="none" strike="noStrike" kern="0" cap="none" spc="0" normalizeH="0" baseline="0" noProof="0">
                <a:ln>
                  <a:noFill/>
                </a:ln>
                <a:solidFill>
                  <a:srgbClr val="000000"/>
                </a:solidFill>
                <a:effectLst/>
                <a:uLnTx/>
                <a:uFillTx/>
                <a:latin typeface="Arial"/>
                <a:cs typeface="Arial"/>
              </a:rPr>
              <a:t>Nigel Watson / Birmingham Univ.</a:t>
            </a:r>
          </a:p>
        </p:txBody>
      </p:sp>
      <p:sp>
        <p:nvSpPr>
          <p:cNvPr id="3" name="Date Placeholder 2">
            <a:extLst>
              <a:ext uri="{FF2B5EF4-FFF2-40B4-BE49-F238E27FC236}">
                <a16:creationId xmlns:a16="http://schemas.microsoft.com/office/drawing/2014/main" id="{54CD9F2A-9035-3E4C-AA4F-9F366FB010A9}"/>
              </a:ext>
            </a:extLst>
          </p:cNvPr>
          <p:cNvSpPr>
            <a:spLocks noGrp="1"/>
          </p:cNvSpPr>
          <p:nvPr>
            <p:ph type="dt" sz="half" idx="12"/>
          </p:nvPr>
        </p:nvSpPr>
        <p:spPr/>
        <p:txBody>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GB" sz="1350" b="0" i="0" u="none" strike="noStrike" kern="0" cap="none" spc="0" normalizeH="0" baseline="0" noProof="0">
                <a:ln>
                  <a:noFill/>
                </a:ln>
                <a:solidFill>
                  <a:srgbClr val="000000"/>
                </a:solidFill>
                <a:effectLst/>
                <a:uLnTx/>
                <a:uFillTx/>
                <a:latin typeface="Arial"/>
                <a:cs typeface="Arial"/>
              </a:rPr>
              <a:t>PPTAP / 04-Jun-2021</a:t>
            </a:r>
          </a:p>
        </p:txBody>
      </p:sp>
      <p:pic>
        <p:nvPicPr>
          <p:cNvPr id="5" name="Picture 4">
            <a:extLst>
              <a:ext uri="{FF2B5EF4-FFF2-40B4-BE49-F238E27FC236}">
                <a16:creationId xmlns:a16="http://schemas.microsoft.com/office/drawing/2014/main" id="{B1A463A5-DC3A-C148-964F-4A5C6F5A5A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8000" y="381000"/>
            <a:ext cx="9144000" cy="6858000"/>
          </a:xfrm>
          <a:prstGeom prst="rect">
            <a:avLst/>
          </a:prstGeom>
        </p:spPr>
      </p:pic>
    </p:spTree>
    <p:extLst>
      <p:ext uri="{BB962C8B-B14F-4D97-AF65-F5344CB8AC3E}">
        <p14:creationId xmlns:p14="http://schemas.microsoft.com/office/powerpoint/2010/main" val="10707007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 name="Plans for HL-LHC - crystal ECAL"/>
          <p:cNvSpPr txBox="1"/>
          <p:nvPr/>
        </p:nvSpPr>
        <p:spPr>
          <a:xfrm>
            <a:off x="1136835" y="100947"/>
            <a:ext cx="8175626" cy="876584"/>
          </a:xfrm>
          <a:prstGeom prst="rect">
            <a:avLst/>
          </a:prstGeom>
          <a:solidFill>
            <a:srgbClr val="EBEBEB"/>
          </a:solidFill>
          <a:ln w="12700">
            <a:solidFill>
              <a:srgbClr val="000000">
                <a:alpha val="0"/>
              </a:srgbClr>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9688" tIns="39688" rIns="39688" bIns="39688" anchor="ctr"/>
          <a:lstStyle>
            <a:lvl1pPr>
              <a:defRPr sz="5500" b="0">
                <a:latin typeface="Helvetica"/>
                <a:ea typeface="Helvetica"/>
                <a:cs typeface="Helvetica"/>
                <a:sym typeface="Helvetica"/>
              </a:defRPr>
            </a:lvl1pPr>
          </a:lstStyle>
          <a:p>
            <a:pPr defTabSz="456435" rtl="0" hangingPunct="0"/>
            <a:r>
              <a:rPr sz="4297"/>
              <a:t>Plans for HL-LHC - crystal ECAL</a:t>
            </a:r>
          </a:p>
        </p:txBody>
      </p:sp>
      <p:sp>
        <p:nvSpPr>
          <p:cNvPr id="197" name="RAL/Bristol will continue to support the crystal ECAL Barrel (which will remain in place for HL-LHC with upgraded on-detector and off-detector electronics)…"/>
          <p:cNvSpPr txBox="1"/>
          <p:nvPr/>
        </p:nvSpPr>
        <p:spPr>
          <a:xfrm>
            <a:off x="119063" y="1602083"/>
            <a:ext cx="9458435" cy="53457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9688" tIns="39688" rIns="39688" bIns="39688" anchor="ctr">
            <a:spAutoFit/>
          </a:bodyPr>
          <a:lstStyle/>
          <a:p>
            <a:pPr marL="694575" indent="-446512" algn="l" defTabSz="456435" rtl="0" hangingPunct="0">
              <a:spcBef>
                <a:spcPts val="625"/>
              </a:spcBef>
              <a:buSzPct val="100000"/>
              <a:buFontTx/>
              <a:buChar char="•"/>
              <a:defRPr sz="2900">
                <a:latin typeface="Helvetica"/>
                <a:ea typeface="Helvetica"/>
                <a:cs typeface="Helvetica"/>
                <a:sym typeface="Helvetica"/>
              </a:defRPr>
            </a:pPr>
            <a:r>
              <a:rPr sz="2266" b="1" dirty="0">
                <a:latin typeface="Helvetica"/>
                <a:sym typeface="Helvetica"/>
              </a:rPr>
              <a:t>RAL/Bristol continue support </a:t>
            </a:r>
            <a:r>
              <a:rPr lang="en-GB" sz="2266" b="1" dirty="0">
                <a:latin typeface="Helvetica"/>
                <a:sym typeface="Helvetica"/>
              </a:rPr>
              <a:t>for </a:t>
            </a:r>
            <a:r>
              <a:rPr sz="2266" b="1" dirty="0">
                <a:latin typeface="Helvetica"/>
                <a:sym typeface="Helvetica"/>
              </a:rPr>
              <a:t>crystal ECAL Barrel (</a:t>
            </a:r>
            <a:r>
              <a:rPr lang="en-GB" sz="2266" b="1" dirty="0">
                <a:latin typeface="Helvetica"/>
                <a:sym typeface="Helvetica"/>
              </a:rPr>
              <a:t>through</a:t>
            </a:r>
            <a:r>
              <a:rPr sz="2266" b="1" dirty="0">
                <a:latin typeface="Helvetica"/>
                <a:sym typeface="Helvetica"/>
              </a:rPr>
              <a:t> HL-LHC</a:t>
            </a:r>
            <a:r>
              <a:rPr lang="en-GB" sz="2266" b="1" dirty="0">
                <a:latin typeface="Helvetica"/>
                <a:sym typeface="Helvetica"/>
              </a:rPr>
              <a:t>,</a:t>
            </a:r>
            <a:r>
              <a:rPr sz="2266" b="1" dirty="0">
                <a:latin typeface="Helvetica"/>
                <a:sym typeface="Helvetica"/>
              </a:rPr>
              <a:t> with upgraded on-</a:t>
            </a:r>
            <a:r>
              <a:rPr lang="en-GB" sz="2266" b="1" dirty="0">
                <a:latin typeface="Helvetica"/>
                <a:sym typeface="Helvetica"/>
              </a:rPr>
              <a:t>/off- </a:t>
            </a:r>
            <a:r>
              <a:rPr sz="2266" b="1" dirty="0">
                <a:latin typeface="Helvetica"/>
                <a:sym typeface="Helvetica"/>
              </a:rPr>
              <a:t>detector electronics)</a:t>
            </a:r>
            <a:endParaRPr sz="938" b="1" dirty="0">
              <a:latin typeface="Times Roman"/>
              <a:ea typeface="Times Roman"/>
              <a:cs typeface="Times Roman"/>
              <a:sym typeface="Times Roman"/>
            </a:endParaRPr>
          </a:p>
          <a:p>
            <a:pPr marL="1041863" lvl="1" indent="-446512" algn="l" defTabSz="456435" rtl="0" hangingPunct="0">
              <a:spcBef>
                <a:spcPts val="625"/>
              </a:spcBef>
              <a:buSzPct val="100000"/>
              <a:buFontTx/>
              <a:buChar char="•"/>
              <a:defRPr sz="2600" b="0">
                <a:latin typeface="Helvetica"/>
                <a:ea typeface="Helvetica"/>
                <a:cs typeface="Helvetica"/>
                <a:sym typeface="Helvetica"/>
              </a:defRPr>
            </a:pPr>
            <a:r>
              <a:rPr lang="en-GB" sz="2031" dirty="0">
                <a:latin typeface="Helvetica"/>
                <a:sym typeface="Helvetica"/>
              </a:rPr>
              <a:t>Main </a:t>
            </a:r>
            <a:r>
              <a:rPr sz="2031" dirty="0">
                <a:latin typeface="Helvetica"/>
                <a:sym typeface="Helvetica"/>
              </a:rPr>
              <a:t>deliverable</a:t>
            </a:r>
            <a:r>
              <a:rPr lang="en-GB" sz="2031" dirty="0">
                <a:latin typeface="Helvetica"/>
                <a:sym typeface="Helvetica"/>
              </a:rPr>
              <a:t>: </a:t>
            </a:r>
            <a:r>
              <a:rPr sz="2031" dirty="0">
                <a:latin typeface="Helvetica"/>
                <a:sym typeface="Helvetica"/>
              </a:rPr>
              <a:t>more advanced ECAL energy clustering and noise rejection algorithms for</a:t>
            </a:r>
            <a:r>
              <a:rPr lang="en-GB" sz="2031" dirty="0">
                <a:latin typeface="Helvetica"/>
                <a:sym typeface="Helvetica"/>
              </a:rPr>
              <a:t> </a:t>
            </a:r>
            <a:r>
              <a:rPr sz="2031" dirty="0">
                <a:latin typeface="Helvetica"/>
                <a:sym typeface="Helvetica"/>
              </a:rPr>
              <a:t>calorimeter trigger </a:t>
            </a:r>
            <a:r>
              <a:rPr lang="en-GB" sz="2031" dirty="0">
                <a:latin typeface="Helvetica"/>
                <a:sym typeface="Helvetica"/>
              </a:rPr>
              <a:t>(</a:t>
            </a:r>
            <a:r>
              <a:rPr sz="2031" dirty="0">
                <a:latin typeface="Helvetica"/>
                <a:sym typeface="Helvetica"/>
              </a:rPr>
              <a:t>firmware and software</a:t>
            </a:r>
            <a:r>
              <a:rPr lang="en-GB" sz="2031" dirty="0">
                <a:latin typeface="Helvetica"/>
                <a:sym typeface="Helvetica"/>
              </a:rPr>
              <a:t>)</a:t>
            </a:r>
            <a:endParaRPr sz="703" dirty="0">
              <a:latin typeface="Times Roman"/>
              <a:ea typeface="Times Roman"/>
              <a:cs typeface="Times Roman"/>
              <a:sym typeface="Times Roman"/>
            </a:endParaRPr>
          </a:p>
          <a:p>
            <a:pPr marL="1041863" lvl="1" indent="-446512" algn="l" defTabSz="456435" rtl="0" hangingPunct="0">
              <a:spcBef>
                <a:spcPts val="625"/>
              </a:spcBef>
              <a:buSzPct val="100000"/>
              <a:buFontTx/>
              <a:buChar char="•"/>
              <a:defRPr sz="2600" b="0">
                <a:latin typeface="Helvetica"/>
                <a:ea typeface="Helvetica"/>
                <a:cs typeface="Helvetica"/>
                <a:sym typeface="Helvetica"/>
              </a:defRPr>
            </a:pPr>
            <a:r>
              <a:rPr lang="en-GB" sz="2031" dirty="0">
                <a:latin typeface="Helvetica"/>
                <a:sym typeface="Helvetica"/>
              </a:rPr>
              <a:t>S</a:t>
            </a:r>
            <a:r>
              <a:rPr sz="2031" dirty="0" err="1">
                <a:latin typeface="Helvetica"/>
                <a:sym typeface="Helvetica"/>
              </a:rPr>
              <a:t>pecification</a:t>
            </a:r>
            <a:r>
              <a:rPr sz="2031" dirty="0">
                <a:latin typeface="Helvetica"/>
                <a:sym typeface="Helvetica"/>
              </a:rPr>
              <a:t> of optical </a:t>
            </a:r>
            <a:r>
              <a:rPr sz="2031" dirty="0" err="1">
                <a:latin typeface="Helvetica"/>
                <a:sym typeface="Helvetica"/>
              </a:rPr>
              <a:t>fibre</a:t>
            </a:r>
            <a:r>
              <a:rPr sz="2031" dirty="0">
                <a:latin typeface="Helvetica"/>
                <a:sym typeface="Helvetica"/>
              </a:rPr>
              <a:t> router system</a:t>
            </a:r>
            <a:r>
              <a:rPr lang="en-GB" sz="2031" dirty="0">
                <a:latin typeface="Helvetica"/>
                <a:sym typeface="Helvetica"/>
              </a:rPr>
              <a:t>, </a:t>
            </a:r>
            <a:r>
              <a:rPr sz="2031" dirty="0">
                <a:latin typeface="Helvetica"/>
                <a:sym typeface="Helvetica"/>
              </a:rPr>
              <a:t>allow</a:t>
            </a:r>
            <a:r>
              <a:rPr lang="en-GB" sz="2031" dirty="0" err="1">
                <a:latin typeface="Helvetica"/>
                <a:sym typeface="Helvetica"/>
              </a:rPr>
              <a:t>ing</a:t>
            </a:r>
            <a:r>
              <a:rPr sz="2031" dirty="0">
                <a:latin typeface="Helvetica"/>
                <a:sym typeface="Helvetica"/>
              </a:rPr>
              <a:t> clustering and geometry-based noise rejection algorithms across boundaries.</a:t>
            </a:r>
            <a:endParaRPr sz="703" dirty="0">
              <a:latin typeface="Times Roman"/>
              <a:ea typeface="Times Roman"/>
              <a:cs typeface="Times Roman"/>
              <a:sym typeface="Times Roman"/>
            </a:endParaRPr>
          </a:p>
          <a:p>
            <a:pPr marL="1041863" lvl="1" indent="-446512" algn="l" defTabSz="456435" rtl="0" hangingPunct="0">
              <a:spcBef>
                <a:spcPts val="625"/>
              </a:spcBef>
              <a:buSzPct val="100000"/>
              <a:buFontTx/>
              <a:buChar char="•"/>
              <a:defRPr sz="2600" b="0">
                <a:latin typeface="Helvetica"/>
                <a:ea typeface="Helvetica"/>
                <a:cs typeface="Helvetica"/>
                <a:sym typeface="Helvetica"/>
              </a:defRPr>
            </a:pPr>
            <a:r>
              <a:rPr lang="en-GB" sz="2031" dirty="0">
                <a:latin typeface="Helvetica"/>
                <a:sym typeface="Helvetica"/>
              </a:rPr>
              <a:t>D</a:t>
            </a:r>
            <a:r>
              <a:rPr sz="2031" dirty="0" err="1">
                <a:latin typeface="Helvetica"/>
                <a:sym typeface="Helvetica"/>
              </a:rPr>
              <a:t>evelop</a:t>
            </a:r>
            <a:r>
              <a:rPr sz="2031" dirty="0">
                <a:latin typeface="Helvetica"/>
                <a:sym typeface="Helvetica"/>
              </a:rPr>
              <a:t> ECAL reconstruction code </a:t>
            </a:r>
            <a:r>
              <a:rPr lang="en-GB" sz="2031" dirty="0">
                <a:latin typeface="Helvetica"/>
                <a:sym typeface="Helvetica"/>
              </a:rPr>
              <a:t>for </a:t>
            </a:r>
            <a:r>
              <a:rPr sz="2031" dirty="0">
                <a:latin typeface="Helvetica"/>
                <a:sym typeface="Helvetica"/>
              </a:rPr>
              <a:t>GPUs/FPGAs </a:t>
            </a:r>
            <a:r>
              <a:rPr sz="2031" dirty="0" err="1">
                <a:latin typeface="Helvetica"/>
                <a:sym typeface="Helvetica"/>
              </a:rPr>
              <a:t>etc</a:t>
            </a:r>
            <a:r>
              <a:rPr lang="en-GB" sz="2031" dirty="0">
                <a:latin typeface="Helvetica"/>
                <a:sym typeface="Helvetica"/>
              </a:rPr>
              <a:t>.</a:t>
            </a:r>
            <a:r>
              <a:rPr sz="2031" dirty="0">
                <a:latin typeface="Helvetica"/>
                <a:sym typeface="Helvetica"/>
              </a:rPr>
              <a:t> </a:t>
            </a:r>
            <a:endParaRPr lang="en-GB" sz="2031" dirty="0">
              <a:latin typeface="Helvetica"/>
              <a:sym typeface="Helvetica"/>
            </a:endParaRPr>
          </a:p>
          <a:p>
            <a:pPr marL="595351" lvl="1" indent="0" algn="l" defTabSz="456435" rtl="0" hangingPunct="0">
              <a:spcBef>
                <a:spcPts val="625"/>
              </a:spcBef>
              <a:buSzPct val="100000"/>
              <a:defRPr sz="2600" b="0">
                <a:latin typeface="Helvetica"/>
                <a:ea typeface="Helvetica"/>
                <a:cs typeface="Helvetica"/>
                <a:sym typeface="Helvetica"/>
              </a:defRPr>
            </a:pPr>
            <a:endParaRPr sz="2031" dirty="0">
              <a:latin typeface="Helvetica"/>
              <a:sym typeface="Helvetica"/>
            </a:endParaRPr>
          </a:p>
          <a:p>
            <a:pPr marL="694575" indent="-446512" algn="l" defTabSz="456435" rtl="0" hangingPunct="0">
              <a:spcBef>
                <a:spcPts val="625"/>
              </a:spcBef>
              <a:buSzPct val="100000"/>
              <a:buFontTx/>
              <a:buChar char="•"/>
              <a:defRPr sz="2800">
                <a:latin typeface="Helvetica"/>
                <a:ea typeface="Helvetica"/>
                <a:cs typeface="Helvetica"/>
                <a:sym typeface="Helvetica"/>
              </a:defRPr>
            </a:pPr>
            <a:r>
              <a:rPr lang="en-GB" sz="2188" b="1" dirty="0">
                <a:latin typeface="Helvetica"/>
                <a:sym typeface="Helvetica"/>
              </a:rPr>
              <a:t>Significant UK effort for HGCAL – see AMM /PD talks</a:t>
            </a:r>
            <a:endParaRPr sz="2188" b="1" dirty="0">
              <a:latin typeface="Helvetica"/>
              <a:sym typeface="Helvetica"/>
            </a:endParaRPr>
          </a:p>
          <a:p>
            <a:pPr marL="1041863" lvl="1" indent="-446512" algn="l" defTabSz="456435" rtl="0" hangingPunct="0">
              <a:spcBef>
                <a:spcPts val="625"/>
              </a:spcBef>
              <a:buSzPct val="100000"/>
              <a:buFontTx/>
              <a:buChar char="•"/>
              <a:defRPr sz="2600" b="0">
                <a:latin typeface="Helvetica"/>
                <a:ea typeface="Helvetica"/>
                <a:cs typeface="Helvetica"/>
                <a:sym typeface="Helvetica"/>
              </a:defRPr>
            </a:pPr>
            <a:r>
              <a:rPr sz="2031" dirty="0">
                <a:latin typeface="Helvetica"/>
                <a:sym typeface="Helvetica"/>
              </a:rPr>
              <a:t>Specific UK interest in trigger algorithms and online/offline reconstruction</a:t>
            </a:r>
          </a:p>
          <a:p>
            <a:pPr algn="l" defTabSz="456435" rtl="0" hangingPunct="0">
              <a:spcBef>
                <a:spcPts val="625"/>
              </a:spcBef>
              <a:defRPr b="0">
                <a:solidFill>
                  <a:srgbClr val="FF2600"/>
                </a:solidFill>
                <a:latin typeface="Helvetica"/>
                <a:ea typeface="Helvetica"/>
                <a:cs typeface="Helvetica"/>
                <a:sym typeface="Helvetica"/>
              </a:defRPr>
            </a:pPr>
            <a:endParaRPr sz="1875" b="1" dirty="0">
              <a:solidFill>
                <a:srgbClr val="FF2600"/>
              </a:solidFill>
              <a:latin typeface="Helvetica"/>
              <a:sym typeface="Helvetica"/>
            </a:endParaRPr>
          </a:p>
          <a:p>
            <a:pPr algn="l" defTabSz="456435" rtl="0" hangingPunct="0">
              <a:spcBef>
                <a:spcPts val="625"/>
              </a:spcBef>
              <a:defRPr sz="2900">
                <a:latin typeface="Helvetica"/>
                <a:ea typeface="Helvetica"/>
                <a:cs typeface="Helvetica"/>
                <a:sym typeface="Helvetica"/>
              </a:defRPr>
            </a:pPr>
            <a:endParaRPr sz="2266" b="1" dirty="0">
              <a:latin typeface="Helvetica"/>
              <a:sym typeface="Helvetica"/>
            </a:endParaRPr>
          </a:p>
          <a:p>
            <a:pPr marL="1127731" lvl="1" indent="-532380" algn="l" defTabSz="456435" rtl="0" hangingPunct="0">
              <a:spcBef>
                <a:spcPts val="625"/>
              </a:spcBef>
              <a:buSzPct val="100000"/>
              <a:buFontTx/>
              <a:buChar char="-"/>
              <a:defRPr sz="2900">
                <a:latin typeface="Helvetica"/>
                <a:ea typeface="Helvetica"/>
                <a:cs typeface="Helvetica"/>
                <a:sym typeface="Helvetica"/>
              </a:defRPr>
            </a:pPr>
            <a:endParaRPr sz="2266" b="1" dirty="0">
              <a:latin typeface="Helvetica"/>
              <a:sym typeface="Helvetica"/>
            </a:endParaRPr>
          </a:p>
          <a:p>
            <a:pPr algn="l" defTabSz="456435" rtl="0" hangingPunct="0">
              <a:spcBef>
                <a:spcPts val="625"/>
              </a:spcBef>
              <a:defRPr b="0">
                <a:solidFill>
                  <a:srgbClr val="FF2600"/>
                </a:solidFill>
                <a:latin typeface="Helvetica"/>
                <a:ea typeface="Helvetica"/>
                <a:cs typeface="Helvetica"/>
                <a:sym typeface="Helvetica"/>
              </a:defRPr>
            </a:pPr>
            <a:endParaRPr sz="1875" b="1" dirty="0">
              <a:solidFill>
                <a:srgbClr val="FF2600"/>
              </a:solidFill>
              <a:latin typeface="Helvetica"/>
              <a:sym typeface="Helvetica"/>
            </a:endParaRPr>
          </a:p>
        </p:txBody>
      </p:sp>
      <p:pic>
        <p:nvPicPr>
          <p:cNvPr id="198" name="droppedImage.png" descr="droppedImage.png"/>
          <p:cNvPicPr>
            <a:picLocks noChangeAspect="1"/>
          </p:cNvPicPr>
          <p:nvPr/>
        </p:nvPicPr>
        <p:blipFill>
          <a:blip r:embed="rId2"/>
          <a:stretch>
            <a:fillRect/>
          </a:stretch>
        </p:blipFill>
        <p:spPr>
          <a:xfrm>
            <a:off x="119063" y="148828"/>
            <a:ext cx="889982" cy="886505"/>
          </a:xfrm>
          <a:prstGeom prst="rect">
            <a:avLst/>
          </a:prstGeom>
          <a:ln w="12700">
            <a:miter lim="400000"/>
          </a:ln>
        </p:spPr>
      </p:pic>
      <p:sp>
        <p:nvSpPr>
          <p:cNvPr id="5" name="Rectangle 4">
            <a:extLst>
              <a:ext uri="{FF2B5EF4-FFF2-40B4-BE49-F238E27FC236}">
                <a16:creationId xmlns:a16="http://schemas.microsoft.com/office/drawing/2014/main" id="{EA23828B-EF9C-8747-A8FA-13B168A90E74}"/>
              </a:ext>
            </a:extLst>
          </p:cNvPr>
          <p:cNvSpPr/>
          <p:nvPr/>
        </p:nvSpPr>
        <p:spPr>
          <a:xfrm>
            <a:off x="8319018" y="-35838"/>
            <a:ext cx="1890261" cy="369332"/>
          </a:xfrm>
          <a:prstGeom prst="rect">
            <a:avLst/>
          </a:prstGeom>
        </p:spPr>
        <p:txBody>
          <a:bodyPr wrap="none">
            <a:spAutoFit/>
          </a:bodyPr>
          <a:lstStyle/>
          <a:p>
            <a:pPr>
              <a:defRPr sz="2900" b="1" i="0">
                <a:latin typeface="Helvetica"/>
                <a:ea typeface="Helvetica"/>
                <a:cs typeface="Helvetica"/>
                <a:sym typeface="Helvetica"/>
              </a:defRPr>
            </a:pPr>
            <a:r>
              <a:rPr lang="en-GB" sz="1800" dirty="0"/>
              <a:t>[David A. </a:t>
            </a:r>
            <a:r>
              <a:rPr lang="en-GB" sz="1800" dirty="0" err="1"/>
              <a:t>Petyt</a:t>
            </a:r>
            <a:r>
              <a:rPr lang="en-GB" sz="1800" dirty="0"/>
              <a:t>]</a:t>
            </a:r>
          </a:p>
        </p:txBody>
      </p:sp>
    </p:spTree>
    <p:extLst>
      <p:ext uri="{BB962C8B-B14F-4D97-AF65-F5344CB8AC3E}">
        <p14:creationId xmlns:p14="http://schemas.microsoft.com/office/powerpoint/2010/main" val="988146256"/>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 name="Future calorimetry plans:…"/>
          <p:cNvSpPr txBox="1"/>
          <p:nvPr/>
        </p:nvSpPr>
        <p:spPr>
          <a:xfrm>
            <a:off x="1136835" y="100947"/>
            <a:ext cx="8175626" cy="1282700"/>
          </a:xfrm>
          <a:prstGeom prst="rect">
            <a:avLst/>
          </a:prstGeom>
          <a:solidFill>
            <a:srgbClr val="EBEBEB"/>
          </a:solidFill>
          <a:ln w="12700">
            <a:solidFill>
              <a:srgbClr val="000000">
                <a:alpha val="0"/>
              </a:srgbClr>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9688" tIns="39688" rIns="39688" bIns="39688" anchor="ctr"/>
          <a:lstStyle/>
          <a:p>
            <a:pPr defTabSz="456435" rtl="0" hangingPunct="0">
              <a:defRPr sz="5200" b="0">
                <a:latin typeface="Helvetica"/>
                <a:ea typeface="Helvetica"/>
                <a:cs typeface="Helvetica"/>
                <a:sym typeface="Helvetica"/>
              </a:defRPr>
            </a:pPr>
            <a:r>
              <a:rPr sz="4063">
                <a:latin typeface="Helvetica"/>
                <a:sym typeface="Helvetica"/>
              </a:rPr>
              <a:t>Future calorimetry plans: </a:t>
            </a:r>
          </a:p>
          <a:p>
            <a:pPr defTabSz="456435" rtl="0" hangingPunct="0">
              <a:defRPr sz="4000" b="0">
                <a:latin typeface="Helvetica"/>
                <a:ea typeface="Helvetica"/>
                <a:cs typeface="Helvetica"/>
                <a:sym typeface="Helvetica"/>
              </a:defRPr>
            </a:pPr>
            <a:r>
              <a:rPr sz="3125">
                <a:latin typeface="Helvetica"/>
                <a:sym typeface="Helvetica"/>
              </a:rPr>
              <a:t>RAL perspective</a:t>
            </a:r>
          </a:p>
        </p:txBody>
      </p:sp>
      <p:sp>
        <p:nvSpPr>
          <p:cNvPr id="202" name="RAL CMS group: currently no calorimeter hardware project planned beyond HL-LHC…"/>
          <p:cNvSpPr txBox="1"/>
          <p:nvPr/>
        </p:nvSpPr>
        <p:spPr>
          <a:xfrm>
            <a:off x="98069" y="1354339"/>
            <a:ext cx="9458436" cy="80445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9688" tIns="39688" rIns="39688" bIns="39688" anchor="ctr">
            <a:spAutoFit/>
          </a:bodyPr>
          <a:lstStyle/>
          <a:p>
            <a:pPr marL="694575" indent="-446512" algn="l" defTabSz="456435" rtl="0" hangingPunct="0">
              <a:spcBef>
                <a:spcPts val="625"/>
              </a:spcBef>
              <a:buSzPct val="100000"/>
              <a:buFontTx/>
              <a:buChar char="•"/>
              <a:defRPr sz="3100">
                <a:latin typeface="Helvetica"/>
                <a:ea typeface="Helvetica"/>
                <a:cs typeface="Helvetica"/>
                <a:sym typeface="Helvetica"/>
              </a:defRPr>
            </a:pPr>
            <a:r>
              <a:rPr sz="2422" b="1" dirty="0">
                <a:latin typeface="Helvetica"/>
                <a:sym typeface="Helvetica"/>
              </a:rPr>
              <a:t>RAL CMS group: no calorimeter hardware project planned beyond HL-LHC</a:t>
            </a:r>
            <a:r>
              <a:rPr lang="en-GB" sz="2422" b="1" dirty="0">
                <a:latin typeface="Helvetica"/>
                <a:sym typeface="Helvetica"/>
              </a:rPr>
              <a:t> at present</a:t>
            </a:r>
            <a:endParaRPr sz="1094" dirty="0">
              <a:latin typeface="Times Roman"/>
              <a:ea typeface="Times Roman"/>
              <a:cs typeface="Times Roman"/>
              <a:sym typeface="Times Roman"/>
            </a:endParaRPr>
          </a:p>
          <a:p>
            <a:pPr algn="l" defTabSz="456435" rtl="0" hangingPunct="0">
              <a:spcBef>
                <a:spcPts val="625"/>
              </a:spcBef>
              <a:defRPr sz="1800" b="0">
                <a:latin typeface="Helvetica"/>
                <a:ea typeface="Helvetica"/>
                <a:cs typeface="Helvetica"/>
                <a:sym typeface="Helvetica"/>
              </a:defRPr>
            </a:pPr>
            <a:endParaRPr sz="100" dirty="0">
              <a:latin typeface="Times Roman"/>
              <a:ea typeface="Times Roman"/>
              <a:cs typeface="Times Roman"/>
              <a:sym typeface="Times Roman"/>
            </a:endParaRPr>
          </a:p>
          <a:p>
            <a:pPr marL="1041863" lvl="1" indent="-446512" algn="l" defTabSz="456435" rtl="0" hangingPunct="0">
              <a:spcBef>
                <a:spcPts val="625"/>
              </a:spcBef>
              <a:buSzPct val="100000"/>
              <a:buFontTx/>
              <a:buChar char="•"/>
              <a:defRPr>
                <a:latin typeface="Helvetica"/>
                <a:ea typeface="Helvetica"/>
                <a:cs typeface="Helvetica"/>
                <a:sym typeface="Helvetica"/>
              </a:defRPr>
            </a:pPr>
            <a:r>
              <a:rPr sz="1875" b="1" dirty="0">
                <a:latin typeface="Helvetica"/>
                <a:sym typeface="Helvetica"/>
              </a:rPr>
              <a:t>RAL detector expertise is crystal calorimetry (much smaller group than during CMS construction).  </a:t>
            </a:r>
            <a:endParaRPr sz="703" dirty="0">
              <a:latin typeface="Times Roman"/>
              <a:ea typeface="Times Roman"/>
              <a:cs typeface="Times Roman"/>
              <a:sym typeface="Times Roman"/>
            </a:endParaRPr>
          </a:p>
          <a:p>
            <a:pPr marL="1389151" lvl="2" indent="-446513" algn="l" defTabSz="456435" rtl="0" hangingPunct="0">
              <a:spcBef>
                <a:spcPts val="625"/>
              </a:spcBef>
              <a:buSzPct val="100000"/>
              <a:buFontTx/>
              <a:buChar char="•"/>
              <a:defRPr sz="2500" b="0">
                <a:latin typeface="Helvetica"/>
                <a:ea typeface="Helvetica"/>
                <a:cs typeface="Helvetica"/>
                <a:sym typeface="Helvetica"/>
              </a:defRPr>
            </a:pPr>
            <a:r>
              <a:rPr sz="1953" dirty="0">
                <a:latin typeface="Helvetica"/>
                <a:sym typeface="Helvetica"/>
              </a:rPr>
              <a:t>Could contribute ideas and 20+ years of CMS experience, if significant interest in a crystal based calorimeter for ILC/FCC-</a:t>
            </a:r>
            <a:r>
              <a:rPr sz="1953" dirty="0" err="1">
                <a:latin typeface="Helvetica"/>
                <a:sym typeface="Helvetica"/>
              </a:rPr>
              <a:t>ee</a:t>
            </a:r>
            <a:r>
              <a:rPr sz="1953" dirty="0">
                <a:latin typeface="Helvetica"/>
                <a:sym typeface="Helvetica"/>
              </a:rPr>
              <a:t> within the UK community</a:t>
            </a:r>
            <a:endParaRPr sz="781" dirty="0">
              <a:latin typeface="Times Roman"/>
              <a:ea typeface="Times Roman"/>
              <a:cs typeface="Times Roman"/>
              <a:sym typeface="Times Roman"/>
            </a:endParaRPr>
          </a:p>
          <a:p>
            <a:pPr marL="1389151" lvl="2" indent="-446513" algn="l" defTabSz="456435" rtl="0" hangingPunct="0">
              <a:spcBef>
                <a:spcPts val="625"/>
              </a:spcBef>
              <a:buSzPct val="100000"/>
              <a:buFontTx/>
              <a:buChar char="•"/>
              <a:defRPr sz="2500" b="0">
                <a:latin typeface="Helvetica"/>
                <a:ea typeface="Helvetica"/>
                <a:cs typeface="Helvetica"/>
                <a:sym typeface="Helvetica"/>
              </a:defRPr>
            </a:pPr>
            <a:r>
              <a:rPr lang="en-GB" sz="1953" dirty="0">
                <a:latin typeface="Helvetica"/>
                <a:sym typeface="Helvetica"/>
              </a:rPr>
              <a:t>S</a:t>
            </a:r>
            <a:r>
              <a:rPr sz="1953" dirty="0" err="1">
                <a:latin typeface="Helvetica"/>
                <a:sym typeface="Helvetica"/>
              </a:rPr>
              <a:t>trong</a:t>
            </a:r>
            <a:r>
              <a:rPr sz="1953" dirty="0">
                <a:latin typeface="Helvetica"/>
                <a:sym typeface="Helvetica"/>
              </a:rPr>
              <a:t> links to CERN calorimeter groups</a:t>
            </a:r>
            <a:r>
              <a:rPr lang="en-GB" sz="1953" dirty="0">
                <a:latin typeface="Helvetica"/>
                <a:sym typeface="Helvetica"/>
              </a:rPr>
              <a:t>,</a:t>
            </a:r>
            <a:r>
              <a:rPr sz="1953" dirty="0">
                <a:latin typeface="Helvetica"/>
                <a:sym typeface="Helvetica"/>
              </a:rPr>
              <a:t> likely be a significant driving force </a:t>
            </a:r>
            <a:r>
              <a:rPr lang="en-GB" sz="1953" dirty="0">
                <a:latin typeface="Helvetica"/>
                <a:sym typeface="Helvetica"/>
              </a:rPr>
              <a:t>in</a:t>
            </a:r>
            <a:r>
              <a:rPr sz="1953" dirty="0">
                <a:latin typeface="Helvetica"/>
                <a:sym typeface="Helvetica"/>
              </a:rPr>
              <a:t> any crystal or </a:t>
            </a:r>
            <a:r>
              <a:rPr sz="1953" dirty="0" err="1">
                <a:latin typeface="Helvetica"/>
                <a:sym typeface="Helvetica"/>
              </a:rPr>
              <a:t>fibre</a:t>
            </a:r>
            <a:r>
              <a:rPr sz="1953" dirty="0">
                <a:latin typeface="Helvetica"/>
                <a:sym typeface="Helvetica"/>
              </a:rPr>
              <a:t>-based calorimeter for future project</a:t>
            </a:r>
            <a:r>
              <a:rPr lang="en-GB" sz="1953" dirty="0">
                <a:latin typeface="Helvetica"/>
                <a:sym typeface="Helvetica"/>
              </a:rPr>
              <a:t>s</a:t>
            </a:r>
            <a:r>
              <a:rPr sz="1953" dirty="0">
                <a:latin typeface="Helvetica"/>
                <a:sym typeface="Helvetica"/>
              </a:rPr>
              <a:t> based at CERN </a:t>
            </a:r>
          </a:p>
          <a:p>
            <a:pPr marL="1736439" lvl="3" indent="-446513" algn="l" defTabSz="456435" rtl="0" hangingPunct="0">
              <a:spcBef>
                <a:spcPts val="625"/>
              </a:spcBef>
              <a:buSzPct val="100000"/>
              <a:buFontTx/>
              <a:buChar char="•"/>
              <a:defRPr sz="2500" b="0">
                <a:latin typeface="Helvetica"/>
                <a:ea typeface="Helvetica"/>
                <a:cs typeface="Helvetica"/>
                <a:sym typeface="Helvetica"/>
              </a:defRPr>
            </a:pPr>
            <a:r>
              <a:rPr sz="1953" dirty="0">
                <a:latin typeface="Helvetica"/>
                <a:sym typeface="Helvetica"/>
              </a:rPr>
              <a:t>See M. </a:t>
            </a:r>
            <a:r>
              <a:rPr sz="1953" dirty="0" err="1">
                <a:latin typeface="Helvetica"/>
                <a:sym typeface="Helvetica"/>
              </a:rPr>
              <a:t>Lucchini</a:t>
            </a:r>
            <a:r>
              <a:rPr sz="1953" dirty="0">
                <a:latin typeface="Helvetica"/>
                <a:sym typeface="Helvetica"/>
              </a:rPr>
              <a:t> </a:t>
            </a:r>
            <a:r>
              <a:rPr sz="1953" u="sng" dirty="0">
                <a:solidFill>
                  <a:srgbClr val="0096FF"/>
                </a:solidFill>
                <a:latin typeface="Helvetica"/>
                <a:sym typeface="Helvetica"/>
                <a:hlinkClick r:id="rId2"/>
              </a:rPr>
              <a:t>talk</a:t>
            </a:r>
            <a:r>
              <a:rPr sz="1953" dirty="0">
                <a:latin typeface="Helvetica"/>
                <a:sym typeface="Helvetica"/>
              </a:rPr>
              <a:t> at ECFA TF6 symposium for a survey of R&amp;D activities</a:t>
            </a:r>
            <a:endParaRPr sz="781" dirty="0">
              <a:latin typeface="Times Roman"/>
              <a:ea typeface="Times Roman"/>
              <a:cs typeface="Times Roman"/>
              <a:sym typeface="Times Roman"/>
            </a:endParaRPr>
          </a:p>
          <a:p>
            <a:pPr marL="1041863" lvl="1" indent="-446512" algn="l" defTabSz="456435" rtl="0" hangingPunct="0">
              <a:spcBef>
                <a:spcPts val="625"/>
              </a:spcBef>
              <a:buSzPct val="100000"/>
              <a:buFontTx/>
              <a:buChar char="•"/>
              <a:defRPr sz="2500">
                <a:latin typeface="Helvetica"/>
                <a:ea typeface="Helvetica"/>
                <a:cs typeface="Helvetica"/>
                <a:sym typeface="Helvetica"/>
              </a:defRPr>
            </a:pPr>
            <a:r>
              <a:rPr lang="en-GB" sz="1953" b="1" dirty="0">
                <a:latin typeface="Helvetica"/>
                <a:sym typeface="Helvetica"/>
              </a:rPr>
              <a:t>Very significant</a:t>
            </a:r>
            <a:r>
              <a:rPr sz="1953" b="1" dirty="0">
                <a:latin typeface="Helvetica"/>
                <a:sym typeface="Helvetica"/>
              </a:rPr>
              <a:t> trigger expertise</a:t>
            </a:r>
            <a:r>
              <a:rPr lang="en-GB" sz="1953" b="1" dirty="0">
                <a:latin typeface="Helvetica"/>
                <a:sym typeface="Helvetica"/>
              </a:rPr>
              <a:t>, </a:t>
            </a:r>
            <a:r>
              <a:rPr sz="1953" b="1" dirty="0">
                <a:latin typeface="Helvetica"/>
                <a:sym typeface="Helvetica"/>
              </a:rPr>
              <a:t>can be leveraged for future projects</a:t>
            </a:r>
            <a:endParaRPr sz="938" dirty="0">
              <a:latin typeface="Times Roman"/>
              <a:ea typeface="Times Roman"/>
              <a:cs typeface="Times Roman"/>
              <a:sym typeface="Times Roman"/>
            </a:endParaRPr>
          </a:p>
          <a:p>
            <a:pPr marL="1389151" lvl="2" indent="-446513" algn="l" defTabSz="456435" rtl="0" hangingPunct="0">
              <a:spcBef>
                <a:spcPts val="625"/>
              </a:spcBef>
              <a:buSzPct val="100000"/>
              <a:buFontTx/>
              <a:buChar char="•"/>
              <a:defRPr sz="2500" b="0">
                <a:latin typeface="Helvetica"/>
                <a:ea typeface="Helvetica"/>
                <a:cs typeface="Helvetica"/>
                <a:sym typeface="Helvetica"/>
              </a:defRPr>
            </a:pPr>
            <a:r>
              <a:rPr sz="1953" dirty="0">
                <a:latin typeface="Helvetica"/>
                <a:sym typeface="Helvetica"/>
              </a:rPr>
              <a:t>Hardware/firmware/algorithm expertise, in both calorimeter, tracker and trigger systems</a:t>
            </a:r>
            <a:endParaRPr sz="781" dirty="0">
              <a:latin typeface="Times Roman"/>
              <a:ea typeface="Times Roman"/>
              <a:cs typeface="Times Roman"/>
              <a:sym typeface="Times Roman"/>
            </a:endParaRPr>
          </a:p>
          <a:p>
            <a:pPr marL="1389151" lvl="2" indent="-446513" algn="l" defTabSz="456435" rtl="0" hangingPunct="0">
              <a:spcBef>
                <a:spcPts val="625"/>
              </a:spcBef>
              <a:buSzPct val="100000"/>
              <a:buFontTx/>
              <a:buChar char="•"/>
              <a:defRPr sz="2500" b="0">
                <a:latin typeface="Helvetica"/>
                <a:ea typeface="Helvetica"/>
                <a:cs typeface="Helvetica"/>
                <a:sym typeface="Helvetica"/>
              </a:defRPr>
            </a:pPr>
            <a:r>
              <a:rPr sz="1953" dirty="0">
                <a:latin typeface="Helvetica"/>
                <a:sym typeface="Helvetica"/>
              </a:rPr>
              <a:t>Potential interest in algorithms that combine tracker and calo signatures in future L1 trigger systems</a:t>
            </a:r>
            <a:endParaRPr sz="703" dirty="0">
              <a:latin typeface="Times Roman"/>
              <a:ea typeface="Times Roman"/>
              <a:cs typeface="Times Roman"/>
              <a:sym typeface="Times Roman"/>
            </a:endParaRPr>
          </a:p>
          <a:p>
            <a:pPr marL="694575" indent="-446512" algn="l" defTabSz="456435" rtl="0" hangingPunct="0">
              <a:spcBef>
                <a:spcPts val="625"/>
              </a:spcBef>
              <a:buSzPct val="100000"/>
              <a:buFontTx/>
              <a:buChar char="•"/>
              <a:defRPr sz="2900">
                <a:latin typeface="Helvetica"/>
                <a:ea typeface="Helvetica"/>
                <a:cs typeface="Helvetica"/>
                <a:sym typeface="Helvetica"/>
              </a:defRPr>
            </a:pPr>
            <a:endParaRPr sz="938" b="1" dirty="0">
              <a:latin typeface="Times Roman"/>
              <a:ea typeface="Times Roman"/>
              <a:cs typeface="Times Roman"/>
              <a:sym typeface="Times Roman"/>
            </a:endParaRPr>
          </a:p>
          <a:p>
            <a:pPr algn="l" defTabSz="456435" rtl="0" hangingPunct="0">
              <a:spcBef>
                <a:spcPts val="625"/>
              </a:spcBef>
              <a:defRPr b="0">
                <a:solidFill>
                  <a:srgbClr val="FF2600"/>
                </a:solidFill>
                <a:latin typeface="Helvetica"/>
                <a:ea typeface="Helvetica"/>
                <a:cs typeface="Helvetica"/>
                <a:sym typeface="Helvetica"/>
              </a:defRPr>
            </a:pPr>
            <a:endParaRPr sz="1875" b="1" dirty="0">
              <a:solidFill>
                <a:srgbClr val="FF2600"/>
              </a:solidFill>
              <a:latin typeface="Helvetica"/>
              <a:sym typeface="Helvetica"/>
            </a:endParaRPr>
          </a:p>
          <a:p>
            <a:pPr marL="1127731" lvl="1" indent="-532380" algn="l" defTabSz="456435" rtl="0" hangingPunct="0">
              <a:spcBef>
                <a:spcPts val="625"/>
              </a:spcBef>
              <a:buSzPct val="100000"/>
              <a:buFontTx/>
              <a:buChar char="-"/>
              <a:defRPr sz="2900">
                <a:latin typeface="Helvetica"/>
                <a:ea typeface="Helvetica"/>
                <a:cs typeface="Helvetica"/>
                <a:sym typeface="Helvetica"/>
              </a:defRPr>
            </a:pPr>
            <a:endParaRPr sz="2266" b="1" dirty="0">
              <a:latin typeface="Helvetica"/>
              <a:sym typeface="Helvetica"/>
            </a:endParaRPr>
          </a:p>
          <a:p>
            <a:pPr marL="1127731" lvl="1" indent="-532380" algn="l" defTabSz="456435" rtl="0" hangingPunct="0">
              <a:spcBef>
                <a:spcPts val="625"/>
              </a:spcBef>
              <a:buSzPct val="100000"/>
              <a:buFontTx/>
              <a:buChar char="-"/>
              <a:defRPr sz="2900">
                <a:latin typeface="Helvetica"/>
                <a:ea typeface="Helvetica"/>
                <a:cs typeface="Helvetica"/>
                <a:sym typeface="Helvetica"/>
              </a:defRPr>
            </a:pPr>
            <a:endParaRPr sz="2266" b="1" dirty="0">
              <a:latin typeface="Helvetica"/>
              <a:sym typeface="Helvetica"/>
            </a:endParaRPr>
          </a:p>
          <a:p>
            <a:pPr algn="l" defTabSz="456435" rtl="0" hangingPunct="0">
              <a:spcBef>
                <a:spcPts val="625"/>
              </a:spcBef>
              <a:defRPr b="0">
                <a:solidFill>
                  <a:srgbClr val="FF2600"/>
                </a:solidFill>
                <a:latin typeface="Helvetica"/>
                <a:ea typeface="Helvetica"/>
                <a:cs typeface="Helvetica"/>
                <a:sym typeface="Helvetica"/>
              </a:defRPr>
            </a:pPr>
            <a:endParaRPr sz="1875" b="1" dirty="0">
              <a:solidFill>
                <a:srgbClr val="FF2600"/>
              </a:solidFill>
              <a:latin typeface="Helvetica"/>
              <a:sym typeface="Helvetica"/>
            </a:endParaRPr>
          </a:p>
        </p:txBody>
      </p:sp>
      <p:pic>
        <p:nvPicPr>
          <p:cNvPr id="203" name="droppedImage.png" descr="droppedImage.png"/>
          <p:cNvPicPr>
            <a:picLocks noChangeAspect="1"/>
          </p:cNvPicPr>
          <p:nvPr/>
        </p:nvPicPr>
        <p:blipFill>
          <a:blip r:embed="rId3"/>
          <a:stretch>
            <a:fillRect/>
          </a:stretch>
        </p:blipFill>
        <p:spPr>
          <a:xfrm>
            <a:off x="119063" y="148828"/>
            <a:ext cx="889982" cy="886505"/>
          </a:xfrm>
          <a:prstGeom prst="rect">
            <a:avLst/>
          </a:prstGeom>
          <a:ln w="12700">
            <a:miter lim="400000"/>
          </a:ln>
        </p:spPr>
      </p:pic>
      <p:sp>
        <p:nvSpPr>
          <p:cNvPr id="5" name="Rectangle 4">
            <a:extLst>
              <a:ext uri="{FF2B5EF4-FFF2-40B4-BE49-F238E27FC236}">
                <a16:creationId xmlns:a16="http://schemas.microsoft.com/office/drawing/2014/main" id="{CA7DAEFE-4CEB-6248-908E-D49640F7AB12}"/>
              </a:ext>
            </a:extLst>
          </p:cNvPr>
          <p:cNvSpPr/>
          <p:nvPr/>
        </p:nvSpPr>
        <p:spPr>
          <a:xfrm>
            <a:off x="8319018" y="-35838"/>
            <a:ext cx="1890261" cy="369332"/>
          </a:xfrm>
          <a:prstGeom prst="rect">
            <a:avLst/>
          </a:prstGeom>
        </p:spPr>
        <p:txBody>
          <a:bodyPr wrap="none">
            <a:spAutoFit/>
          </a:bodyPr>
          <a:lstStyle/>
          <a:p>
            <a:pPr>
              <a:defRPr sz="2900" b="1" i="0">
                <a:latin typeface="Helvetica"/>
                <a:ea typeface="Helvetica"/>
                <a:cs typeface="Helvetica"/>
                <a:sym typeface="Helvetica"/>
              </a:defRPr>
            </a:pPr>
            <a:r>
              <a:rPr lang="en-GB" sz="1800" dirty="0"/>
              <a:t>[David A. </a:t>
            </a:r>
            <a:r>
              <a:rPr lang="en-GB" sz="1800" dirty="0" err="1"/>
              <a:t>Petyt</a:t>
            </a:r>
            <a:r>
              <a:rPr lang="en-GB" sz="1800" dirty="0"/>
              <a:t>]</a:t>
            </a:r>
          </a:p>
        </p:txBody>
      </p:sp>
    </p:spTree>
    <p:extLst>
      <p:ext uri="{BB962C8B-B14F-4D97-AF65-F5344CB8AC3E}">
        <p14:creationId xmlns:p14="http://schemas.microsoft.com/office/powerpoint/2010/main" val="2117486703"/>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 name="Anomalous signals (“spikes”) unexpectedly observed in ECAL Barrel: large apparent energy deposits with non-physical topological and timing signatures…"/>
          <p:cNvSpPr txBox="1">
            <a:spLocks noGrp="1"/>
          </p:cNvSpPr>
          <p:nvPr>
            <p:ph type="body" idx="1"/>
          </p:nvPr>
        </p:nvSpPr>
        <p:spPr>
          <a:xfrm>
            <a:off x="-552666" y="1217712"/>
            <a:ext cx="10761945" cy="6333615"/>
          </a:xfrm>
          <a:prstGeom prst="rect">
            <a:avLst/>
          </a:prstGeom>
        </p:spPr>
        <p:txBody>
          <a:bodyPr>
            <a:normAutofit fontScale="77500" lnSpcReduction="20000"/>
          </a:bodyPr>
          <a:lstStyle/>
          <a:p>
            <a:pPr marL="868220" indent="-272869">
              <a:spcBef>
                <a:spcPts val="938"/>
              </a:spcBef>
              <a:defRPr sz="2500" b="1">
                <a:solidFill>
                  <a:srgbClr val="FF4013"/>
                </a:solidFill>
              </a:defRPr>
            </a:pPr>
            <a:r>
              <a:rPr dirty="0">
                <a:latin typeface="Helvetica"/>
                <a:ea typeface="Helvetica"/>
                <a:cs typeface="Helvetica"/>
                <a:sym typeface="Helvetica"/>
              </a:rPr>
              <a:t>Anomalous “spikes” observed in ECAL Barrel</a:t>
            </a:r>
            <a:endParaRPr lang="en-GB" dirty="0">
              <a:latin typeface="Helvetica"/>
              <a:ea typeface="Helvetica"/>
              <a:cs typeface="Helvetica"/>
              <a:sym typeface="Helvetica"/>
            </a:endParaRPr>
          </a:p>
          <a:p>
            <a:pPr marL="1215508" lvl="1" indent="-272869">
              <a:spcBef>
                <a:spcPts val="938"/>
              </a:spcBef>
              <a:defRPr sz="2500" b="1">
                <a:solidFill>
                  <a:srgbClr val="FF4013"/>
                </a:solidFill>
              </a:defRPr>
            </a:pPr>
            <a:r>
              <a:rPr dirty="0">
                <a:latin typeface="Helvetica"/>
                <a:ea typeface="Helvetica"/>
                <a:cs typeface="Helvetica"/>
                <a:sym typeface="Helvetica"/>
              </a:rPr>
              <a:t>large apparent energy deposits</a:t>
            </a:r>
            <a:r>
              <a:rPr lang="en-GB" dirty="0">
                <a:latin typeface="Helvetica"/>
                <a:ea typeface="Helvetica"/>
                <a:cs typeface="Helvetica"/>
                <a:sym typeface="Helvetica"/>
              </a:rPr>
              <a:t>,</a:t>
            </a:r>
            <a:r>
              <a:rPr dirty="0">
                <a:latin typeface="Helvetica"/>
                <a:ea typeface="Helvetica"/>
                <a:cs typeface="Helvetica"/>
                <a:sym typeface="Helvetica"/>
              </a:rPr>
              <a:t> non-physical topological and timing signatures</a:t>
            </a:r>
          </a:p>
          <a:p>
            <a:pPr marL="868220" indent="-272869">
              <a:spcBef>
                <a:spcPts val="938"/>
              </a:spcBef>
              <a:defRPr sz="2500" b="1">
                <a:solidFill>
                  <a:srgbClr val="FF4013"/>
                </a:solidFill>
              </a:defRPr>
            </a:pPr>
            <a:r>
              <a:rPr dirty="0">
                <a:latin typeface="Helvetica"/>
                <a:ea typeface="Helvetica"/>
                <a:cs typeface="Helvetica"/>
                <a:sym typeface="Helvetica"/>
              </a:rPr>
              <a:t>Caused by direct </a:t>
            </a:r>
            <a:r>
              <a:rPr dirty="0" err="1">
                <a:latin typeface="Helvetica"/>
                <a:ea typeface="Helvetica"/>
                <a:cs typeface="Helvetica"/>
                <a:sym typeface="Helvetica"/>
              </a:rPr>
              <a:t>ionisation</a:t>
            </a:r>
            <a:r>
              <a:rPr dirty="0">
                <a:latin typeface="Helvetica"/>
                <a:ea typeface="Helvetica"/>
                <a:cs typeface="Helvetica"/>
                <a:sym typeface="Helvetica"/>
              </a:rPr>
              <a:t> of APD active volume by collisions products (chiefly hadrons/</a:t>
            </a:r>
            <a:r>
              <a:rPr dirty="0" err="1">
                <a:latin typeface="Helvetica"/>
                <a:ea typeface="Helvetica"/>
                <a:cs typeface="Helvetica"/>
                <a:sym typeface="Helvetica"/>
              </a:rPr>
              <a:t>pions</a:t>
            </a:r>
            <a:r>
              <a:rPr dirty="0">
                <a:latin typeface="Helvetica"/>
                <a:ea typeface="Helvetica"/>
                <a:cs typeface="Helvetica"/>
                <a:sym typeface="Helvetica"/>
              </a:rPr>
              <a:t>)</a:t>
            </a:r>
          </a:p>
          <a:p>
            <a:pPr marL="868220" indent="-272869">
              <a:defRPr sz="2200"/>
            </a:pPr>
            <a:endParaRPr dirty="0">
              <a:latin typeface="Helvetica"/>
              <a:ea typeface="Helvetica"/>
              <a:cs typeface="Helvetica"/>
              <a:sym typeface="Helvetica"/>
            </a:endParaRPr>
          </a:p>
          <a:p>
            <a:pPr marL="868220" indent="-272869">
              <a:defRPr sz="2200"/>
            </a:pPr>
            <a:endParaRPr dirty="0">
              <a:latin typeface="Helvetica"/>
              <a:ea typeface="Helvetica"/>
              <a:cs typeface="Helvetica"/>
              <a:sym typeface="Helvetica"/>
            </a:endParaRPr>
          </a:p>
          <a:p>
            <a:pPr marL="868220" indent="-272869">
              <a:defRPr sz="2200"/>
            </a:pPr>
            <a:endParaRPr dirty="0">
              <a:latin typeface="Helvetica"/>
              <a:ea typeface="Helvetica"/>
              <a:cs typeface="Helvetica"/>
              <a:sym typeface="Helvetica"/>
            </a:endParaRPr>
          </a:p>
          <a:p>
            <a:pPr marL="868220" indent="-272869">
              <a:defRPr sz="100"/>
            </a:pPr>
            <a:endParaRPr dirty="0">
              <a:latin typeface="Helvetica"/>
              <a:ea typeface="Helvetica"/>
              <a:cs typeface="Helvetica"/>
              <a:sym typeface="Helvetica"/>
            </a:endParaRPr>
          </a:p>
          <a:p>
            <a:pPr marL="868220" indent="-272869">
              <a:spcBef>
                <a:spcPts val="938"/>
              </a:spcBef>
              <a:defRPr sz="2500" b="1">
                <a:solidFill>
                  <a:srgbClr val="FF4013"/>
                </a:solidFill>
              </a:defRPr>
            </a:pPr>
            <a:endParaRPr lang="en-GB" dirty="0">
              <a:latin typeface="Helvetica"/>
              <a:ea typeface="Helvetica"/>
              <a:cs typeface="Helvetica"/>
              <a:sym typeface="Helvetica"/>
            </a:endParaRPr>
          </a:p>
          <a:p>
            <a:pPr marL="868220" indent="-272869">
              <a:spcBef>
                <a:spcPts val="938"/>
              </a:spcBef>
              <a:defRPr sz="2500" b="1">
                <a:solidFill>
                  <a:srgbClr val="FF4013"/>
                </a:solidFill>
              </a:defRPr>
            </a:pPr>
            <a:r>
              <a:rPr dirty="0">
                <a:latin typeface="Helvetica"/>
                <a:ea typeface="Helvetica"/>
                <a:cs typeface="Helvetica"/>
                <a:sym typeface="Helvetica"/>
              </a:rPr>
              <a:t>Mitigation</a:t>
            </a:r>
            <a:r>
              <a:rPr dirty="0"/>
              <a:t> </a:t>
            </a:r>
            <a:r>
              <a:rPr dirty="0">
                <a:latin typeface="Helvetica"/>
                <a:ea typeface="Helvetica"/>
                <a:cs typeface="Helvetica"/>
                <a:sym typeface="Helvetica"/>
              </a:rPr>
              <a:t>was challenging, especially for L1 trigger:</a:t>
            </a:r>
          </a:p>
          <a:p>
            <a:pPr marL="1389151" lvl="1">
              <a:spcBef>
                <a:spcPts val="781"/>
              </a:spcBef>
              <a:defRPr sz="2200"/>
            </a:pPr>
            <a:r>
              <a:rPr dirty="0">
                <a:latin typeface="Helvetica"/>
                <a:ea typeface="Helvetica"/>
                <a:cs typeface="Helvetica"/>
                <a:sym typeface="Helvetica"/>
              </a:rPr>
              <a:t>no possibility to cure at source - APDs inaccessible</a:t>
            </a:r>
          </a:p>
          <a:p>
            <a:pPr marL="1389151" lvl="1">
              <a:spcBef>
                <a:spcPts val="781"/>
              </a:spcBef>
              <a:defRPr sz="2200"/>
            </a:pPr>
            <a:r>
              <a:rPr dirty="0">
                <a:latin typeface="Helvetica"/>
                <a:ea typeface="Helvetica"/>
                <a:cs typeface="Helvetica"/>
                <a:sym typeface="Helvetica"/>
              </a:rPr>
              <a:t>spikes typically hit </a:t>
            </a:r>
            <a:r>
              <a:rPr lang="en-GB" dirty="0">
                <a:latin typeface="Helvetica"/>
                <a:ea typeface="Helvetica"/>
                <a:cs typeface="Helvetica"/>
                <a:sym typeface="Helvetica"/>
              </a:rPr>
              <a:t>1</a:t>
            </a:r>
            <a:r>
              <a:rPr dirty="0">
                <a:latin typeface="Helvetica"/>
                <a:ea typeface="Helvetica"/>
                <a:cs typeface="Helvetica"/>
                <a:sym typeface="Helvetica"/>
              </a:rPr>
              <a:t> of 2 APDs </a:t>
            </a:r>
            <a:r>
              <a:rPr lang="en-GB" dirty="0">
                <a:latin typeface="Helvetica"/>
                <a:ea typeface="Helvetica"/>
                <a:cs typeface="Helvetica"/>
                <a:sym typeface="Helvetica"/>
              </a:rPr>
              <a:t>per single</a:t>
            </a:r>
            <a:r>
              <a:rPr dirty="0">
                <a:latin typeface="Helvetica"/>
                <a:ea typeface="Helvetica"/>
                <a:cs typeface="Helvetica"/>
                <a:sym typeface="Helvetica"/>
              </a:rPr>
              <a:t> ECAL crystal. However, decision was made to sum these signals rather than read them out individually to reduce cost</a:t>
            </a:r>
          </a:p>
          <a:p>
            <a:pPr marL="1389151" lvl="1">
              <a:spcBef>
                <a:spcPts val="781"/>
              </a:spcBef>
              <a:defRPr sz="2200"/>
            </a:pPr>
            <a:r>
              <a:rPr dirty="0">
                <a:latin typeface="Helvetica"/>
                <a:ea typeface="Helvetica"/>
                <a:cs typeface="Helvetica"/>
                <a:sym typeface="Helvetica"/>
              </a:rPr>
              <a:t>eventually found a way to remove spikes using </a:t>
            </a:r>
            <a:r>
              <a:rPr b="1" dirty="0">
                <a:latin typeface="Helvetica"/>
                <a:ea typeface="Helvetica"/>
                <a:cs typeface="Helvetica"/>
                <a:sym typeface="Helvetica"/>
              </a:rPr>
              <a:t>extra unused feature of ECAL front-end ASIC</a:t>
            </a:r>
            <a:endParaRPr lang="en-GB" b="1" dirty="0">
              <a:latin typeface="Helvetica"/>
              <a:ea typeface="Helvetica"/>
              <a:cs typeface="Helvetica"/>
              <a:sym typeface="Helvetica"/>
            </a:endParaRPr>
          </a:p>
          <a:p>
            <a:pPr marL="1389151" lvl="1">
              <a:spcBef>
                <a:spcPts val="781"/>
              </a:spcBef>
              <a:defRPr sz="2200"/>
            </a:pPr>
            <a:endParaRPr lang="en-GB" b="1" dirty="0">
              <a:latin typeface="Helvetica"/>
              <a:ea typeface="Helvetica"/>
              <a:cs typeface="Helvetica"/>
              <a:sym typeface="Helvetica"/>
            </a:endParaRPr>
          </a:p>
          <a:p>
            <a:pPr marL="1389151" lvl="1">
              <a:spcBef>
                <a:spcPts val="781"/>
              </a:spcBef>
              <a:defRPr sz="2200"/>
            </a:pPr>
            <a:r>
              <a:rPr lang="en-GB" b="1" dirty="0">
                <a:latin typeface="Helvetica"/>
                <a:ea typeface="Helvetica"/>
                <a:cs typeface="Helvetica"/>
                <a:sym typeface="Helvetica"/>
              </a:rPr>
              <a:t>D</a:t>
            </a:r>
          </a:p>
          <a:p>
            <a:pPr marL="1389151" lvl="1">
              <a:spcBef>
                <a:spcPts val="781"/>
              </a:spcBef>
              <a:defRPr sz="2200"/>
            </a:pPr>
            <a:endParaRPr lang="en-GB" b="1" dirty="0">
              <a:latin typeface="Helvetica"/>
              <a:ea typeface="Helvetica"/>
              <a:cs typeface="Helvetica"/>
              <a:sym typeface="Helvetica"/>
            </a:endParaRPr>
          </a:p>
          <a:p>
            <a:pPr marL="1389151" lvl="1">
              <a:spcBef>
                <a:spcPts val="781"/>
              </a:spcBef>
              <a:defRPr sz="2200"/>
            </a:pPr>
            <a:endParaRPr b="1" dirty="0">
              <a:latin typeface="Helvetica"/>
              <a:ea typeface="Helvetica"/>
              <a:cs typeface="Helvetica"/>
              <a:sym typeface="Helvetica"/>
            </a:endParaRPr>
          </a:p>
        </p:txBody>
      </p:sp>
      <p:sp>
        <p:nvSpPr>
          <p:cNvPr id="153" name="ECAL spikes"/>
          <p:cNvSpPr txBox="1"/>
          <p:nvPr/>
        </p:nvSpPr>
        <p:spPr>
          <a:xfrm>
            <a:off x="1119560" y="261632"/>
            <a:ext cx="8034433" cy="755613"/>
          </a:xfrm>
          <a:prstGeom prst="rect">
            <a:avLst/>
          </a:prstGeom>
          <a:solidFill>
            <a:srgbClr val="EBEBEB"/>
          </a:solidFill>
          <a:ln w="12700">
            <a:solidFill>
              <a:srgbClr val="000000">
                <a:alpha val="0"/>
              </a:srgbClr>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9688" tIns="39688" rIns="39688" bIns="39688" anchor="ctr"/>
          <a:lstStyle>
            <a:lvl1pPr>
              <a:defRPr sz="4400" b="0">
                <a:latin typeface="Helvetica"/>
                <a:ea typeface="Helvetica"/>
                <a:cs typeface="Helvetica"/>
                <a:sym typeface="Helvetica"/>
              </a:defRPr>
            </a:lvl1pPr>
          </a:lstStyle>
          <a:p>
            <a:pPr marL="0" marR="0" lvl="0" indent="0" algn="ctr" defTabSz="456435" rtl="0" eaLnBrk="1" fontAlgn="auto" latinLnBrk="0" hangingPunct="0">
              <a:lnSpc>
                <a:spcPct val="100000"/>
              </a:lnSpc>
              <a:spcBef>
                <a:spcPts val="0"/>
              </a:spcBef>
              <a:spcAft>
                <a:spcPts val="0"/>
              </a:spcAft>
              <a:buClrTx/>
              <a:buSzTx/>
              <a:buFontTx/>
              <a:buNone/>
              <a:tabLst/>
              <a:defRPr/>
            </a:pPr>
            <a:r>
              <a:rPr lang="en-GB" sz="3438" dirty="0"/>
              <a:t>Expertise e.g. </a:t>
            </a:r>
            <a:r>
              <a:rPr kumimoji="0" sz="3438" b="0" i="0" u="none" strike="noStrike" kern="0" cap="none" spc="0" normalizeH="0" baseline="0" noProof="0" dirty="0">
                <a:ln>
                  <a:noFill/>
                </a:ln>
                <a:solidFill>
                  <a:srgbClr val="000000"/>
                </a:solidFill>
                <a:effectLst/>
                <a:uLnTx/>
                <a:uFillTx/>
                <a:latin typeface="Helvetica"/>
                <a:sym typeface="Helvetica"/>
              </a:rPr>
              <a:t>ECAL spikes</a:t>
            </a:r>
          </a:p>
        </p:txBody>
      </p:sp>
      <p:grpSp>
        <p:nvGrpSpPr>
          <p:cNvPr id="158" name="Group"/>
          <p:cNvGrpSpPr/>
          <p:nvPr/>
        </p:nvGrpSpPr>
        <p:grpSpPr>
          <a:xfrm>
            <a:off x="-63565" y="2265383"/>
            <a:ext cx="5814516" cy="2666889"/>
            <a:chOff x="-1297" y="0"/>
            <a:chExt cx="7442578" cy="3413617"/>
          </a:xfrm>
        </p:grpSpPr>
        <p:pic>
          <p:nvPicPr>
            <p:cNvPr id="154" name="spike_event_displayv2.pdf" descr="spike_event_displayv2.pdf"/>
            <p:cNvPicPr>
              <a:picLocks noChangeAspect="1"/>
            </p:cNvPicPr>
            <p:nvPr/>
          </p:nvPicPr>
          <p:blipFill>
            <a:blip r:embed="rId2"/>
            <a:stretch>
              <a:fillRect/>
            </a:stretch>
          </p:blipFill>
          <p:spPr>
            <a:xfrm>
              <a:off x="1616080" y="511638"/>
              <a:ext cx="4447434" cy="2901979"/>
            </a:xfrm>
            <a:prstGeom prst="rect">
              <a:avLst/>
            </a:prstGeom>
            <a:ln w="12700" cap="flat">
              <a:solidFill>
                <a:srgbClr val="000000"/>
              </a:solidFill>
              <a:prstDash val="solid"/>
              <a:miter lim="400000"/>
            </a:ln>
            <a:effectLst/>
          </p:spPr>
        </p:pic>
        <p:sp>
          <p:nvSpPr>
            <p:cNvPr id="155" name="single ECAL channel with 600 GeV equivalent energy"/>
            <p:cNvSpPr txBox="1"/>
            <p:nvPr/>
          </p:nvSpPr>
          <p:spPr>
            <a:xfrm>
              <a:off x="-1297" y="1099440"/>
              <a:ext cx="7442578" cy="28739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9688" tIns="39688" rIns="39688" bIns="39688" numCol="1" anchor="ctr">
              <a:noAutofit/>
            </a:bodyPr>
            <a:lstStyle>
              <a:lvl1pPr>
                <a:defRPr sz="1900" b="0">
                  <a:latin typeface="Gill Sans"/>
                  <a:ea typeface="Gill Sans"/>
                  <a:cs typeface="Gill Sans"/>
                  <a:sym typeface="Gill Sans"/>
                </a:defRPr>
              </a:lvl1pPr>
            </a:lstStyle>
            <a:p>
              <a:pPr marL="0" marR="0" lvl="0" indent="0" algn="ctr" defTabSz="456435" rtl="0" eaLnBrk="1" fontAlgn="auto" latinLnBrk="0" hangingPunct="0">
                <a:lnSpc>
                  <a:spcPct val="100000"/>
                </a:lnSpc>
                <a:spcBef>
                  <a:spcPts val="0"/>
                </a:spcBef>
                <a:spcAft>
                  <a:spcPts val="0"/>
                </a:spcAft>
                <a:buClrTx/>
                <a:buSzTx/>
                <a:buFontTx/>
                <a:buNone/>
                <a:tabLst/>
                <a:defRPr/>
              </a:pPr>
              <a:r>
                <a:rPr kumimoji="0" sz="2000" b="0" i="0" u="none" strike="noStrike" kern="0" cap="none" spc="0" normalizeH="0" baseline="0" noProof="0" dirty="0">
                  <a:ln>
                    <a:noFill/>
                  </a:ln>
                  <a:solidFill>
                    <a:srgbClr val="000000"/>
                  </a:solidFill>
                  <a:effectLst/>
                  <a:uLnTx/>
                  <a:uFillTx/>
                  <a:latin typeface="Gill Sans"/>
                  <a:cs typeface="Gill Sans"/>
                  <a:sym typeface="Gill Sans"/>
                </a:rPr>
                <a:t>single ECAL channel with 600 GeV equivalent energy</a:t>
              </a:r>
            </a:p>
          </p:txBody>
        </p:sp>
        <p:sp>
          <p:nvSpPr>
            <p:cNvPr id="156" name="ECAL energy deposits"/>
            <p:cNvSpPr txBox="1"/>
            <p:nvPr/>
          </p:nvSpPr>
          <p:spPr>
            <a:xfrm>
              <a:off x="2353441" y="2889374"/>
              <a:ext cx="3131623" cy="17877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9688" tIns="39688" rIns="39688" bIns="39688" numCol="1" anchor="ctr">
              <a:noAutofit/>
            </a:bodyPr>
            <a:lstStyle>
              <a:lvl1pPr>
                <a:defRPr sz="1900" b="0">
                  <a:solidFill>
                    <a:srgbClr val="371A94"/>
                  </a:solidFill>
                  <a:latin typeface="Gill Sans"/>
                  <a:ea typeface="Gill Sans"/>
                  <a:cs typeface="Gill Sans"/>
                  <a:sym typeface="Gill Sans"/>
                </a:defRPr>
              </a:lvl1pPr>
            </a:lstStyle>
            <a:p>
              <a:pPr marL="0" marR="0" lvl="0" indent="0" algn="ctr" defTabSz="456435" rtl="0" eaLnBrk="1" fontAlgn="auto" latinLnBrk="0" hangingPunct="0">
                <a:lnSpc>
                  <a:spcPct val="100000"/>
                </a:lnSpc>
                <a:spcBef>
                  <a:spcPts val="0"/>
                </a:spcBef>
                <a:spcAft>
                  <a:spcPts val="0"/>
                </a:spcAft>
                <a:buClrTx/>
                <a:buSzTx/>
                <a:buFontTx/>
                <a:buNone/>
                <a:tabLst/>
                <a:defRPr/>
              </a:pPr>
              <a:r>
                <a:rPr kumimoji="0" sz="2000" b="0" i="0" u="none" strike="noStrike" kern="0" cap="none" spc="0" normalizeH="0" baseline="0" noProof="0" dirty="0">
                  <a:ln>
                    <a:noFill/>
                  </a:ln>
                  <a:solidFill>
                    <a:srgbClr val="371A94"/>
                  </a:solidFill>
                  <a:effectLst/>
                  <a:uLnTx/>
                  <a:uFillTx/>
                  <a:latin typeface="Gill Sans"/>
                  <a:cs typeface="Gill Sans"/>
                  <a:sym typeface="Gill Sans"/>
                </a:rPr>
                <a:t>ECAL energy deposits</a:t>
              </a:r>
            </a:p>
          </p:txBody>
        </p:sp>
        <p:sp>
          <p:nvSpPr>
            <p:cNvPr id="157" name="ECAL APD “spike”"/>
            <p:cNvSpPr txBox="1"/>
            <p:nvPr/>
          </p:nvSpPr>
          <p:spPr>
            <a:xfrm>
              <a:off x="2153788" y="0"/>
              <a:ext cx="3239106" cy="50285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9688" tIns="39688" rIns="39688" bIns="39688" numCol="1" anchor="ctr">
              <a:noAutofit/>
            </a:bodyPr>
            <a:lstStyle>
              <a:lvl1pPr>
                <a:defRPr sz="2500">
                  <a:latin typeface="Helvetica"/>
                  <a:ea typeface="Helvetica"/>
                  <a:cs typeface="Helvetica"/>
                  <a:sym typeface="Helvetica"/>
                </a:defRPr>
              </a:lvl1pPr>
            </a:lstStyle>
            <a:p>
              <a:pPr marL="0" marR="0" lvl="0" indent="0" algn="ctr" defTabSz="456435" rtl="0" eaLnBrk="1" fontAlgn="auto" latinLnBrk="0" hangingPunct="0">
                <a:lnSpc>
                  <a:spcPct val="100000"/>
                </a:lnSpc>
                <a:spcBef>
                  <a:spcPts val="0"/>
                </a:spcBef>
                <a:spcAft>
                  <a:spcPts val="0"/>
                </a:spcAft>
                <a:buClrTx/>
                <a:buSzTx/>
                <a:buFontTx/>
                <a:buNone/>
                <a:tabLst/>
                <a:defRPr/>
              </a:pPr>
              <a:r>
                <a:rPr kumimoji="0" sz="1953" b="1" i="0" u="none" strike="noStrike" kern="0" cap="none" spc="0" normalizeH="0" baseline="0" noProof="0" dirty="0">
                  <a:ln>
                    <a:noFill/>
                  </a:ln>
                  <a:solidFill>
                    <a:srgbClr val="000000"/>
                  </a:solidFill>
                  <a:effectLst/>
                  <a:uLnTx/>
                  <a:uFillTx/>
                  <a:latin typeface="Helvetica"/>
                  <a:sym typeface="Helvetica"/>
                </a:rPr>
                <a:t>ECAL APD “spike”</a:t>
              </a:r>
            </a:p>
          </p:txBody>
        </p:sp>
      </p:grpSp>
      <p:pic>
        <p:nvPicPr>
          <p:cNvPr id="159" name="droppedImage.png" descr="droppedImage.png"/>
          <p:cNvPicPr>
            <a:picLocks noChangeAspect="1"/>
          </p:cNvPicPr>
          <p:nvPr/>
        </p:nvPicPr>
        <p:blipFill>
          <a:blip r:embed="rId3"/>
          <a:stretch>
            <a:fillRect/>
          </a:stretch>
        </p:blipFill>
        <p:spPr>
          <a:xfrm>
            <a:off x="119063" y="148828"/>
            <a:ext cx="889982" cy="886505"/>
          </a:xfrm>
          <a:prstGeom prst="rect">
            <a:avLst/>
          </a:prstGeom>
          <a:ln w="12700">
            <a:miter lim="400000"/>
          </a:ln>
        </p:spPr>
      </p:pic>
      <p:sp>
        <p:nvSpPr>
          <p:cNvPr id="160" name="Lessons learned: Must rigorously check system in test beam campaigns. Self-triggering would have revealed this problem. Build sufficient flexibility in on-detector and off-detector electronics to deal with unexpected signals. Add redundancy to readout si"/>
          <p:cNvSpPr txBox="1"/>
          <p:nvPr/>
        </p:nvSpPr>
        <p:spPr>
          <a:xfrm>
            <a:off x="-1" y="6523444"/>
            <a:ext cx="10160001" cy="993735"/>
          </a:xfrm>
          <a:prstGeom prst="rect">
            <a:avLst/>
          </a:prstGeom>
          <a:solidFill>
            <a:srgbClr val="FFFB0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9688" tIns="39688" rIns="39688" bIns="39688" anchor="ctr">
            <a:spAutoFit/>
          </a:bodyPr>
          <a:lstStyle/>
          <a:p>
            <a:pPr marL="0" marR="0" lvl="4" indent="0" algn="l" defTabSz="456435" rtl="0" eaLnBrk="1" fontAlgn="auto" latinLnBrk="0" hangingPunct="0">
              <a:lnSpc>
                <a:spcPct val="100000"/>
              </a:lnSpc>
              <a:spcBef>
                <a:spcPts val="781"/>
              </a:spcBef>
              <a:spcAft>
                <a:spcPts val="0"/>
              </a:spcAft>
              <a:buClrTx/>
              <a:buSzTx/>
              <a:buFontTx/>
              <a:buNone/>
              <a:tabLst/>
              <a:defRPr sz="2600">
                <a:latin typeface="Times New Roman"/>
                <a:ea typeface="Times New Roman"/>
                <a:cs typeface="Times New Roman"/>
                <a:sym typeface="Times New Roman"/>
              </a:defRPr>
            </a:pPr>
            <a:r>
              <a:rPr kumimoji="0" sz="2031" b="1" i="0" u="none" strike="noStrike" kern="0" cap="none" spc="0" normalizeH="0" baseline="0" noProof="0" dirty="0">
                <a:ln>
                  <a:noFill/>
                </a:ln>
                <a:solidFill>
                  <a:srgbClr val="000000"/>
                </a:solidFill>
                <a:effectLst/>
                <a:uLnTx/>
                <a:uFillTx/>
                <a:latin typeface="Helvetica"/>
                <a:ea typeface="Helvetica"/>
                <a:cs typeface="Helvetica"/>
                <a:sym typeface="Helvetica"/>
              </a:rPr>
              <a:t>Lessons learned: </a:t>
            </a:r>
            <a:r>
              <a:rPr kumimoji="0" sz="2031" b="0" i="0" u="none" strike="noStrike" kern="0" cap="none" spc="0" normalizeH="0" baseline="0" noProof="0" dirty="0">
                <a:ln>
                  <a:noFill/>
                </a:ln>
                <a:solidFill>
                  <a:srgbClr val="000000"/>
                </a:solidFill>
                <a:effectLst/>
                <a:uLnTx/>
                <a:uFillTx/>
                <a:latin typeface="Helvetica"/>
                <a:ea typeface="Helvetica"/>
                <a:cs typeface="Helvetica"/>
                <a:sym typeface="Helvetica"/>
              </a:rPr>
              <a:t>Must rigorously</a:t>
            </a:r>
            <a:r>
              <a:rPr kumimoji="0" sz="1953" b="0" i="0" u="none" strike="noStrike" kern="0" cap="none" spc="0" normalizeH="0" baseline="0" noProof="0" dirty="0">
                <a:ln>
                  <a:noFill/>
                </a:ln>
                <a:solidFill>
                  <a:srgbClr val="000000"/>
                </a:solidFill>
                <a:effectLst/>
                <a:uLnTx/>
                <a:uFillTx/>
                <a:latin typeface="Helvetica"/>
                <a:ea typeface="Helvetica"/>
                <a:cs typeface="Helvetica"/>
                <a:sym typeface="Helvetica"/>
              </a:rPr>
              <a:t> check system in test beam campaigns. Self-triggering would have revealed this problem. Build sufficient flexibility in on-detector and off-detector electronics to deal with unexpected signals. Add redundancy to readout signals? </a:t>
            </a:r>
            <a:r>
              <a:rPr kumimoji="0" sz="1953" b="1" i="0" u="none" strike="noStrike" kern="0" cap="none" spc="0" normalizeH="0" baseline="0" noProof="0" dirty="0">
                <a:ln>
                  <a:noFill/>
                </a:ln>
                <a:solidFill>
                  <a:srgbClr val="000000"/>
                </a:solidFill>
                <a:effectLst/>
                <a:uLnTx/>
                <a:uFillTx/>
                <a:latin typeface="Helvetica"/>
                <a:ea typeface="Helvetica"/>
                <a:cs typeface="Helvetica"/>
                <a:sym typeface="Helvetica"/>
              </a:rPr>
              <a:t>  </a:t>
            </a:r>
          </a:p>
        </p:txBody>
      </p:sp>
      <p:grpSp>
        <p:nvGrpSpPr>
          <p:cNvPr id="2" name="Group 1">
            <a:extLst>
              <a:ext uri="{FF2B5EF4-FFF2-40B4-BE49-F238E27FC236}">
                <a16:creationId xmlns:a16="http://schemas.microsoft.com/office/drawing/2014/main" id="{FDAD4DCE-033C-AD4B-896B-90F19BFB667C}"/>
              </a:ext>
            </a:extLst>
          </p:cNvPr>
          <p:cNvGrpSpPr/>
          <p:nvPr/>
        </p:nvGrpSpPr>
        <p:grpSpPr>
          <a:xfrm>
            <a:off x="6592168" y="2265383"/>
            <a:ext cx="3032049" cy="2755268"/>
            <a:chOff x="6341279" y="2576821"/>
            <a:chExt cx="3032049" cy="2755268"/>
          </a:xfrm>
        </p:grpSpPr>
        <p:pic>
          <p:nvPicPr>
            <p:cNvPr id="161" name="Image" descr="Image"/>
            <p:cNvPicPr>
              <a:picLocks noChangeAspect="1"/>
            </p:cNvPicPr>
            <p:nvPr/>
          </p:nvPicPr>
          <p:blipFill>
            <a:blip r:embed="rId4"/>
            <a:stretch>
              <a:fillRect/>
            </a:stretch>
          </p:blipFill>
          <p:spPr>
            <a:xfrm>
              <a:off x="6341279" y="3058052"/>
              <a:ext cx="3032049" cy="2274037"/>
            </a:xfrm>
            <a:prstGeom prst="rect">
              <a:avLst/>
            </a:prstGeom>
            <a:ln w="12700">
              <a:miter lim="400000"/>
            </a:ln>
          </p:spPr>
        </p:pic>
        <p:sp>
          <p:nvSpPr>
            <p:cNvPr id="162" name="ECAL APD capsule"/>
            <p:cNvSpPr txBox="1"/>
            <p:nvPr/>
          </p:nvSpPr>
          <p:spPr>
            <a:xfrm>
              <a:off x="6522103" y="2576821"/>
              <a:ext cx="2359621" cy="38068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9688" tIns="39688" rIns="39688" bIns="39688" anchor="ctr">
              <a:spAutoFit/>
            </a:bodyPr>
            <a:lstStyle>
              <a:lvl1pPr>
                <a:defRPr sz="2500">
                  <a:latin typeface="Helvetica"/>
                  <a:ea typeface="Helvetica"/>
                  <a:cs typeface="Helvetica"/>
                  <a:sym typeface="Helvetica"/>
                </a:defRPr>
              </a:lvl1pPr>
            </a:lstStyle>
            <a:p>
              <a:pPr marL="0" marR="0" lvl="0" indent="0" algn="ctr" defTabSz="456435" rtl="0" eaLnBrk="1" fontAlgn="auto" latinLnBrk="0" hangingPunct="0">
                <a:lnSpc>
                  <a:spcPct val="100000"/>
                </a:lnSpc>
                <a:spcBef>
                  <a:spcPts val="0"/>
                </a:spcBef>
                <a:spcAft>
                  <a:spcPts val="0"/>
                </a:spcAft>
                <a:buClrTx/>
                <a:buSzTx/>
                <a:buFontTx/>
                <a:buNone/>
                <a:tabLst/>
                <a:defRPr/>
              </a:pPr>
              <a:r>
                <a:rPr kumimoji="0" sz="1953" b="1" i="0" u="none" strike="noStrike" kern="0" cap="none" spc="0" normalizeH="0" baseline="0" noProof="0" dirty="0">
                  <a:ln>
                    <a:noFill/>
                  </a:ln>
                  <a:solidFill>
                    <a:srgbClr val="000000"/>
                  </a:solidFill>
                  <a:effectLst/>
                  <a:uLnTx/>
                  <a:uFillTx/>
                  <a:latin typeface="Helvetica"/>
                  <a:sym typeface="Helvetica"/>
                </a:rPr>
                <a:t>ECAL APD capsule</a:t>
              </a:r>
            </a:p>
          </p:txBody>
        </p:sp>
      </p:grpSp>
      <p:sp>
        <p:nvSpPr>
          <p:cNvPr id="13" name="Rectangle 12">
            <a:extLst>
              <a:ext uri="{FF2B5EF4-FFF2-40B4-BE49-F238E27FC236}">
                <a16:creationId xmlns:a16="http://schemas.microsoft.com/office/drawing/2014/main" id="{DB1A814C-3295-4E46-BBE3-0A7D13816755}"/>
              </a:ext>
            </a:extLst>
          </p:cNvPr>
          <p:cNvSpPr/>
          <p:nvPr/>
        </p:nvSpPr>
        <p:spPr>
          <a:xfrm>
            <a:off x="8319018" y="-35838"/>
            <a:ext cx="1890261" cy="369332"/>
          </a:xfrm>
          <a:prstGeom prst="rect">
            <a:avLst/>
          </a:prstGeom>
        </p:spPr>
        <p:txBody>
          <a:bodyPr wrap="none">
            <a:spAutoFit/>
          </a:bodyPr>
          <a:lstStyle/>
          <a:p>
            <a:pPr marL="0" marR="0" lvl="0" indent="0" algn="ctr" defTabSz="457200" eaLnBrk="1" fontAlgn="auto" latinLnBrk="0" hangingPunct="1">
              <a:lnSpc>
                <a:spcPct val="100000"/>
              </a:lnSpc>
              <a:spcBef>
                <a:spcPts val="0"/>
              </a:spcBef>
              <a:spcAft>
                <a:spcPts val="0"/>
              </a:spcAft>
              <a:buClrTx/>
              <a:buSzTx/>
              <a:buFontTx/>
              <a:buNone/>
              <a:tabLst/>
              <a:defRPr sz="2900" b="1" i="0">
                <a:latin typeface="Helvetica"/>
                <a:ea typeface="Helvetica"/>
                <a:cs typeface="Helvetica"/>
                <a:sym typeface="Helvetica"/>
              </a:defRPr>
            </a:pPr>
            <a:r>
              <a:rPr kumimoji="0" lang="en-GB" sz="1800" b="1" i="0" u="none" strike="noStrike" kern="0" cap="none" spc="0" normalizeH="0" baseline="0" noProof="0" dirty="0">
                <a:ln>
                  <a:noFill/>
                </a:ln>
                <a:solidFill>
                  <a:srgbClr val="000000"/>
                </a:solidFill>
                <a:effectLst/>
                <a:uLnTx/>
                <a:uFillTx/>
                <a:latin typeface="Helvetica"/>
                <a:sym typeface="Helvetica"/>
              </a:rPr>
              <a:t>[David A. </a:t>
            </a:r>
            <a:r>
              <a:rPr kumimoji="0" lang="en-GB" sz="1800" b="1" i="0" u="none" strike="noStrike" kern="0" cap="none" spc="0" normalizeH="0" baseline="0" noProof="0" dirty="0" err="1">
                <a:ln>
                  <a:noFill/>
                </a:ln>
                <a:solidFill>
                  <a:srgbClr val="000000"/>
                </a:solidFill>
                <a:effectLst/>
                <a:uLnTx/>
                <a:uFillTx/>
                <a:latin typeface="Helvetica"/>
                <a:sym typeface="Helvetica"/>
              </a:rPr>
              <a:t>Petyt</a:t>
            </a:r>
            <a:r>
              <a:rPr kumimoji="0" lang="en-GB" sz="1800" b="1" i="0" u="none" strike="noStrike" kern="0" cap="none" spc="0" normalizeH="0" baseline="0" noProof="0" dirty="0">
                <a:ln>
                  <a:noFill/>
                </a:ln>
                <a:solidFill>
                  <a:srgbClr val="000000"/>
                </a:solidFill>
                <a:effectLst/>
                <a:uLnTx/>
                <a:uFillTx/>
                <a:latin typeface="Helvetica"/>
                <a:sym typeface="Helvetica"/>
              </a:rPr>
              <a:t>]</a:t>
            </a:r>
          </a:p>
        </p:txBody>
      </p:sp>
    </p:spTree>
    <p:extLst>
      <p:ext uri="{BB962C8B-B14F-4D97-AF65-F5344CB8AC3E}">
        <p14:creationId xmlns:p14="http://schemas.microsoft.com/office/powerpoint/2010/main" val="3015792362"/>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Dual readout - the principle"/>
          <p:cNvSpPr txBox="1">
            <a:spLocks noGrp="1"/>
          </p:cNvSpPr>
          <p:nvPr>
            <p:ph type="title"/>
          </p:nvPr>
        </p:nvSpPr>
        <p:spPr>
          <a:prstGeom prst="rect">
            <a:avLst/>
          </a:prstGeom>
        </p:spPr>
        <p:txBody>
          <a:bodyPr/>
          <a:lstStyle/>
          <a:p>
            <a:r>
              <a:t>Dual readout - the principle</a:t>
            </a:r>
          </a:p>
        </p:txBody>
      </p:sp>
      <mc:AlternateContent xmlns:mc="http://schemas.openxmlformats.org/markup-compatibility/2006" xmlns:a14="http://schemas.microsoft.com/office/drawing/2010/main">
        <mc:Choice Requires="a14">
          <p:sp>
            <p:nvSpPr>
              <p:cNvPr id="66" name="Resolution of the hadronic energy measurement affected by fluctuations in the fraction of energy carried by   ( ).…"/>
              <p:cNvSpPr txBox="1">
                <a:spLocks noGrp="1"/>
              </p:cNvSpPr>
              <p:nvPr>
                <p:ph type="body" sz="half" idx="1"/>
              </p:nvPr>
            </p:nvSpPr>
            <p:spPr>
              <a:xfrm>
                <a:off x="336550" y="1325880"/>
                <a:ext cx="9271000" cy="2399474"/>
              </a:xfrm>
              <a:prstGeom prst="rect">
                <a:avLst/>
              </a:prstGeom>
            </p:spPr>
            <p:txBody>
              <a:bodyPr/>
              <a:lstStyle/>
              <a:p>
                <a:pPr marL="140207" indent="-140207" defTabSz="315468">
                  <a:spcBef>
                    <a:spcPts val="1100"/>
                  </a:spcBef>
                  <a:defRPr sz="1656"/>
                </a:pPr>
                <a:r>
                  <a:t>Resolution of the </a:t>
                </a:r>
                <a:r>
                  <a:rPr b="1"/>
                  <a:t>hadronic energy measurement</a:t>
                </a:r>
                <a:r>
                  <a:t> affected by fluctuations in the fraction of </a:t>
                </a:r>
                <a:r>
                  <a:rPr b="1"/>
                  <a:t>energy carried by </a:t>
                </a:r>
                <a14:m>
                  <m:oMath xmlns:m="http://schemas.openxmlformats.org/officeDocument/2006/math">
                    <m:sSup>
                      <m:sSupPr>
                        <m:ctrlPr>
                          <a:rPr sz="2050" i="1">
                            <a:solidFill>
                              <a:srgbClr val="000000"/>
                            </a:solidFill>
                            <a:latin typeface="Cambria Math" panose="02040503050406030204" pitchFamily="18" charset="0"/>
                          </a:rPr>
                        </m:ctrlPr>
                      </m:sSupPr>
                      <m:e>
                        <m:r>
                          <a:rPr sz="2050" i="1">
                            <a:solidFill>
                              <a:srgbClr val="000000"/>
                            </a:solidFill>
                            <a:latin typeface="Cambria Math" panose="02040503050406030204" pitchFamily="18" charset="0"/>
                          </a:rPr>
                          <m:t>𝜋</m:t>
                        </m:r>
                      </m:e>
                      <m:sup>
                        <m:r>
                          <a:rPr sz="2050" i="1">
                            <a:solidFill>
                              <a:srgbClr val="000000"/>
                            </a:solidFill>
                            <a:latin typeface="Cambria Math" panose="02040503050406030204" pitchFamily="18" charset="0"/>
                          </a:rPr>
                          <m:t>0</m:t>
                        </m:r>
                      </m:sup>
                    </m:sSup>
                    <m:r>
                      <a:rPr sz="2050" i="1">
                        <a:solidFill>
                          <a:srgbClr val="000000"/>
                        </a:solidFill>
                        <a:latin typeface="Cambria Math" panose="02040503050406030204" pitchFamily="18" charset="0"/>
                      </a:rPr>
                      <m:t>→</m:t>
                    </m:r>
                    <m:r>
                      <a:rPr sz="2050" i="1">
                        <a:solidFill>
                          <a:srgbClr val="000000"/>
                        </a:solidFill>
                        <a:latin typeface="Cambria Math" panose="02040503050406030204" pitchFamily="18" charset="0"/>
                      </a:rPr>
                      <m:t>𝛾𝛾</m:t>
                    </m:r>
                  </m:oMath>
                </a14:m>
                <a:r>
                  <a:t> (</a:t>
                </a:r>
                <a14:m>
                  <m:oMath xmlns:m="http://schemas.openxmlformats.org/officeDocument/2006/math">
                    <m:sSub>
                      <m:sSubPr>
                        <m:ctrlPr>
                          <a:rPr sz="1800" i="1">
                            <a:solidFill>
                              <a:srgbClr val="000000"/>
                            </a:solidFill>
                            <a:latin typeface="Cambria Math" panose="02040503050406030204" pitchFamily="18" charset="0"/>
                          </a:rPr>
                        </m:ctrlPr>
                      </m:sSubPr>
                      <m:e>
                        <m:r>
                          <a:rPr sz="1800" i="1">
                            <a:solidFill>
                              <a:srgbClr val="000000"/>
                            </a:solidFill>
                            <a:latin typeface="Cambria Math" panose="02040503050406030204" pitchFamily="18" charset="0"/>
                          </a:rPr>
                          <m:t>𝑓</m:t>
                        </m:r>
                      </m:e>
                      <m:sub>
                        <m:r>
                          <m:rPr>
                            <m:sty m:val="p"/>
                          </m:rPr>
                          <a:rPr sz="1800" i="1">
                            <a:solidFill>
                              <a:srgbClr val="000000"/>
                            </a:solidFill>
                            <a:latin typeface="Cambria Math" panose="02040503050406030204" pitchFamily="18" charset="0"/>
                          </a:rPr>
                          <m:t>em</m:t>
                        </m:r>
                      </m:sub>
                    </m:sSub>
                  </m:oMath>
                </a14:m>
                <a:r>
                  <a:t>).</a:t>
                </a:r>
              </a:p>
              <a:p>
                <a:pPr marL="140207" indent="-140207" defTabSz="315468">
                  <a:spcBef>
                    <a:spcPts val="1100"/>
                  </a:spcBef>
                  <a:defRPr sz="1656"/>
                </a:pPr>
                <a:r>
                  <a:rPr b="1"/>
                  <a:t>Two readouts with different e/h</a:t>
                </a:r>
                <a:r>
                  <a:t> allow the extraction of </a:t>
                </a:r>
                <a14:m>
                  <m:oMath xmlns:m="http://schemas.openxmlformats.org/officeDocument/2006/math">
                    <m:sSub>
                      <m:sSubPr>
                        <m:ctrlPr>
                          <a:rPr sz="1800" i="1">
                            <a:solidFill>
                              <a:srgbClr val="000000"/>
                            </a:solidFill>
                            <a:latin typeface="Cambria Math" panose="02040503050406030204" pitchFamily="18" charset="0"/>
                          </a:rPr>
                        </m:ctrlPr>
                      </m:sSubPr>
                      <m:e>
                        <m:r>
                          <a:rPr sz="1800" i="1">
                            <a:solidFill>
                              <a:srgbClr val="000000"/>
                            </a:solidFill>
                            <a:latin typeface="Cambria Math" panose="02040503050406030204" pitchFamily="18" charset="0"/>
                          </a:rPr>
                          <m:t>𝑓</m:t>
                        </m:r>
                      </m:e>
                      <m:sub>
                        <m:r>
                          <m:rPr>
                            <m:sty m:val="p"/>
                          </m:rPr>
                          <a:rPr sz="1800" i="1">
                            <a:solidFill>
                              <a:srgbClr val="000000"/>
                            </a:solidFill>
                            <a:latin typeface="Cambria Math" panose="02040503050406030204" pitchFamily="18" charset="0"/>
                          </a:rPr>
                          <m:t>em</m:t>
                        </m:r>
                      </m:sub>
                    </m:sSub>
                  </m:oMath>
                </a14:m>
                <a:r>
                  <a:t> and of the </a:t>
                </a:r>
                <a:r>
                  <a:rPr b="1"/>
                  <a:t>incoming energy E</a:t>
                </a:r>
                <a:r>
                  <a:t>. </a:t>
                </a:r>
              </a:p>
              <a:p>
                <a:pPr marL="140207" indent="-140207" defTabSz="315468">
                  <a:spcBef>
                    <a:spcPts val="1100"/>
                  </a:spcBef>
                  <a:defRPr sz="1656"/>
                </a:pPr>
                <a:r>
                  <a:t>For example: </a:t>
                </a:r>
                <a:r>
                  <a:rPr b="1"/>
                  <a:t>spaghetti calorimeter</a:t>
                </a:r>
                <a:r>
                  <a:t> with alternating </a:t>
                </a:r>
                <a:r>
                  <a:rPr b="1"/>
                  <a:t>doped (Scintillating) and clear (Cherenkov) fibres</a:t>
                </a:r>
                <a:r>
                  <a:t>.</a:t>
                </a:r>
              </a:p>
              <a:p>
                <a:pPr marL="140207" indent="-140207" defTabSz="315468">
                  <a:spcBef>
                    <a:spcPts val="1100"/>
                  </a:spcBef>
                  <a:defRPr sz="1656"/>
                </a:pPr>
                <a:r>
                  <a:t>More details </a:t>
                </a:r>
                <a:r>
                  <a:rPr u="sng">
                    <a:hlinkClick r:id="rId2"/>
                  </a:rPr>
                  <a:t>here</a:t>
                </a:r>
                <a:r>
                  <a:t>.</a:t>
                </a:r>
              </a:p>
            </p:txBody>
          </p:sp>
        </mc:Choice>
        <mc:Fallback xmlns="">
          <p:sp>
            <p:nvSpPr>
              <p:cNvPr id="66" name="Resolution of the hadronic energy measurement affected by fluctuations in the fraction of energy carried by   ( ).…"/>
              <p:cNvSpPr txBox="1">
                <a:spLocks noGrp="1" noRot="1" noChangeAspect="1" noMove="1" noResize="1" noEditPoints="1" noAdjustHandles="1" noChangeArrowheads="1" noChangeShapeType="1" noTextEdit="1"/>
              </p:cNvSpPr>
              <p:nvPr>
                <p:ph type="body" sz="half" idx="1"/>
              </p:nvPr>
            </p:nvSpPr>
            <p:spPr>
              <a:xfrm>
                <a:off x="336550" y="1325880"/>
                <a:ext cx="9271000" cy="2399474"/>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8" name="Equation"/>
              <p:cNvSpPr txBox="1"/>
              <p:nvPr/>
            </p:nvSpPr>
            <p:spPr>
              <a:xfrm>
                <a:off x="3689263" y="3894025"/>
                <a:ext cx="2448638" cy="585979"/>
              </a:xfrm>
              <a:prstGeom prst="rect">
                <a:avLst/>
              </a:prstGeom>
              <a:ln w="12700">
                <a:miter lim="400000"/>
              </a:ln>
            </p:spPr>
            <p:txBody>
              <a:bodyPr wrap="none" lIns="0" tIns="0" rIns="0" bIns="0">
                <a:spAutoFit/>
              </a:bodyPr>
              <a:lstStyle/>
              <a:p>
                <a:pPr marL="0" marR="0" lvl="0" indent="0" algn="l" defTabSz="914400" rtl="0" eaLnBrk="1" fontAlgn="auto" latinLnBrk="1" hangingPunct="0">
                  <a:lnSpc>
                    <a:spcPct val="100000"/>
                  </a:lnSpc>
                  <a:spcBef>
                    <a:spcPts val="0"/>
                  </a:spcBef>
                  <a:spcAft>
                    <a:spcPts val="0"/>
                  </a:spcAft>
                  <a:buClrTx/>
                  <a:buSzTx/>
                  <a:buFontTx/>
                  <a:buNone/>
                  <a:tabLst/>
                  <a:defRPr sz="1800"/>
                </a:pPr>
                <a14:m>
                  <m:oMathPara xmlns:m="http://schemas.openxmlformats.org/officeDocument/2006/math">
                    <m:oMathParaPr>
                      <m:jc m:val="centerGroup"/>
                    </m:oMathParaPr>
                    <m:oMath xmlns:m="http://schemas.openxmlformats.org/officeDocument/2006/math">
                      <m:sSub>
                        <m:sSubPr>
                          <m:ctrlPr>
                            <a:rPr kumimoji="0" sz="1500" b="0" i="1" u="none" strike="noStrike" kern="0" cap="none" spc="0" normalizeH="0" baseline="0" noProof="0">
                              <a:ln>
                                <a:noFill/>
                              </a:ln>
                              <a:solidFill>
                                <a:srgbClr val="000000"/>
                              </a:solidFill>
                              <a:effectLst/>
                              <a:uLnTx/>
                              <a:uFillTx/>
                              <a:latin typeface="Cambria Math" panose="02040503050406030204" pitchFamily="18" charset="0"/>
                              <a:sym typeface="Century Gothic"/>
                            </a:rPr>
                          </m:ctrlPr>
                        </m:sSubPr>
                        <m:e>
                          <m:r>
                            <a:rPr kumimoji="0" sz="1500" b="0" i="1" u="none" strike="noStrike" kern="0" cap="none" spc="0" normalizeH="0" baseline="0" noProof="0">
                              <a:ln>
                                <a:noFill/>
                              </a:ln>
                              <a:solidFill>
                                <a:srgbClr val="000000"/>
                              </a:solidFill>
                              <a:effectLst/>
                              <a:uLnTx/>
                              <a:uFillTx/>
                              <a:latin typeface="Cambria Math" panose="02040503050406030204" pitchFamily="18" charset="0"/>
                              <a:sym typeface="Century Gothic"/>
                            </a:rPr>
                            <m:t>𝐸</m:t>
                          </m:r>
                        </m:e>
                        <m:sub>
                          <m:r>
                            <a:rPr kumimoji="0" sz="1500" b="0" i="1" u="none" strike="noStrike" kern="0" cap="none" spc="0" normalizeH="0" baseline="0" noProof="0">
                              <a:ln>
                                <a:noFill/>
                              </a:ln>
                              <a:solidFill>
                                <a:srgbClr val="000000"/>
                              </a:solidFill>
                              <a:effectLst/>
                              <a:uLnTx/>
                              <a:uFillTx/>
                              <a:latin typeface="Cambria Math" panose="02040503050406030204" pitchFamily="18" charset="0"/>
                              <a:sym typeface="Century Gothic"/>
                            </a:rPr>
                            <m:t>𝑆</m:t>
                          </m:r>
                        </m:sub>
                      </m:sSub>
                      <m:r>
                        <a:rPr kumimoji="0" sz="1500" b="0" i="1" u="none" strike="noStrike" kern="0" cap="none" spc="0" normalizeH="0" baseline="0" noProof="0">
                          <a:ln>
                            <a:noFill/>
                          </a:ln>
                          <a:solidFill>
                            <a:srgbClr val="000000"/>
                          </a:solidFill>
                          <a:effectLst/>
                          <a:uLnTx/>
                          <a:uFillTx/>
                          <a:latin typeface="Cambria Math" panose="02040503050406030204" pitchFamily="18" charset="0"/>
                          <a:sym typeface="Century Gothic"/>
                        </a:rPr>
                        <m:t>=</m:t>
                      </m:r>
                      <m:r>
                        <a:rPr kumimoji="0" sz="1500" b="0" i="1" u="none" strike="noStrike" kern="0" cap="none" spc="0" normalizeH="0" baseline="0" noProof="0">
                          <a:ln>
                            <a:noFill/>
                          </a:ln>
                          <a:solidFill>
                            <a:srgbClr val="000000"/>
                          </a:solidFill>
                          <a:effectLst/>
                          <a:uLnTx/>
                          <a:uFillTx/>
                          <a:latin typeface="Cambria Math" panose="02040503050406030204" pitchFamily="18" charset="0"/>
                          <a:sym typeface="Century Gothic"/>
                        </a:rPr>
                        <m:t>𝐸</m:t>
                      </m:r>
                      <m:d>
                        <m:dPr>
                          <m:ctrlPr>
                            <a:rPr kumimoji="0" sz="1500" b="0" i="1" u="none" strike="noStrike" kern="0" cap="none" spc="0" normalizeH="0" baseline="0" noProof="0">
                              <a:ln>
                                <a:noFill/>
                              </a:ln>
                              <a:solidFill>
                                <a:srgbClr val="000000"/>
                              </a:solidFill>
                              <a:effectLst/>
                              <a:uLnTx/>
                              <a:uFillTx/>
                              <a:latin typeface="Cambria Math" panose="02040503050406030204" pitchFamily="18" charset="0"/>
                              <a:sym typeface="Century Gothic"/>
                            </a:rPr>
                          </m:ctrlPr>
                        </m:dPr>
                        <m:e>
                          <m:sSub>
                            <m:sSubPr>
                              <m:ctrlPr>
                                <a:rPr kumimoji="0" sz="1500" b="0" i="1" u="none" strike="noStrike" kern="0" cap="none" spc="0" normalizeH="0" baseline="0" noProof="0">
                                  <a:ln>
                                    <a:noFill/>
                                  </a:ln>
                                  <a:solidFill>
                                    <a:srgbClr val="000000"/>
                                  </a:solidFill>
                                  <a:effectLst/>
                                  <a:uLnTx/>
                                  <a:uFillTx/>
                                  <a:latin typeface="Cambria Math" panose="02040503050406030204" pitchFamily="18" charset="0"/>
                                  <a:sym typeface="Century Gothic"/>
                                </a:rPr>
                              </m:ctrlPr>
                            </m:sSubPr>
                            <m:e>
                              <m:r>
                                <a:rPr kumimoji="0" sz="1500" b="0" i="1" u="none" strike="noStrike" kern="0" cap="none" spc="0" normalizeH="0" baseline="0" noProof="0">
                                  <a:ln>
                                    <a:noFill/>
                                  </a:ln>
                                  <a:solidFill>
                                    <a:srgbClr val="000000"/>
                                  </a:solidFill>
                                  <a:effectLst/>
                                  <a:uLnTx/>
                                  <a:uFillTx/>
                                  <a:latin typeface="Cambria Math" panose="02040503050406030204" pitchFamily="18" charset="0"/>
                                  <a:sym typeface="Century Gothic"/>
                                </a:rPr>
                                <m:t>𝑓</m:t>
                              </m:r>
                            </m:e>
                            <m:sub>
                              <m:r>
                                <m:rPr>
                                  <m:sty m:val="p"/>
                                </m:rPr>
                                <a:rPr kumimoji="0" sz="1500" b="0" i="1" u="none" strike="noStrike" kern="0" cap="none" spc="0" normalizeH="0" baseline="0" noProof="0">
                                  <a:ln>
                                    <a:noFill/>
                                  </a:ln>
                                  <a:solidFill>
                                    <a:srgbClr val="000000"/>
                                  </a:solidFill>
                                  <a:effectLst/>
                                  <a:uLnTx/>
                                  <a:uFillTx/>
                                  <a:latin typeface="Cambria Math" panose="02040503050406030204" pitchFamily="18" charset="0"/>
                                  <a:sym typeface="Century Gothic"/>
                                </a:rPr>
                                <m:t>em</m:t>
                              </m:r>
                            </m:sub>
                          </m:sSub>
                          <m:r>
                            <a:rPr kumimoji="0" sz="1500" b="0" i="1" u="none" strike="noStrike" kern="0" cap="none" spc="0" normalizeH="0" baseline="0" noProof="0">
                              <a:ln>
                                <a:noFill/>
                              </a:ln>
                              <a:solidFill>
                                <a:srgbClr val="000000"/>
                              </a:solidFill>
                              <a:effectLst/>
                              <a:uLnTx/>
                              <a:uFillTx/>
                              <a:latin typeface="Cambria Math" panose="02040503050406030204" pitchFamily="18" charset="0"/>
                              <a:sym typeface="Century Gothic"/>
                            </a:rPr>
                            <m:t>+</m:t>
                          </m:r>
                          <m:sSub>
                            <m:sSubPr>
                              <m:ctrlPr>
                                <a:rPr kumimoji="0" sz="1500" b="0" i="1" u="none" strike="noStrike" kern="0" cap="none" spc="0" normalizeH="0" baseline="0" noProof="0">
                                  <a:ln>
                                    <a:noFill/>
                                  </a:ln>
                                  <a:solidFill>
                                    <a:srgbClr val="000000"/>
                                  </a:solidFill>
                                  <a:effectLst/>
                                  <a:uLnTx/>
                                  <a:uFillTx/>
                                  <a:latin typeface="Cambria Math" panose="02040503050406030204" pitchFamily="18" charset="0"/>
                                  <a:sym typeface="Century Gothic"/>
                                </a:rPr>
                              </m:ctrlPr>
                            </m:sSubPr>
                            <m:e>
                              <m:d>
                                <m:dPr>
                                  <m:ctrlPr>
                                    <a:rPr kumimoji="0" sz="1500" b="0" i="1" u="none" strike="noStrike" kern="0" cap="none" spc="0" normalizeH="0" baseline="0" noProof="0">
                                      <a:ln>
                                        <a:noFill/>
                                      </a:ln>
                                      <a:solidFill>
                                        <a:srgbClr val="000000"/>
                                      </a:solidFill>
                                      <a:effectLst/>
                                      <a:uLnTx/>
                                      <a:uFillTx/>
                                      <a:latin typeface="Cambria Math" panose="02040503050406030204" pitchFamily="18" charset="0"/>
                                      <a:sym typeface="Century Gothic"/>
                                    </a:rPr>
                                  </m:ctrlPr>
                                </m:dPr>
                                <m:e>
                                  <m:f>
                                    <m:fPr>
                                      <m:ctrlPr>
                                        <a:rPr kumimoji="0" sz="1500" b="0" i="1" u="none" strike="noStrike" kern="0" cap="none" spc="0" normalizeH="0" baseline="0" noProof="0">
                                          <a:ln>
                                            <a:noFill/>
                                          </a:ln>
                                          <a:solidFill>
                                            <a:srgbClr val="000000"/>
                                          </a:solidFill>
                                          <a:effectLst/>
                                          <a:uLnTx/>
                                          <a:uFillTx/>
                                          <a:latin typeface="Cambria Math" panose="02040503050406030204" pitchFamily="18" charset="0"/>
                                          <a:sym typeface="Century Gothic"/>
                                        </a:rPr>
                                      </m:ctrlPr>
                                    </m:fPr>
                                    <m:num>
                                      <m:r>
                                        <a:rPr kumimoji="0" sz="1500" b="0" i="1" u="none" strike="noStrike" kern="0" cap="none" spc="0" normalizeH="0" baseline="0" noProof="0">
                                          <a:ln>
                                            <a:noFill/>
                                          </a:ln>
                                          <a:solidFill>
                                            <a:srgbClr val="000000"/>
                                          </a:solidFill>
                                          <a:effectLst/>
                                          <a:uLnTx/>
                                          <a:uFillTx/>
                                          <a:latin typeface="Cambria Math" panose="02040503050406030204" pitchFamily="18" charset="0"/>
                                          <a:sym typeface="Century Gothic"/>
                                        </a:rPr>
                                        <m:t>h</m:t>
                                      </m:r>
                                    </m:num>
                                    <m:den>
                                      <m:r>
                                        <a:rPr kumimoji="0" sz="1500" b="0" i="1" u="none" strike="noStrike" kern="0" cap="none" spc="0" normalizeH="0" baseline="0" noProof="0">
                                          <a:ln>
                                            <a:noFill/>
                                          </a:ln>
                                          <a:solidFill>
                                            <a:srgbClr val="000000"/>
                                          </a:solidFill>
                                          <a:effectLst/>
                                          <a:uLnTx/>
                                          <a:uFillTx/>
                                          <a:latin typeface="Cambria Math" panose="02040503050406030204" pitchFamily="18" charset="0"/>
                                          <a:sym typeface="Century Gothic"/>
                                        </a:rPr>
                                        <m:t>𝑒</m:t>
                                      </m:r>
                                    </m:den>
                                  </m:f>
                                </m:e>
                              </m:d>
                            </m:e>
                            <m:sub>
                              <m:r>
                                <a:rPr kumimoji="0" sz="1500" b="0" i="1" u="none" strike="noStrike" kern="0" cap="none" spc="0" normalizeH="0" baseline="0" noProof="0">
                                  <a:ln>
                                    <a:noFill/>
                                  </a:ln>
                                  <a:solidFill>
                                    <a:srgbClr val="000000"/>
                                  </a:solidFill>
                                  <a:effectLst/>
                                  <a:uLnTx/>
                                  <a:uFillTx/>
                                  <a:latin typeface="Cambria Math" panose="02040503050406030204" pitchFamily="18" charset="0"/>
                                  <a:sym typeface="Century Gothic"/>
                                </a:rPr>
                                <m:t>𝑆</m:t>
                              </m:r>
                            </m:sub>
                          </m:sSub>
                          <m:r>
                            <a:rPr kumimoji="0" sz="1500" b="0" i="1" u="none" strike="noStrike" kern="0" cap="none" spc="0" normalizeH="0" baseline="0" noProof="0">
                              <a:ln>
                                <a:noFill/>
                              </a:ln>
                              <a:solidFill>
                                <a:srgbClr val="000000"/>
                              </a:solidFill>
                              <a:effectLst/>
                              <a:uLnTx/>
                              <a:uFillTx/>
                              <a:latin typeface="Cambria Math" panose="02040503050406030204" pitchFamily="18" charset="0"/>
                              <a:sym typeface="Century Gothic"/>
                            </a:rPr>
                            <m:t>(1−</m:t>
                          </m:r>
                          <m:sSub>
                            <m:sSubPr>
                              <m:ctrlPr>
                                <a:rPr kumimoji="0" sz="1500" b="0" i="1" u="none" strike="noStrike" kern="0" cap="none" spc="0" normalizeH="0" baseline="0" noProof="0">
                                  <a:ln>
                                    <a:noFill/>
                                  </a:ln>
                                  <a:solidFill>
                                    <a:srgbClr val="000000"/>
                                  </a:solidFill>
                                  <a:effectLst/>
                                  <a:uLnTx/>
                                  <a:uFillTx/>
                                  <a:latin typeface="Cambria Math" panose="02040503050406030204" pitchFamily="18" charset="0"/>
                                  <a:sym typeface="Century Gothic"/>
                                </a:rPr>
                              </m:ctrlPr>
                            </m:sSubPr>
                            <m:e>
                              <m:r>
                                <a:rPr kumimoji="0" sz="1500" b="0" i="1" u="none" strike="noStrike" kern="0" cap="none" spc="0" normalizeH="0" baseline="0" noProof="0">
                                  <a:ln>
                                    <a:noFill/>
                                  </a:ln>
                                  <a:solidFill>
                                    <a:srgbClr val="000000"/>
                                  </a:solidFill>
                                  <a:effectLst/>
                                  <a:uLnTx/>
                                  <a:uFillTx/>
                                  <a:latin typeface="Cambria Math" panose="02040503050406030204" pitchFamily="18" charset="0"/>
                                  <a:sym typeface="Century Gothic"/>
                                </a:rPr>
                                <m:t>𝑓</m:t>
                              </m:r>
                            </m:e>
                            <m:sub>
                              <m:r>
                                <m:rPr>
                                  <m:sty m:val="p"/>
                                </m:rPr>
                                <a:rPr kumimoji="0" sz="1500" b="0" i="1" u="none" strike="noStrike" kern="0" cap="none" spc="0" normalizeH="0" baseline="0" noProof="0">
                                  <a:ln>
                                    <a:noFill/>
                                  </a:ln>
                                  <a:solidFill>
                                    <a:srgbClr val="000000"/>
                                  </a:solidFill>
                                  <a:effectLst/>
                                  <a:uLnTx/>
                                  <a:uFillTx/>
                                  <a:latin typeface="Cambria Math" panose="02040503050406030204" pitchFamily="18" charset="0"/>
                                  <a:sym typeface="Century Gothic"/>
                                </a:rPr>
                                <m:t>em</m:t>
                              </m:r>
                            </m:sub>
                          </m:sSub>
                          <m:r>
                            <a:rPr kumimoji="0" sz="1500" b="0" i="1" u="none" strike="noStrike" kern="0" cap="none" spc="0" normalizeH="0" baseline="0" noProof="0">
                              <a:ln>
                                <a:noFill/>
                              </a:ln>
                              <a:solidFill>
                                <a:srgbClr val="000000"/>
                              </a:solidFill>
                              <a:effectLst/>
                              <a:uLnTx/>
                              <a:uFillTx/>
                              <a:latin typeface="Cambria Math" panose="02040503050406030204" pitchFamily="18" charset="0"/>
                              <a:sym typeface="Century Gothic"/>
                            </a:rPr>
                            <m:t>)</m:t>
                          </m:r>
                        </m:e>
                      </m:d>
                    </m:oMath>
                  </m:oMathPara>
                </a14:m>
                <a:endParaRPr kumimoji="0" sz="1500" b="0" i="0" u="none" strike="noStrike" kern="0" cap="none" spc="0" normalizeH="0" baseline="0" noProof="0">
                  <a:ln>
                    <a:noFill/>
                  </a:ln>
                  <a:solidFill>
                    <a:srgbClr val="000000"/>
                  </a:solidFill>
                  <a:effectLst/>
                  <a:uLnTx/>
                  <a:uFillTx/>
                  <a:latin typeface="Century Gothic"/>
                  <a:sym typeface="Century Gothic"/>
                </a:endParaRPr>
              </a:p>
            </p:txBody>
          </p:sp>
        </mc:Choice>
        <mc:Fallback xmlns="">
          <p:sp>
            <p:nvSpPr>
              <p:cNvPr id="68" name="Equation"/>
              <p:cNvSpPr txBox="1">
                <a:spLocks noRot="1" noChangeAspect="1" noMove="1" noResize="1" noEditPoints="1" noAdjustHandles="1" noChangeArrowheads="1" noChangeShapeType="1" noTextEdit="1"/>
              </p:cNvSpPr>
              <p:nvPr/>
            </p:nvSpPr>
            <p:spPr>
              <a:xfrm>
                <a:off x="3689263" y="3894025"/>
                <a:ext cx="2448638" cy="585979"/>
              </a:xfrm>
              <a:prstGeom prst="rect">
                <a:avLst/>
              </a:prstGeom>
              <a:blipFill>
                <a:blip r:embed="rId4"/>
                <a:stretch>
                  <a:fillRect l="-2062" r="-1031"/>
                </a:stretch>
              </a:blipFill>
              <a:ln w="12700">
                <a:miter lim="400000"/>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9" name="Equation"/>
              <p:cNvSpPr txBox="1"/>
              <p:nvPr/>
            </p:nvSpPr>
            <p:spPr>
              <a:xfrm>
                <a:off x="3664782" y="4707080"/>
                <a:ext cx="2497601" cy="585979"/>
              </a:xfrm>
              <a:prstGeom prst="rect">
                <a:avLst/>
              </a:prstGeom>
              <a:ln w="12700">
                <a:miter lim="400000"/>
              </a:ln>
            </p:spPr>
            <p:txBody>
              <a:bodyPr wrap="none" lIns="0" tIns="0" rIns="0" bIns="0">
                <a:spAutoFit/>
              </a:bodyPr>
              <a:lstStyle/>
              <a:p>
                <a:pPr marL="0" marR="0" lvl="0" indent="0" algn="l" defTabSz="914400" rtl="0" eaLnBrk="1" fontAlgn="auto" latinLnBrk="1" hangingPunct="0">
                  <a:lnSpc>
                    <a:spcPct val="100000"/>
                  </a:lnSpc>
                  <a:spcBef>
                    <a:spcPts val="0"/>
                  </a:spcBef>
                  <a:spcAft>
                    <a:spcPts val="0"/>
                  </a:spcAft>
                  <a:buClrTx/>
                  <a:buSzTx/>
                  <a:buFontTx/>
                  <a:buNone/>
                  <a:tabLst/>
                  <a:defRPr sz="1800"/>
                </a:pPr>
                <a14:m>
                  <m:oMathPara xmlns:m="http://schemas.openxmlformats.org/officeDocument/2006/math">
                    <m:oMathParaPr>
                      <m:jc m:val="centerGroup"/>
                    </m:oMathParaPr>
                    <m:oMath xmlns:m="http://schemas.openxmlformats.org/officeDocument/2006/math">
                      <m:sSub>
                        <m:sSubPr>
                          <m:ctrlPr>
                            <a:rPr kumimoji="0" sz="1500" b="0" i="1" u="none" strike="noStrike" kern="0" cap="none" spc="0" normalizeH="0" baseline="0" noProof="0">
                              <a:ln>
                                <a:noFill/>
                              </a:ln>
                              <a:solidFill>
                                <a:srgbClr val="000000"/>
                              </a:solidFill>
                              <a:effectLst/>
                              <a:uLnTx/>
                              <a:uFillTx/>
                              <a:latin typeface="Cambria Math" panose="02040503050406030204" pitchFamily="18" charset="0"/>
                              <a:sym typeface="Century Gothic"/>
                            </a:rPr>
                          </m:ctrlPr>
                        </m:sSubPr>
                        <m:e>
                          <m:r>
                            <a:rPr kumimoji="0" sz="1500" b="0" i="1" u="none" strike="noStrike" kern="0" cap="none" spc="0" normalizeH="0" baseline="0" noProof="0">
                              <a:ln>
                                <a:noFill/>
                              </a:ln>
                              <a:solidFill>
                                <a:srgbClr val="000000"/>
                              </a:solidFill>
                              <a:effectLst/>
                              <a:uLnTx/>
                              <a:uFillTx/>
                              <a:latin typeface="Cambria Math" panose="02040503050406030204" pitchFamily="18" charset="0"/>
                              <a:sym typeface="Century Gothic"/>
                            </a:rPr>
                            <m:t>𝐸</m:t>
                          </m:r>
                        </m:e>
                        <m:sub>
                          <m:r>
                            <a:rPr kumimoji="0" sz="1500" b="0" i="1" u="none" strike="noStrike" kern="0" cap="none" spc="0" normalizeH="0" baseline="0" noProof="0">
                              <a:ln>
                                <a:noFill/>
                              </a:ln>
                              <a:solidFill>
                                <a:srgbClr val="000000"/>
                              </a:solidFill>
                              <a:effectLst/>
                              <a:uLnTx/>
                              <a:uFillTx/>
                              <a:latin typeface="Cambria Math" panose="02040503050406030204" pitchFamily="18" charset="0"/>
                              <a:sym typeface="Century Gothic"/>
                            </a:rPr>
                            <m:t>𝐶</m:t>
                          </m:r>
                        </m:sub>
                      </m:sSub>
                      <m:r>
                        <a:rPr kumimoji="0" sz="1500" b="0" i="1" u="none" strike="noStrike" kern="0" cap="none" spc="0" normalizeH="0" baseline="0" noProof="0">
                          <a:ln>
                            <a:noFill/>
                          </a:ln>
                          <a:solidFill>
                            <a:srgbClr val="000000"/>
                          </a:solidFill>
                          <a:effectLst/>
                          <a:uLnTx/>
                          <a:uFillTx/>
                          <a:latin typeface="Cambria Math" panose="02040503050406030204" pitchFamily="18" charset="0"/>
                          <a:sym typeface="Century Gothic"/>
                        </a:rPr>
                        <m:t>=</m:t>
                      </m:r>
                      <m:r>
                        <a:rPr kumimoji="0" sz="1500" b="0" i="1" u="none" strike="noStrike" kern="0" cap="none" spc="0" normalizeH="0" baseline="0" noProof="0">
                          <a:ln>
                            <a:noFill/>
                          </a:ln>
                          <a:solidFill>
                            <a:srgbClr val="000000"/>
                          </a:solidFill>
                          <a:effectLst/>
                          <a:uLnTx/>
                          <a:uFillTx/>
                          <a:latin typeface="Cambria Math" panose="02040503050406030204" pitchFamily="18" charset="0"/>
                          <a:sym typeface="Century Gothic"/>
                        </a:rPr>
                        <m:t>𝐸</m:t>
                      </m:r>
                      <m:d>
                        <m:dPr>
                          <m:ctrlPr>
                            <a:rPr kumimoji="0" sz="1500" b="0" i="1" u="none" strike="noStrike" kern="0" cap="none" spc="0" normalizeH="0" baseline="0" noProof="0">
                              <a:ln>
                                <a:noFill/>
                              </a:ln>
                              <a:solidFill>
                                <a:srgbClr val="000000"/>
                              </a:solidFill>
                              <a:effectLst/>
                              <a:uLnTx/>
                              <a:uFillTx/>
                              <a:latin typeface="Cambria Math" panose="02040503050406030204" pitchFamily="18" charset="0"/>
                              <a:sym typeface="Century Gothic"/>
                            </a:rPr>
                          </m:ctrlPr>
                        </m:dPr>
                        <m:e>
                          <m:sSub>
                            <m:sSubPr>
                              <m:ctrlPr>
                                <a:rPr kumimoji="0" sz="1500" b="0" i="1" u="none" strike="noStrike" kern="0" cap="none" spc="0" normalizeH="0" baseline="0" noProof="0">
                                  <a:ln>
                                    <a:noFill/>
                                  </a:ln>
                                  <a:solidFill>
                                    <a:srgbClr val="000000"/>
                                  </a:solidFill>
                                  <a:effectLst/>
                                  <a:uLnTx/>
                                  <a:uFillTx/>
                                  <a:latin typeface="Cambria Math" panose="02040503050406030204" pitchFamily="18" charset="0"/>
                                  <a:sym typeface="Century Gothic"/>
                                </a:rPr>
                              </m:ctrlPr>
                            </m:sSubPr>
                            <m:e>
                              <m:r>
                                <a:rPr kumimoji="0" sz="1500" b="0" i="1" u="none" strike="noStrike" kern="0" cap="none" spc="0" normalizeH="0" baseline="0" noProof="0">
                                  <a:ln>
                                    <a:noFill/>
                                  </a:ln>
                                  <a:solidFill>
                                    <a:srgbClr val="000000"/>
                                  </a:solidFill>
                                  <a:effectLst/>
                                  <a:uLnTx/>
                                  <a:uFillTx/>
                                  <a:latin typeface="Cambria Math" panose="02040503050406030204" pitchFamily="18" charset="0"/>
                                  <a:sym typeface="Century Gothic"/>
                                </a:rPr>
                                <m:t>𝑓</m:t>
                              </m:r>
                            </m:e>
                            <m:sub>
                              <m:r>
                                <m:rPr>
                                  <m:sty m:val="p"/>
                                </m:rPr>
                                <a:rPr kumimoji="0" sz="1500" b="0" i="1" u="none" strike="noStrike" kern="0" cap="none" spc="0" normalizeH="0" baseline="0" noProof="0">
                                  <a:ln>
                                    <a:noFill/>
                                  </a:ln>
                                  <a:solidFill>
                                    <a:srgbClr val="000000"/>
                                  </a:solidFill>
                                  <a:effectLst/>
                                  <a:uLnTx/>
                                  <a:uFillTx/>
                                  <a:latin typeface="Cambria Math" panose="02040503050406030204" pitchFamily="18" charset="0"/>
                                  <a:sym typeface="Century Gothic"/>
                                </a:rPr>
                                <m:t>em</m:t>
                              </m:r>
                            </m:sub>
                          </m:sSub>
                          <m:r>
                            <a:rPr kumimoji="0" sz="1500" b="0" i="1" u="none" strike="noStrike" kern="0" cap="none" spc="0" normalizeH="0" baseline="0" noProof="0">
                              <a:ln>
                                <a:noFill/>
                              </a:ln>
                              <a:solidFill>
                                <a:srgbClr val="000000"/>
                              </a:solidFill>
                              <a:effectLst/>
                              <a:uLnTx/>
                              <a:uFillTx/>
                              <a:latin typeface="Cambria Math" panose="02040503050406030204" pitchFamily="18" charset="0"/>
                              <a:sym typeface="Century Gothic"/>
                            </a:rPr>
                            <m:t>+</m:t>
                          </m:r>
                          <m:sSub>
                            <m:sSubPr>
                              <m:ctrlPr>
                                <a:rPr kumimoji="0" sz="1500" b="0" i="1" u="none" strike="noStrike" kern="0" cap="none" spc="0" normalizeH="0" baseline="0" noProof="0">
                                  <a:ln>
                                    <a:noFill/>
                                  </a:ln>
                                  <a:solidFill>
                                    <a:srgbClr val="000000"/>
                                  </a:solidFill>
                                  <a:effectLst/>
                                  <a:uLnTx/>
                                  <a:uFillTx/>
                                  <a:latin typeface="Cambria Math" panose="02040503050406030204" pitchFamily="18" charset="0"/>
                                  <a:sym typeface="Century Gothic"/>
                                </a:rPr>
                              </m:ctrlPr>
                            </m:sSubPr>
                            <m:e>
                              <m:d>
                                <m:dPr>
                                  <m:ctrlPr>
                                    <a:rPr kumimoji="0" sz="1500" b="0" i="1" u="none" strike="noStrike" kern="0" cap="none" spc="0" normalizeH="0" baseline="0" noProof="0">
                                      <a:ln>
                                        <a:noFill/>
                                      </a:ln>
                                      <a:solidFill>
                                        <a:srgbClr val="000000"/>
                                      </a:solidFill>
                                      <a:effectLst/>
                                      <a:uLnTx/>
                                      <a:uFillTx/>
                                      <a:latin typeface="Cambria Math" panose="02040503050406030204" pitchFamily="18" charset="0"/>
                                      <a:sym typeface="Century Gothic"/>
                                    </a:rPr>
                                  </m:ctrlPr>
                                </m:dPr>
                                <m:e>
                                  <m:f>
                                    <m:fPr>
                                      <m:ctrlPr>
                                        <a:rPr kumimoji="0" sz="1500" b="0" i="1" u="none" strike="noStrike" kern="0" cap="none" spc="0" normalizeH="0" baseline="0" noProof="0">
                                          <a:ln>
                                            <a:noFill/>
                                          </a:ln>
                                          <a:solidFill>
                                            <a:srgbClr val="000000"/>
                                          </a:solidFill>
                                          <a:effectLst/>
                                          <a:uLnTx/>
                                          <a:uFillTx/>
                                          <a:latin typeface="Cambria Math" panose="02040503050406030204" pitchFamily="18" charset="0"/>
                                          <a:sym typeface="Century Gothic"/>
                                        </a:rPr>
                                      </m:ctrlPr>
                                    </m:fPr>
                                    <m:num>
                                      <m:r>
                                        <a:rPr kumimoji="0" sz="1500" b="0" i="1" u="none" strike="noStrike" kern="0" cap="none" spc="0" normalizeH="0" baseline="0" noProof="0">
                                          <a:ln>
                                            <a:noFill/>
                                          </a:ln>
                                          <a:solidFill>
                                            <a:srgbClr val="000000"/>
                                          </a:solidFill>
                                          <a:effectLst/>
                                          <a:uLnTx/>
                                          <a:uFillTx/>
                                          <a:latin typeface="Cambria Math" panose="02040503050406030204" pitchFamily="18" charset="0"/>
                                          <a:sym typeface="Century Gothic"/>
                                        </a:rPr>
                                        <m:t>h</m:t>
                                      </m:r>
                                    </m:num>
                                    <m:den>
                                      <m:r>
                                        <a:rPr kumimoji="0" sz="1500" b="0" i="1" u="none" strike="noStrike" kern="0" cap="none" spc="0" normalizeH="0" baseline="0" noProof="0">
                                          <a:ln>
                                            <a:noFill/>
                                          </a:ln>
                                          <a:solidFill>
                                            <a:srgbClr val="000000"/>
                                          </a:solidFill>
                                          <a:effectLst/>
                                          <a:uLnTx/>
                                          <a:uFillTx/>
                                          <a:latin typeface="Cambria Math" panose="02040503050406030204" pitchFamily="18" charset="0"/>
                                          <a:sym typeface="Century Gothic"/>
                                        </a:rPr>
                                        <m:t>𝑒</m:t>
                                      </m:r>
                                    </m:den>
                                  </m:f>
                                </m:e>
                              </m:d>
                            </m:e>
                            <m:sub>
                              <m:r>
                                <a:rPr kumimoji="0" sz="1500" b="0" i="1" u="none" strike="noStrike" kern="0" cap="none" spc="0" normalizeH="0" baseline="0" noProof="0">
                                  <a:ln>
                                    <a:noFill/>
                                  </a:ln>
                                  <a:solidFill>
                                    <a:srgbClr val="000000"/>
                                  </a:solidFill>
                                  <a:effectLst/>
                                  <a:uLnTx/>
                                  <a:uFillTx/>
                                  <a:latin typeface="Cambria Math" panose="02040503050406030204" pitchFamily="18" charset="0"/>
                                  <a:sym typeface="Century Gothic"/>
                                </a:rPr>
                                <m:t>𝐶</m:t>
                              </m:r>
                            </m:sub>
                          </m:sSub>
                          <m:r>
                            <a:rPr kumimoji="0" sz="1500" b="0" i="1" u="none" strike="noStrike" kern="0" cap="none" spc="0" normalizeH="0" baseline="0" noProof="0">
                              <a:ln>
                                <a:noFill/>
                              </a:ln>
                              <a:solidFill>
                                <a:srgbClr val="000000"/>
                              </a:solidFill>
                              <a:effectLst/>
                              <a:uLnTx/>
                              <a:uFillTx/>
                              <a:latin typeface="Cambria Math" panose="02040503050406030204" pitchFamily="18" charset="0"/>
                              <a:sym typeface="Century Gothic"/>
                            </a:rPr>
                            <m:t>(1−</m:t>
                          </m:r>
                          <m:sSub>
                            <m:sSubPr>
                              <m:ctrlPr>
                                <a:rPr kumimoji="0" sz="1500" b="0" i="1" u="none" strike="noStrike" kern="0" cap="none" spc="0" normalizeH="0" baseline="0" noProof="0">
                                  <a:ln>
                                    <a:noFill/>
                                  </a:ln>
                                  <a:solidFill>
                                    <a:srgbClr val="000000"/>
                                  </a:solidFill>
                                  <a:effectLst/>
                                  <a:uLnTx/>
                                  <a:uFillTx/>
                                  <a:latin typeface="Cambria Math" panose="02040503050406030204" pitchFamily="18" charset="0"/>
                                  <a:sym typeface="Century Gothic"/>
                                </a:rPr>
                              </m:ctrlPr>
                            </m:sSubPr>
                            <m:e>
                              <m:r>
                                <a:rPr kumimoji="0" sz="1500" b="0" i="1" u="none" strike="noStrike" kern="0" cap="none" spc="0" normalizeH="0" baseline="0" noProof="0">
                                  <a:ln>
                                    <a:noFill/>
                                  </a:ln>
                                  <a:solidFill>
                                    <a:srgbClr val="000000"/>
                                  </a:solidFill>
                                  <a:effectLst/>
                                  <a:uLnTx/>
                                  <a:uFillTx/>
                                  <a:latin typeface="Cambria Math" panose="02040503050406030204" pitchFamily="18" charset="0"/>
                                  <a:sym typeface="Century Gothic"/>
                                </a:rPr>
                                <m:t>𝑓</m:t>
                              </m:r>
                            </m:e>
                            <m:sub>
                              <m:r>
                                <m:rPr>
                                  <m:sty m:val="p"/>
                                </m:rPr>
                                <a:rPr kumimoji="0" sz="1500" b="0" i="1" u="none" strike="noStrike" kern="0" cap="none" spc="0" normalizeH="0" baseline="0" noProof="0">
                                  <a:ln>
                                    <a:noFill/>
                                  </a:ln>
                                  <a:solidFill>
                                    <a:srgbClr val="000000"/>
                                  </a:solidFill>
                                  <a:effectLst/>
                                  <a:uLnTx/>
                                  <a:uFillTx/>
                                  <a:latin typeface="Cambria Math" panose="02040503050406030204" pitchFamily="18" charset="0"/>
                                  <a:sym typeface="Century Gothic"/>
                                </a:rPr>
                                <m:t>em</m:t>
                              </m:r>
                            </m:sub>
                          </m:sSub>
                          <m:r>
                            <a:rPr kumimoji="0" sz="1500" b="0" i="1" u="none" strike="noStrike" kern="0" cap="none" spc="0" normalizeH="0" baseline="0" noProof="0">
                              <a:ln>
                                <a:noFill/>
                              </a:ln>
                              <a:solidFill>
                                <a:srgbClr val="000000"/>
                              </a:solidFill>
                              <a:effectLst/>
                              <a:uLnTx/>
                              <a:uFillTx/>
                              <a:latin typeface="Cambria Math" panose="02040503050406030204" pitchFamily="18" charset="0"/>
                              <a:sym typeface="Century Gothic"/>
                            </a:rPr>
                            <m:t>)</m:t>
                          </m:r>
                        </m:e>
                      </m:d>
                    </m:oMath>
                  </m:oMathPara>
                </a14:m>
                <a:endParaRPr kumimoji="0" sz="1500" b="0" i="0" u="none" strike="noStrike" kern="0" cap="none" spc="0" normalizeH="0" baseline="0" noProof="0">
                  <a:ln>
                    <a:noFill/>
                  </a:ln>
                  <a:solidFill>
                    <a:srgbClr val="000000"/>
                  </a:solidFill>
                  <a:effectLst/>
                  <a:uLnTx/>
                  <a:uFillTx/>
                  <a:latin typeface="Century Gothic"/>
                  <a:sym typeface="Century Gothic"/>
                </a:endParaRPr>
              </a:p>
            </p:txBody>
          </p:sp>
        </mc:Choice>
        <mc:Fallback xmlns="">
          <p:sp>
            <p:nvSpPr>
              <p:cNvPr id="69" name="Equation"/>
              <p:cNvSpPr txBox="1">
                <a:spLocks noRot="1" noChangeAspect="1" noMove="1" noResize="1" noEditPoints="1" noAdjustHandles="1" noChangeArrowheads="1" noChangeShapeType="1" noTextEdit="1"/>
              </p:cNvSpPr>
              <p:nvPr/>
            </p:nvSpPr>
            <p:spPr>
              <a:xfrm>
                <a:off x="3664782" y="4707080"/>
                <a:ext cx="2497601" cy="585979"/>
              </a:xfrm>
              <a:prstGeom prst="rect">
                <a:avLst/>
              </a:prstGeom>
              <a:blipFill>
                <a:blip r:embed="rId5"/>
                <a:stretch>
                  <a:fillRect l="-2538"/>
                </a:stretch>
              </a:blipFill>
              <a:ln w="12700">
                <a:miter lim="400000"/>
              </a:ln>
            </p:spPr>
            <p:txBody>
              <a:bodyPr/>
              <a:lstStyle/>
              <a:p>
                <a:r>
                  <a:rPr lang="en-US">
                    <a:noFill/>
                  </a:rPr>
                  <a:t> </a:t>
                </a:r>
              </a:p>
            </p:txBody>
          </p:sp>
        </mc:Fallback>
      </mc:AlternateContent>
      <p:pic>
        <p:nvPicPr>
          <p:cNvPr id="70" name="Image" descr="Image"/>
          <p:cNvPicPr>
            <a:picLocks noChangeAspect="1"/>
          </p:cNvPicPr>
          <p:nvPr/>
        </p:nvPicPr>
        <p:blipFill>
          <a:blip r:embed="rId6">
            <a:extLst/>
          </a:blip>
          <a:stretch>
            <a:fillRect/>
          </a:stretch>
        </p:blipFill>
        <p:spPr>
          <a:xfrm>
            <a:off x="6501803" y="3704097"/>
            <a:ext cx="3503176" cy="3119896"/>
          </a:xfrm>
          <a:prstGeom prst="rect">
            <a:avLst/>
          </a:prstGeom>
          <a:ln w="12700">
            <a:miter lim="400000"/>
          </a:ln>
        </p:spPr>
      </p:pic>
      <p:sp>
        <p:nvSpPr>
          <p:cNvPr id="71" name="Arrow"/>
          <p:cNvSpPr/>
          <p:nvPr/>
        </p:nvSpPr>
        <p:spPr>
          <a:xfrm rot="5400000">
            <a:off x="4720327" y="5634826"/>
            <a:ext cx="503446" cy="303180"/>
          </a:xfrm>
          <a:prstGeom prst="rightArrow">
            <a:avLst>
              <a:gd name="adj1" fmla="val 35277"/>
              <a:gd name="adj2" fmla="val 74361"/>
            </a:avLst>
          </a:prstGeom>
          <a:solidFill>
            <a:srgbClr val="0B80C0"/>
          </a:solidFill>
          <a:ln w="25400">
            <a:solidFill>
              <a:srgbClr val="000000"/>
            </a:solidFill>
            <a:miter lim="400000"/>
          </a:ln>
          <a:effectLst>
            <a:outerShdw blurRad="50800" dist="58159" dir="3600000" rotWithShape="0">
              <a:srgbClr val="000000">
                <a:alpha val="17303"/>
              </a:srgbClr>
            </a:outerShdw>
          </a:effectLst>
        </p:spPr>
        <p:txBody>
          <a:bodyPr lIns="38100" tIns="38100" rIns="38100" bIns="38100" anchor="ctr"/>
          <a:lstStyle/>
          <a:p>
            <a:pPr marL="0" marR="0" lvl="0" indent="0" algn="l" defTabSz="457200" rtl="0" eaLnBrk="1" fontAlgn="auto" latinLnBrk="0" hangingPunct="0">
              <a:lnSpc>
                <a:spcPct val="100000"/>
              </a:lnSpc>
              <a:spcBef>
                <a:spcPts val="0"/>
              </a:spcBef>
              <a:spcAft>
                <a:spcPts val="0"/>
              </a:spcAft>
              <a:buClrTx/>
              <a:buSzTx/>
              <a:buFontTx/>
              <a:buNone/>
              <a:tabLst/>
              <a:defRPr sz="2600">
                <a:solidFill>
                  <a:srgbClr val="FFFFFF"/>
                </a:solidFill>
              </a:defRPr>
            </a:pPr>
            <a:endParaRPr kumimoji="0" sz="2600" b="0" i="0" u="none" strike="noStrike" kern="0" cap="none" spc="0" normalizeH="0" baseline="0" noProof="0">
              <a:ln>
                <a:noFill/>
              </a:ln>
              <a:solidFill>
                <a:srgbClr val="FFFFFF"/>
              </a:solidFill>
              <a:effectLst/>
              <a:uLnTx/>
              <a:uFillTx/>
              <a:latin typeface="Century Gothic"/>
              <a:sym typeface="Century Gothic"/>
            </a:endParaRPr>
          </a:p>
        </p:txBody>
      </p:sp>
      <mc:AlternateContent xmlns:mc="http://schemas.openxmlformats.org/markup-compatibility/2006" xmlns:a14="http://schemas.microsoft.com/office/drawing/2010/main">
        <mc:Choice Requires="a14">
          <p:sp>
            <p:nvSpPr>
              <p:cNvPr id="72" name="Solve for   and E"/>
              <p:cNvSpPr txBox="1"/>
              <p:nvPr/>
            </p:nvSpPr>
            <p:spPr>
              <a:xfrm>
                <a:off x="3985669" y="6103535"/>
                <a:ext cx="1972763" cy="1051324"/>
              </a:xfrm>
              <a:prstGeom prst="rect">
                <a:avLst/>
              </a:prstGeom>
              <a:solidFill>
                <a:srgbClr val="0B80C0"/>
              </a:solidFill>
              <a:ln w="25400">
                <a:solidFill>
                  <a:srgbClr val="000000"/>
                </a:solidFill>
                <a:miter lim="400000"/>
              </a:ln>
              <a:effectLst>
                <a:outerShdw blurRad="50800" dist="58159" dir="3600000" rotWithShape="0">
                  <a:srgbClr val="000000">
                    <a:alpha val="17303"/>
                  </a:srgbClr>
                </a:outerShdw>
              </a:effectLst>
              <a:extLst>
                <a:ext uri="{C572A759-6A51-4108-AA02-DFA0A04FC94B}">
                  <ma14:wrappingTextBoxFlag xmlns="" xmlns:m="http://schemas.openxmlformats.org/officeDocument/2006/math" xmlns:ma14="http://schemas.microsoft.com/office/mac/drawingml/2011/main" val="1"/>
                </a:ext>
              </a:extLst>
            </p:spPr>
            <p:txBody>
              <a:bodyPr lIns="50800" tIns="50800" rIns="50800" bIns="50800" anchor="ctr">
                <a:spAutoFit/>
              </a:bodyPr>
              <a:lstStyle/>
              <a:p>
                <a:pPr marL="0" marR="0" lvl="0" indent="0" algn="ctr" defTabSz="457200" rtl="0" eaLnBrk="1" fontAlgn="auto" latinLnBrk="0" hangingPunct="0">
                  <a:lnSpc>
                    <a:spcPct val="100000"/>
                  </a:lnSpc>
                  <a:spcBef>
                    <a:spcPts val="0"/>
                  </a:spcBef>
                  <a:spcAft>
                    <a:spcPts val="0"/>
                  </a:spcAft>
                  <a:buClrTx/>
                  <a:buSzTx/>
                  <a:buFontTx/>
                  <a:buNone/>
                  <a:tabLst/>
                  <a:defRPr sz="2600">
                    <a:solidFill>
                      <a:srgbClr val="FFFFFF"/>
                    </a:solidFill>
                  </a:defRPr>
                </a:pPr>
                <a:r>
                  <a:rPr kumimoji="0" sz="2600" b="0" i="0" u="none" strike="noStrike" kern="0" cap="none" spc="0" normalizeH="0" baseline="0" noProof="0">
                    <a:ln>
                      <a:noFill/>
                    </a:ln>
                    <a:solidFill>
                      <a:srgbClr val="FFFFFF"/>
                    </a:solidFill>
                    <a:effectLst/>
                    <a:uLnTx/>
                    <a:uFillTx/>
                    <a:latin typeface="Century Gothic"/>
                    <a:sym typeface="Century Gothic"/>
                  </a:rPr>
                  <a:t>Solve for </a:t>
                </a:r>
                <a14:m>
                  <m:oMath xmlns:m="http://schemas.openxmlformats.org/officeDocument/2006/math">
                    <m:sSub>
                      <m:sSubPr>
                        <m:ctrlPr>
                          <a:rPr kumimoji="0" sz="2850" b="0" i="1" u="none" strike="noStrike" kern="0" cap="none" spc="0" normalizeH="0" baseline="0" noProof="0">
                            <a:ln>
                              <a:noFill/>
                            </a:ln>
                            <a:solidFill>
                              <a:srgbClr val="FFFFFF"/>
                            </a:solidFill>
                            <a:effectLst/>
                            <a:uLnTx/>
                            <a:uFillTx/>
                            <a:latin typeface="Cambria Math" panose="02040503050406030204" pitchFamily="18" charset="0"/>
                            <a:sym typeface="Century Gothic"/>
                          </a:rPr>
                        </m:ctrlPr>
                      </m:sSubPr>
                      <m:e>
                        <m:r>
                          <a:rPr kumimoji="0" sz="2850" b="0" i="1" u="none" strike="noStrike" kern="0" cap="none" spc="0" normalizeH="0" baseline="0" noProof="0">
                            <a:ln>
                              <a:noFill/>
                            </a:ln>
                            <a:solidFill>
                              <a:srgbClr val="FFFFFF"/>
                            </a:solidFill>
                            <a:effectLst/>
                            <a:uLnTx/>
                            <a:uFillTx/>
                            <a:latin typeface="Cambria Math" panose="02040503050406030204" pitchFamily="18" charset="0"/>
                            <a:sym typeface="Century Gothic"/>
                          </a:rPr>
                          <m:t>𝑓</m:t>
                        </m:r>
                      </m:e>
                      <m:sub>
                        <m:r>
                          <m:rPr>
                            <m:sty m:val="p"/>
                          </m:rPr>
                          <a:rPr kumimoji="0" sz="2850" b="0" i="1" u="none" strike="noStrike" kern="0" cap="none" spc="0" normalizeH="0" baseline="0" noProof="0">
                            <a:ln>
                              <a:noFill/>
                            </a:ln>
                            <a:solidFill>
                              <a:srgbClr val="FFFFFF"/>
                            </a:solidFill>
                            <a:effectLst/>
                            <a:uLnTx/>
                            <a:uFillTx/>
                            <a:latin typeface="Cambria Math" panose="02040503050406030204" pitchFamily="18" charset="0"/>
                            <a:sym typeface="Century Gothic"/>
                          </a:rPr>
                          <m:t>em</m:t>
                        </m:r>
                      </m:sub>
                    </m:sSub>
                  </m:oMath>
                </a14:m>
                <a:r>
                  <a:rPr kumimoji="0" sz="2600" b="0" i="0" u="none" strike="noStrike" kern="0" cap="none" spc="0" normalizeH="0" baseline="0" noProof="0">
                    <a:ln>
                      <a:noFill/>
                    </a:ln>
                    <a:solidFill>
                      <a:srgbClr val="FFFFFF"/>
                    </a:solidFill>
                    <a:effectLst/>
                    <a:uLnTx/>
                    <a:uFillTx/>
                    <a:latin typeface="Century Gothic"/>
                    <a:sym typeface="Century Gothic"/>
                  </a:rPr>
                  <a:t> and E</a:t>
                </a:r>
              </a:p>
            </p:txBody>
          </p:sp>
        </mc:Choice>
        <mc:Fallback xmlns="">
          <p:sp>
            <p:nvSpPr>
              <p:cNvPr id="72" name="Solve for   and E"/>
              <p:cNvSpPr txBox="1">
                <a:spLocks noRot="1" noChangeAspect="1" noMove="1" noResize="1" noEditPoints="1" noAdjustHandles="1" noChangeArrowheads="1" noChangeShapeType="1" noTextEdit="1"/>
              </p:cNvSpPr>
              <p:nvPr/>
            </p:nvSpPr>
            <p:spPr>
              <a:xfrm>
                <a:off x="3985669" y="6103535"/>
                <a:ext cx="1972763" cy="1051324"/>
              </a:xfrm>
              <a:prstGeom prst="rect">
                <a:avLst/>
              </a:prstGeom>
              <a:blipFill>
                <a:blip r:embed="rId7"/>
                <a:stretch>
                  <a:fillRect/>
                </a:stretch>
              </a:blipFill>
              <a:ln w="25400">
                <a:solidFill>
                  <a:srgbClr val="000000"/>
                </a:solidFill>
                <a:miter lim="400000"/>
              </a:ln>
              <a:effectLst>
                <a:outerShdw blurRad="50800" dist="58159" dir="3600000" rotWithShape="0">
                  <a:srgbClr val="000000">
                    <a:alpha val="17303"/>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en-US">
                    <a:noFill/>
                  </a:rPr>
                  <a:t> </a:t>
                </a:r>
              </a:p>
            </p:txBody>
          </p:sp>
        </mc:Fallback>
      </mc:AlternateContent>
      <p:pic>
        <p:nvPicPr>
          <p:cNvPr id="73" name="Image" descr="Image"/>
          <p:cNvPicPr>
            <a:picLocks noChangeAspect="1"/>
          </p:cNvPicPr>
          <p:nvPr/>
        </p:nvPicPr>
        <p:blipFill>
          <a:blip r:embed="rId8">
            <a:extLst/>
          </a:blip>
          <a:srcRect r="41245"/>
          <a:stretch>
            <a:fillRect/>
          </a:stretch>
        </p:blipFill>
        <p:spPr>
          <a:xfrm>
            <a:off x="200224" y="3879437"/>
            <a:ext cx="3242225" cy="3228994"/>
          </a:xfrm>
          <a:prstGeom prst="rect">
            <a:avLst/>
          </a:prstGeom>
          <a:ln w="12700">
            <a:miter lim="400000"/>
          </a:ln>
        </p:spPr>
      </p:pic>
      <p:sp>
        <p:nvSpPr>
          <p:cNvPr id="10" name="Rectangle 9">
            <a:extLst>
              <a:ext uri="{FF2B5EF4-FFF2-40B4-BE49-F238E27FC236}">
                <a16:creationId xmlns:a16="http://schemas.microsoft.com/office/drawing/2014/main" id="{E7464866-2F74-9C46-BE0F-BB959756B145}"/>
              </a:ext>
            </a:extLst>
          </p:cNvPr>
          <p:cNvSpPr/>
          <p:nvPr/>
        </p:nvSpPr>
        <p:spPr>
          <a:xfrm>
            <a:off x="-19037" y="-6424"/>
            <a:ext cx="2031325" cy="369332"/>
          </a:xfrm>
          <a:prstGeom prst="rect">
            <a:avLst/>
          </a:prstGeom>
        </p:spPr>
        <p:txBody>
          <a:bodyPr wrap="none">
            <a:spAutoFit/>
          </a:bodyPr>
          <a:lstStyle/>
          <a:p>
            <a:pPr>
              <a:defRPr sz="2900" b="1" i="0">
                <a:latin typeface="Helvetica"/>
                <a:ea typeface="Helvetica"/>
                <a:cs typeface="Helvetica"/>
                <a:sym typeface="Helvetica"/>
              </a:defRPr>
            </a:pPr>
            <a:r>
              <a:rPr lang="en-GB" sz="1800" dirty="0"/>
              <a:t>[</a:t>
            </a:r>
            <a:r>
              <a:rPr lang="en-GB" sz="1800" dirty="0" err="1"/>
              <a:t>Iacopo</a:t>
            </a:r>
            <a:r>
              <a:rPr lang="en-GB" sz="1800" dirty="0"/>
              <a:t> </a:t>
            </a:r>
            <a:r>
              <a:rPr lang="en-GB" sz="1800" dirty="0" err="1"/>
              <a:t>Vivarelli</a:t>
            </a:r>
            <a:r>
              <a:rPr lang="en-GB" sz="1800" dirty="0"/>
              <a:t>]</a:t>
            </a:r>
          </a:p>
        </p:txBody>
      </p:sp>
    </p:spTree>
    <p:extLst>
      <p:ext uri="{BB962C8B-B14F-4D97-AF65-F5344CB8AC3E}">
        <p14:creationId xmlns:p14="http://schemas.microsoft.com/office/powerpoint/2010/main" val="2751025035"/>
      </p:ext>
    </p:extLst>
  </p:cSld>
  <p:clrMapOvr>
    <a:masterClrMapping/>
  </p:clrMapOvr>
  <p:transition spd="med"/>
</p:sld>
</file>

<file path=ppt/theme/_rels/theme7.xml.rels><?xml version="1.0" encoding="UTF-8" standalone="yes"?>
<Relationships xmlns="http://schemas.openxmlformats.org/package/2006/relationships"><Relationship Id="rId1" Type="http://schemas.openxmlformats.org/officeDocument/2006/relationships/image" Target="../media/image8.jpg"/></Relationships>
</file>

<file path=ppt/theme/theme1.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Neue Light"/>
        <a:ea typeface="Helvetica Neue Light"/>
        <a:cs typeface="Helvetica Neue Light"/>
      </a:majorFont>
      <a:minorFont>
        <a:latin typeface="Helvetica Neue Light"/>
        <a:ea typeface="Helvetica Neue Light"/>
        <a:cs typeface="Helvetica Neue Light"/>
      </a:minorFont>
    </a:fontScheme>
    <a:fmtScheme name="White">
      <a:fillStyleLst>
        <a:solidFill>
          <a:schemeClr val="phClr"/>
        </a:solidFill>
        <a:gradFill>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gradFill>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gradFill>
        <a:gradFill>
          <a:gsLst>
            <a:gs pos="0">
              <a:schemeClr val="phClr">
                <a:tint val="80000"/>
                <a:satMod val="300000"/>
              </a:schemeClr>
            </a:gs>
            <a:gs pos="100000">
              <a:schemeClr val="phClr">
                <a:shade val="30000"/>
                <a:satMod val="200000"/>
              </a:schemeClr>
            </a:gs>
          </a:gsLst>
          <a:path path="circle"/>
        </a:gradFill>
      </a:bgFillStyleLst>
    </a:fmtScheme>
  </a:themeElements>
  <a:objectDefaults>
    <a:spDef>
      <a:spPr bwMode="auto">
        <a:prstGeom prst="rect">
          <a:avLst/>
        </a:prstGeom>
        <a:solidFill>
          <a:srgbClr val="CBCBCB"/>
        </a:solidFill>
        <a:ln w="25400" cap="flat">
          <a:solidFill>
            <a:srgbClr val="000000"/>
          </a:solidFill>
          <a:prstDash val="solid"/>
          <a:miter lim="400000"/>
        </a:ln>
      </a:spPr>
      <a:bodyPr/>
      <a:lstStyle/>
      <a:style>
        <a:lnRef idx="0">
          <a:srgbClr val="000000"/>
        </a:lnRef>
        <a:fillRef idx="0">
          <a:srgbClr val="000000"/>
        </a:fillRef>
        <a:effectRef idx="0">
          <a:srgbClr val="000000"/>
        </a:effectRef>
        <a:fontRef idx="none"/>
      </a:style>
    </a:spDef>
    <a:lnDef>
      <a:spPr bwMode="auto">
        <a:prstGeom prst="rect">
          <a:avLst/>
        </a:prstGeom>
        <a:noFill/>
        <a:ln w="25400" cap="flat">
          <a:solidFill>
            <a:srgbClr val="000000"/>
          </a:solidFill>
          <a:prstDash val="solid"/>
          <a:miter lim="400000"/>
        </a:ln>
      </a:spPr>
      <a:bodyPr/>
      <a:lstStyle/>
      <a:style>
        <a:lnRef idx="0">
          <a:srgbClr val="000000"/>
        </a:lnRef>
        <a:fillRef idx="0">
          <a:srgbClr val="000000"/>
        </a:fillRef>
        <a:effectRef idx="0">
          <a:srgbClr val="000000"/>
        </a:effectRef>
        <a:fontRef idx="none"/>
      </a:style>
    </a:lnDef>
    <a:txDef>
      <a:spPr bwMode="auto">
        <a:prstGeom prst="rect">
          <a:avLst/>
        </a:prstGeom>
        <a:noFill/>
        <a:ln w="12700" cap="flat">
          <a:noFill/>
          <a:miter lim="400000"/>
        </a:ln>
      </a:spPr>
      <a:bodyPr/>
      <a:lstStyle/>
      <a:style>
        <a:lnRef idx="0">
          <a:srgbClr val="000000"/>
        </a:lnRef>
        <a:fillRef idx="0">
          <a:srgbClr val="000000"/>
        </a:fillRef>
        <a:effectRef idx="0">
          <a:srgbClr val="000000"/>
        </a:effectRef>
        <a:fontRef idx="none"/>
      </a:style>
    </a:txDef>
  </a:objectDefaults>
  <a:extraClrSchemeLst/>
</a:theme>
</file>

<file path=ppt/theme/theme2.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a:ea typeface="Arial"/>
        <a:cs typeface="Arial"/>
      </a:majorFont>
      <a:minorFont>
        <a:latin typeface="Arial"/>
        <a:ea typeface="Arial"/>
        <a:cs typeface="Arial"/>
      </a:minorFont>
    </a:fontScheme>
    <a:fmtScheme name="Office">
      <a:fillStyleLst>
        <a:solidFill>
          <a:schemeClr val="phClr"/>
        </a:solidFill>
        <a:gradFill>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solidFill>
          <a:schemeClr val="phClr">
            <a:tint val="95000"/>
            <a:satMod val="170000"/>
          </a:schemeClr>
        </a:solidFill>
        <a:gradFill>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theme>
</file>

<file path=ppt/theme/theme3.xml><?xml version="1.0" encoding="utf-8"?>
<a:theme xmlns:a="http://schemas.openxmlformats.org/drawingml/2006/main" name="Pixel">
  <a:themeElements>
    <a:clrScheme name="Pixel 12">
      <a:dk1>
        <a:srgbClr val="000000"/>
      </a:dk1>
      <a:lt1>
        <a:srgbClr val="FFFFFF"/>
      </a:lt1>
      <a:dk2>
        <a:srgbClr val="000000"/>
      </a:dk2>
      <a:lt2>
        <a:srgbClr val="00007D"/>
      </a:lt2>
      <a:accent1>
        <a:srgbClr val="9999FF"/>
      </a:accent1>
      <a:accent2>
        <a:srgbClr val="9999CC"/>
      </a:accent2>
      <a:accent3>
        <a:srgbClr val="FFFFFF"/>
      </a:accent3>
      <a:accent4>
        <a:srgbClr val="000000"/>
      </a:accent4>
      <a:accent5>
        <a:srgbClr val="CACAFF"/>
      </a:accent5>
      <a:accent6>
        <a:srgbClr val="8A8AB9"/>
      </a:accent6>
      <a:hlink>
        <a:srgbClr val="666699"/>
      </a:hlink>
      <a:folHlink>
        <a:srgbClr val="CCCCE6"/>
      </a:folHlink>
    </a:clrScheme>
    <a:fontScheme name="Pixel">
      <a:majorFont>
        <a:latin typeface="Arial"/>
        <a:ea typeface="Arial"/>
        <a:cs typeface="Arial"/>
      </a:majorFont>
      <a:minorFont>
        <a:latin typeface="Arial"/>
        <a:ea typeface="Arial"/>
        <a:cs typeface="Arial"/>
      </a:minorFont>
    </a:fontScheme>
    <a:fmtScheme name="Office">
      <a:fillStyleLst>
        <a:solidFill>
          <a:schemeClr val="phClr"/>
        </a:solidFill>
        <a:gradFill>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gradFill>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gradFill>
        <a:gradFill>
          <a:gsLst>
            <a:gs pos="0">
              <a:schemeClr val="phClr">
                <a:tint val="80000"/>
                <a:satMod val="300000"/>
              </a:schemeClr>
            </a:gs>
            <a:gs pos="100000">
              <a:schemeClr val="phClr">
                <a:shade val="30000"/>
                <a:satMod val="200000"/>
              </a:schemeClr>
            </a:gs>
          </a:gsLst>
          <a:path path="circle"/>
        </a:gradFill>
      </a:bgFillStyleLst>
    </a:fmtScheme>
  </a:themeElements>
  <a:objectDefaults/>
  <a:extraClrSchemeLst>
    <a:extraClrScheme>
      <a:clrScheme name="Pixel 1">
        <a:dk1>
          <a:srgbClr val="0066FF"/>
        </a:dk1>
        <a:lt1>
          <a:srgbClr val="FFFFFF"/>
        </a:lt1>
        <a:dk2>
          <a:srgbClr val="000066"/>
        </a:dk2>
        <a:lt2>
          <a:srgbClr val="FFFFFF"/>
        </a:lt2>
        <a:accent1>
          <a:srgbClr val="6699FF"/>
        </a:accent1>
        <a:accent2>
          <a:srgbClr val="3333FF"/>
        </a:accent2>
        <a:accent3>
          <a:srgbClr val="AAAAB8"/>
        </a:accent3>
        <a:accent4>
          <a:srgbClr val="DADADA"/>
        </a:accent4>
        <a:accent5>
          <a:srgbClr val="B8CAFF"/>
        </a:accent5>
        <a:accent6>
          <a:srgbClr val="2D2DE7"/>
        </a:accent6>
        <a:hlink>
          <a:srgbClr val="FFCC00"/>
        </a:hlink>
        <a:folHlink>
          <a:srgbClr val="0000CC"/>
        </a:folHlink>
      </a:clrScheme>
      <a:clrMap bg1="dk2" tx1="lt1" bg2="dk1" tx2="lt2" accent1="accent1" accent2="accent2" accent3="accent3" accent4="accent4" accent5="accent5" accent6="accent6" hlink="hlink" folHlink="folHlink"/>
    </a:extraClrScheme>
    <a:extraClrScheme>
      <a:clrScheme name="Pixel 2">
        <a:dk1>
          <a:srgbClr val="009999"/>
        </a:dk1>
        <a:lt1>
          <a:srgbClr val="FFFFFF"/>
        </a:lt1>
        <a:dk2>
          <a:srgbClr val="334B49"/>
        </a:dk2>
        <a:lt2>
          <a:srgbClr val="FFFFFF"/>
        </a:lt2>
        <a:accent1>
          <a:srgbClr val="33CCCC"/>
        </a:accent1>
        <a:accent2>
          <a:srgbClr val="008080"/>
        </a:accent2>
        <a:accent3>
          <a:srgbClr val="ADB1B1"/>
        </a:accent3>
        <a:accent4>
          <a:srgbClr val="DADADA"/>
        </a:accent4>
        <a:accent5>
          <a:srgbClr val="ADE2E2"/>
        </a:accent5>
        <a:accent6>
          <a:srgbClr val="007373"/>
        </a:accent6>
        <a:hlink>
          <a:srgbClr val="FFCC00"/>
        </a:hlink>
        <a:folHlink>
          <a:srgbClr val="006666"/>
        </a:folHlink>
      </a:clrScheme>
      <a:clrMap bg1="dk2" tx1="lt1" bg2="dk1" tx2="lt2" accent1="accent1" accent2="accent2" accent3="accent3" accent4="accent4" accent5="accent5" accent6="accent6" hlink="hlink" folHlink="folHlink"/>
    </a:extraClrScheme>
    <a:extraClrScheme>
      <a:clrScheme name="Pixel 3">
        <a:dk1>
          <a:srgbClr val="006699"/>
        </a:dk1>
        <a:lt1>
          <a:srgbClr val="FFFFFF"/>
        </a:lt1>
        <a:dk2>
          <a:srgbClr val="333399"/>
        </a:dk2>
        <a:lt2>
          <a:srgbClr val="FFFFFF"/>
        </a:lt2>
        <a:accent1>
          <a:srgbClr val="0099CC"/>
        </a:accent1>
        <a:accent2>
          <a:srgbClr val="0386AF"/>
        </a:accent2>
        <a:accent3>
          <a:srgbClr val="ADADCA"/>
        </a:accent3>
        <a:accent4>
          <a:srgbClr val="DADADA"/>
        </a:accent4>
        <a:accent5>
          <a:srgbClr val="AACAE2"/>
        </a:accent5>
        <a:accent6>
          <a:srgbClr val="02799E"/>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Pixel 4">
        <a:dk1>
          <a:srgbClr val="008080"/>
        </a:dk1>
        <a:lt1>
          <a:srgbClr val="FFFFFF"/>
        </a:lt1>
        <a:dk2>
          <a:srgbClr val="2F978D"/>
        </a:dk2>
        <a:lt2>
          <a:srgbClr val="FFFFFF"/>
        </a:lt2>
        <a:accent1>
          <a:srgbClr val="0099FF"/>
        </a:accent1>
        <a:accent2>
          <a:srgbClr val="009999"/>
        </a:accent2>
        <a:accent3>
          <a:srgbClr val="ADC9C5"/>
        </a:accent3>
        <a:accent4>
          <a:srgbClr val="DADADA"/>
        </a:accent4>
        <a:accent5>
          <a:srgbClr val="AACAFF"/>
        </a:accent5>
        <a:accent6>
          <a:srgbClr val="008A8A"/>
        </a:accent6>
        <a:hlink>
          <a:srgbClr val="FFFFCC"/>
        </a:hlink>
        <a:folHlink>
          <a:srgbClr val="70CAC6"/>
        </a:folHlink>
      </a:clrScheme>
      <a:clrMap bg1="dk2" tx1="lt1" bg2="dk1" tx2="lt2" accent1="accent1" accent2="accent2" accent3="accent3" accent4="accent4" accent5="accent5" accent6="accent6" hlink="hlink" folHlink="folHlink"/>
    </a:extraClrScheme>
    <a:extraClrScheme>
      <a:clrScheme name="Pixel 5">
        <a:dk1>
          <a:srgbClr val="822504"/>
        </a:dk1>
        <a:lt1>
          <a:srgbClr val="FFFFFF"/>
        </a:lt1>
        <a:dk2>
          <a:srgbClr val="330000"/>
        </a:dk2>
        <a:lt2>
          <a:srgbClr val="FFFFFF"/>
        </a:lt2>
        <a:accent1>
          <a:srgbClr val="FF9900"/>
        </a:accent1>
        <a:accent2>
          <a:srgbClr val="9E2A06"/>
        </a:accent2>
        <a:accent3>
          <a:srgbClr val="ADAAAA"/>
        </a:accent3>
        <a:accent4>
          <a:srgbClr val="DADADA"/>
        </a:accent4>
        <a:accent5>
          <a:srgbClr val="FFCAAA"/>
        </a:accent5>
        <a:accent6>
          <a:srgbClr val="8F2505"/>
        </a:accent6>
        <a:hlink>
          <a:srgbClr val="FF3300"/>
        </a:hlink>
        <a:folHlink>
          <a:srgbClr val="7C0704"/>
        </a:folHlink>
      </a:clrScheme>
      <a:clrMap bg1="dk2" tx1="lt1" bg2="dk1" tx2="lt2" accent1="accent1" accent2="accent2" accent3="accent3" accent4="accent4" accent5="accent5" accent6="accent6" hlink="hlink" folHlink="folHlink"/>
    </a:extraClrScheme>
    <a:extraClrScheme>
      <a:clrScheme name="Pixel 6">
        <a:dk1>
          <a:srgbClr val="336600"/>
        </a:dk1>
        <a:lt1>
          <a:srgbClr val="FFFFFF"/>
        </a:lt1>
        <a:dk2>
          <a:srgbClr val="4A7911"/>
        </a:dk2>
        <a:lt2>
          <a:srgbClr val="FFFFFF"/>
        </a:lt2>
        <a:accent1>
          <a:srgbClr val="666633"/>
        </a:accent1>
        <a:accent2>
          <a:srgbClr val="669900"/>
        </a:accent2>
        <a:accent3>
          <a:srgbClr val="B1BEAA"/>
        </a:accent3>
        <a:accent4>
          <a:srgbClr val="DADADA"/>
        </a:accent4>
        <a:accent5>
          <a:srgbClr val="B8B8AD"/>
        </a:accent5>
        <a:accent6>
          <a:srgbClr val="5C8A00"/>
        </a:accent6>
        <a:hlink>
          <a:srgbClr val="FFCC00"/>
        </a:hlink>
        <a:folHlink>
          <a:srgbClr val="99CC00"/>
        </a:folHlink>
      </a:clrScheme>
      <a:clrMap bg1="dk2" tx1="lt1" bg2="dk1" tx2="lt2" accent1="accent1" accent2="accent2" accent3="accent3" accent4="accent4" accent5="accent5" accent6="accent6" hlink="hlink" folHlink="folHlink"/>
    </a:extraClrScheme>
    <a:extraClrScheme>
      <a:clrScheme name="Pixel 7">
        <a:dk1>
          <a:srgbClr val="000000"/>
        </a:dk1>
        <a:lt1>
          <a:srgbClr val="FFFFFF"/>
        </a:lt1>
        <a:dk2>
          <a:srgbClr val="000000"/>
        </a:dk2>
        <a:lt2>
          <a:srgbClr val="CC3300"/>
        </a:lt2>
        <a:accent1>
          <a:srgbClr val="FFCC00"/>
        </a:accent1>
        <a:accent2>
          <a:srgbClr val="CC6600"/>
        </a:accent2>
        <a:accent3>
          <a:srgbClr val="FFFFFF"/>
        </a:accent3>
        <a:accent4>
          <a:srgbClr val="000000"/>
        </a:accent4>
        <a:accent5>
          <a:srgbClr val="FFE2AA"/>
        </a:accent5>
        <a:accent6>
          <a:srgbClr val="B95C00"/>
        </a:accent6>
        <a:hlink>
          <a:srgbClr val="663300"/>
        </a:hlink>
        <a:folHlink>
          <a:srgbClr val="CC9900"/>
        </a:folHlink>
      </a:clrScheme>
      <a:clrMap bg1="lt1" tx1="dk1" bg2="lt2" tx2="dk2" accent1="accent1" accent2="accent2" accent3="accent3" accent4="accent4" accent5="accent5" accent6="accent6" hlink="hlink" folHlink="folHlink"/>
    </a:extraClrScheme>
    <a:extraClrScheme>
      <a:clrScheme name="Pixel 8">
        <a:dk1>
          <a:srgbClr val="003300"/>
        </a:dk1>
        <a:lt1>
          <a:srgbClr val="FFFFFF"/>
        </a:lt1>
        <a:dk2>
          <a:srgbClr val="000000"/>
        </a:dk2>
        <a:lt2>
          <a:srgbClr val="336600"/>
        </a:lt2>
        <a:accent1>
          <a:srgbClr val="CCCC00"/>
        </a:accent1>
        <a:accent2>
          <a:srgbClr val="669900"/>
        </a:accent2>
        <a:accent3>
          <a:srgbClr val="FFFFFF"/>
        </a:accent3>
        <a:accent4>
          <a:srgbClr val="002A00"/>
        </a:accent4>
        <a:accent5>
          <a:srgbClr val="E2E2AA"/>
        </a:accent5>
        <a:accent6>
          <a:srgbClr val="5C8A00"/>
        </a:accent6>
        <a:hlink>
          <a:srgbClr val="333300"/>
        </a:hlink>
        <a:folHlink>
          <a:srgbClr val="99CC00"/>
        </a:folHlink>
      </a:clrScheme>
      <a:clrMap bg1="lt1" tx1="dk1" bg2="lt2" tx2="dk2" accent1="accent1" accent2="accent2" accent3="accent3" accent4="accent4" accent5="accent5" accent6="accent6" hlink="hlink" folHlink="folHlink"/>
    </a:extraClrScheme>
    <a:extraClrScheme>
      <a:clrScheme name="Pixel 9">
        <a:dk1>
          <a:srgbClr val="000000"/>
        </a:dk1>
        <a:lt1>
          <a:srgbClr val="FFFFFF"/>
        </a:lt1>
        <a:dk2>
          <a:srgbClr val="000000"/>
        </a:dk2>
        <a:lt2>
          <a:srgbClr val="440044"/>
        </a:lt2>
        <a:accent1>
          <a:srgbClr val="FFCCCC"/>
        </a:accent1>
        <a:accent2>
          <a:srgbClr val="790571"/>
        </a:accent2>
        <a:accent3>
          <a:srgbClr val="FFFFFF"/>
        </a:accent3>
        <a:accent4>
          <a:srgbClr val="000000"/>
        </a:accent4>
        <a:accent5>
          <a:srgbClr val="FFE2E2"/>
        </a:accent5>
        <a:accent6>
          <a:srgbClr val="6D0466"/>
        </a:accent6>
        <a:hlink>
          <a:srgbClr val="993366"/>
        </a:hlink>
        <a:folHlink>
          <a:srgbClr val="9F839F"/>
        </a:folHlink>
      </a:clrScheme>
      <a:clrMap bg1="lt1" tx1="dk1" bg2="lt2" tx2="dk2" accent1="accent1" accent2="accent2" accent3="accent3" accent4="accent4" accent5="accent5" accent6="accent6" hlink="hlink" folHlink="folHlink"/>
    </a:extraClrScheme>
    <a:extraClrScheme>
      <a:clrScheme name="Pixel 10">
        <a:dk1>
          <a:srgbClr val="000000"/>
        </a:dk1>
        <a:lt1>
          <a:srgbClr val="FFFFFF"/>
        </a:lt1>
        <a:dk2>
          <a:srgbClr val="000000"/>
        </a:dk2>
        <a:lt2>
          <a:srgbClr val="FF9900"/>
        </a:lt2>
        <a:accent1>
          <a:srgbClr val="FFCC99"/>
        </a:accent1>
        <a:accent2>
          <a:srgbClr val="FBA313"/>
        </a:accent2>
        <a:accent3>
          <a:srgbClr val="FFFFFF"/>
        </a:accent3>
        <a:accent4>
          <a:srgbClr val="000000"/>
        </a:accent4>
        <a:accent5>
          <a:srgbClr val="FFE2CA"/>
        </a:accent5>
        <a:accent6>
          <a:srgbClr val="E39310"/>
        </a:accent6>
        <a:hlink>
          <a:srgbClr val="CC3300"/>
        </a:hlink>
        <a:folHlink>
          <a:srgbClr val="FCC66E"/>
        </a:folHlink>
      </a:clrScheme>
      <a:clrMap bg1="lt1" tx1="dk1" bg2="lt2" tx2="dk2" accent1="accent1" accent2="accent2" accent3="accent3" accent4="accent4" accent5="accent5" accent6="accent6" hlink="hlink" folHlink="folHlink"/>
    </a:extraClrScheme>
    <a:extraClrScheme>
      <a:clrScheme name="Pixel 11">
        <a:dk1>
          <a:srgbClr val="000000"/>
        </a:dk1>
        <a:lt1>
          <a:srgbClr val="FFFFFF"/>
        </a:lt1>
        <a:dk2>
          <a:srgbClr val="000000"/>
        </a:dk2>
        <a:lt2>
          <a:srgbClr val="779F92"/>
        </a:lt2>
        <a:accent1>
          <a:srgbClr val="33CCCC"/>
        </a:accent1>
        <a:accent2>
          <a:srgbClr val="9DC2D7"/>
        </a:accent2>
        <a:accent3>
          <a:srgbClr val="FFFFFF"/>
        </a:accent3>
        <a:accent4>
          <a:srgbClr val="000000"/>
        </a:accent4>
        <a:accent5>
          <a:srgbClr val="ADE2E2"/>
        </a:accent5>
        <a:accent6>
          <a:srgbClr val="8EB0C3"/>
        </a:accent6>
        <a:hlink>
          <a:srgbClr val="006666"/>
        </a:hlink>
        <a:folHlink>
          <a:srgbClr val="CCCCFF"/>
        </a:folHlink>
      </a:clrScheme>
      <a:clrMap bg1="lt1" tx1="dk1" bg2="lt2" tx2="dk2" accent1="accent1" accent2="accent2" accent3="accent3" accent4="accent4" accent5="accent5" accent6="accent6" hlink="hlink" folHlink="folHlink"/>
    </a:extraClrScheme>
    <a:extraClrScheme>
      <a:clrScheme name="Pixel 12">
        <a:dk1>
          <a:srgbClr val="000000"/>
        </a:dk1>
        <a:lt1>
          <a:srgbClr val="FFFFFF"/>
        </a:lt1>
        <a:dk2>
          <a:srgbClr val="000000"/>
        </a:dk2>
        <a:lt2>
          <a:srgbClr val="00007D"/>
        </a:lt2>
        <a:accent1>
          <a:srgbClr val="9999FF"/>
        </a:accent1>
        <a:accent2>
          <a:srgbClr val="9999CC"/>
        </a:accent2>
        <a:accent3>
          <a:srgbClr val="FFFFFF"/>
        </a:accent3>
        <a:accent4>
          <a:srgbClr val="000000"/>
        </a:accent4>
        <a:accent5>
          <a:srgbClr val="CACAFF"/>
        </a:accent5>
        <a:accent6>
          <a:srgbClr val="8A8AB9"/>
        </a:accent6>
        <a:hlink>
          <a:srgbClr val="666699"/>
        </a:hlink>
        <a:folHlink>
          <a:srgbClr val="CCCCE6"/>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rgbClr val="FFFFFF"/>
        </a:solidFill>
        <a:solidFill>
          <a:srgbClr val="FFFFFF"/>
        </a:solidFill>
        <a:solidFill>
          <a:srgbClr val="FFFFFF"/>
        </a:solidFill>
      </a:fillStyleLst>
      <a:lnStyleLst>
        <a:ln>
          <a:solidFill>
            <a:srgbClr val="000000"/>
          </a:solidFill>
        </a:ln>
        <a:ln>
          <a:solidFill>
            <a:srgbClr val="000000"/>
          </a:solidFill>
        </a:ln>
        <a:ln>
          <a:solidFill>
            <a:srgbClr val="000000"/>
          </a:solidFill>
        </a:ln>
      </a:lnStyleLst>
      <a:effectStyleLst>
        <a:effectStyle>
          <a:effectLst/>
        </a:effectStyle>
        <a:effectStyle>
          <a:effectLst/>
        </a:effectStyle>
        <a:effectStyle>
          <a:effectLst/>
        </a:effectStyle>
      </a:effectStyleLst>
      <a:bgFillStyleLst>
        <a:solidFill>
          <a:srgbClr val="FFFFFF"/>
        </a:solidFill>
        <a:solidFill>
          <a:srgbClr val="FFFFFF"/>
        </a:solidFill>
        <a:solidFill>
          <a:srgbClr val="FFFFFF"/>
        </a:soli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5.xml><?xml version="1.0" encoding="utf-8"?>
<a:theme xmlns:a="http://schemas.openxmlformats.org/drawingml/2006/main" name="2_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Neue Light"/>
        <a:ea typeface="Helvetica Neue Light"/>
        <a:cs typeface="Helvetica Neue Light"/>
      </a:majorFont>
      <a:minorFont>
        <a:latin typeface="Helvetica Neue Light"/>
        <a:ea typeface="Helvetica Neue Light"/>
        <a:cs typeface="Helvetica Neue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CBCBCB"/>
        </a:solidFill>
        <a:ln w="25400" cap="flat">
          <a:solidFill>
            <a:srgbClr val="000000"/>
          </a:solidFill>
          <a:prstDash val="solid"/>
          <a:miter lim="400000"/>
        </a:ln>
        <a:effectLst/>
        <a:sp3d/>
      </a:spPr>
      <a:bodyPr rot="0" spcFirstLastPara="1" vertOverflow="overflow" horzOverflow="overflow" vert="horz" wrap="square" lIns="38100" tIns="38100" rIns="38100" bIns="38100" numCol="1" spcCol="38100" rtlCol="0" anchor="ctr">
        <a:spAutoFit/>
      </a:bodyPr>
      <a:lstStyle>
        <a:defPPr marL="0" marR="0" indent="0" algn="ctr" defTabSz="457200" rtl="0" fontAlgn="auto" latinLnBrk="0" hangingPunct="0">
          <a:lnSpc>
            <a:spcPct val="100000"/>
          </a:lnSpc>
          <a:spcBef>
            <a:spcPts val="0"/>
          </a:spcBef>
          <a:spcAft>
            <a:spcPts val="0"/>
          </a:spcAft>
          <a:buClrTx/>
          <a:buSzTx/>
          <a:buFontTx/>
          <a:buNone/>
          <a:tabLst/>
          <a:defRPr kumimoji="0" sz="2800" b="0" i="0" u="none" strike="noStrike" cap="none" spc="0" normalizeH="0" baseline="0">
            <a:ln>
              <a:noFill/>
            </a:ln>
            <a:solidFill>
              <a:srgbClr val="000000"/>
            </a:solidFill>
            <a:effectLst/>
            <a:uFillTx/>
            <a:latin typeface="+mn-lt"/>
            <a:ea typeface="+mn-ea"/>
            <a:cs typeface="+mn-cs"/>
            <a:sym typeface="Helvetica Neue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Century Gothic"/>
            <a:ea typeface="Century Gothic"/>
            <a:cs typeface="Century Gothic"/>
            <a:sym typeface="Century Gothic"/>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6.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a:ea typeface="Arial"/>
        <a:cs typeface="Arial"/>
      </a:majorFont>
      <a:minorFont>
        <a:latin typeface="Arial"/>
        <a:ea typeface="Arial"/>
        <a:cs typeface="Arial"/>
      </a:minorFont>
    </a:fontScheme>
    <a:fmtScheme name="Office">
      <a:fillStyleLst>
        <a:solidFill>
          <a:schemeClr val="phClr"/>
        </a:solidFill>
        <a:gradFill>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solidFill>
          <a:schemeClr val="phClr">
            <a:tint val="95000"/>
            <a:satMod val="170000"/>
          </a:schemeClr>
        </a:solidFill>
        <a:gradFill>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theme>
</file>

<file path=ppt/theme/theme7.xml><?xml version="1.0" encoding="utf-8"?>
<a:theme xmlns:a="http://schemas.openxmlformats.org/drawingml/2006/main" name="1_metro_modified">
  <a:themeElements>
    <a:clrScheme name="Metro_modifiedCol">
      <a:dk1>
        <a:sysClr val="windowText" lastClr="000000"/>
      </a:dk1>
      <a:lt1>
        <a:sysClr val="window" lastClr="FFFFFF"/>
      </a:lt1>
      <a:dk2>
        <a:srgbClr val="4E5B6F"/>
      </a:dk2>
      <a:lt2>
        <a:srgbClr val="D6ECFF"/>
      </a:lt2>
      <a:accent1>
        <a:srgbClr val="00FF00"/>
      </a:accent1>
      <a:accent2>
        <a:srgbClr val="EA157A"/>
      </a:accent2>
      <a:accent3>
        <a:srgbClr val="FEB80A"/>
      </a:accent3>
      <a:accent4>
        <a:srgbClr val="00ADDC"/>
      </a:accent4>
      <a:accent5>
        <a:srgbClr val="FF0000"/>
      </a:accent5>
      <a:accent6>
        <a:srgbClr val="FF33CC"/>
      </a:accent6>
      <a:hlink>
        <a:srgbClr val="FFC000"/>
      </a:hlink>
      <a:folHlink>
        <a:srgbClr val="5F7791"/>
      </a:folHlink>
    </a:clrScheme>
    <a:fontScheme name="Metro">
      <a:majorFont>
        <a:latin typeface="Consolas"/>
        <a:ea typeface="Arial"/>
        <a:cs typeface="Arial"/>
      </a:majorFont>
      <a:minorFont>
        <a:latin typeface="Corbel"/>
        <a:ea typeface="Arial"/>
        <a:cs typeface="Arial"/>
      </a:minorFont>
    </a:fontScheme>
    <a:fmtScheme name="Metro">
      <a:fillStyleLst>
        <a:solidFill>
          <a:schemeClr val="phClr"/>
        </a:solidFill>
        <a:gradFill>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gradFill>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40000"/>
                <a:satMod val="180000"/>
              </a:schemeClr>
              <a:schemeClr val="phClr">
                <a:tint val="90000"/>
                <a:satMod val="200000"/>
              </a:schemeClr>
            </a:duotone>
          </a:blip>
          <a:tile tx="0" ty="0" sx="80000" sy="80000" flip="none" algn="tl"/>
        </a:blipFill>
      </a:bgFillStyleLst>
    </a:fmtScheme>
  </a:themeElements>
  <a:objectDefaults/>
  <a:extraClrSchemeLst/>
</a:theme>
</file>

<file path=ppt/theme/theme8.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
      <a:majorFont>
        <a:latin typeface="Helvetica Neue Light"/>
        <a:ea typeface="Helvetica Neue Light"/>
        <a:cs typeface="Helvetica Neue Light"/>
      </a:majorFont>
      <a:minorFont>
        <a:latin typeface="Helvetica Neue Light"/>
        <a:ea typeface="Helvetica Neue Light"/>
        <a:cs typeface="Helvetica Neue Light"/>
      </a:minorFont>
    </a:fontScheme>
    <a:fmtScheme name="White">
      <a:fillStyleLst>
        <a:solidFill>
          <a:schemeClr val="phClr"/>
        </a:solidFill>
        <a:gradFill>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gradFill>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gradFill>
        <a:gradFill>
          <a:gsLst>
            <a:gs pos="0">
              <a:schemeClr val="phClr">
                <a:tint val="80000"/>
                <a:satMod val="300000"/>
              </a:schemeClr>
            </a:gs>
            <a:gs pos="100000">
              <a:schemeClr val="phClr">
                <a:shade val="30000"/>
                <a:satMod val="200000"/>
              </a:schemeClr>
            </a:gs>
          </a:gsLst>
          <a:path path="circle"/>
        </a:gradFill>
      </a:bgFillStyleLst>
    </a:fmtScheme>
  </a:themeElements>
  <a:objectDefaults>
    <a:spDef>
      <a:spPr bwMode="auto">
        <a:prstGeom prst="rect">
          <a:avLst/>
        </a:prstGeom>
        <a:solidFill>
          <a:srgbClr val="CBCBCB"/>
        </a:solidFill>
        <a:ln w="25400" cap="flat">
          <a:solidFill>
            <a:srgbClr val="000000"/>
          </a:solidFill>
          <a:prstDash val="solid"/>
          <a:miter lim="400000"/>
        </a:ln>
      </a:spPr>
      <a:bodyPr/>
      <a:lstStyle/>
      <a:style>
        <a:lnRef idx="0">
          <a:srgbClr val="000000"/>
        </a:lnRef>
        <a:fillRef idx="0">
          <a:srgbClr val="000000"/>
        </a:fillRef>
        <a:effectRef idx="0">
          <a:srgbClr val="000000"/>
        </a:effectRef>
        <a:fontRef idx="none"/>
      </a:style>
    </a:spDef>
    <a:lnDef>
      <a:spPr bwMode="auto">
        <a:prstGeom prst="rect">
          <a:avLst/>
        </a:prstGeom>
        <a:noFill/>
        <a:ln w="25400" cap="flat">
          <a:solidFill>
            <a:srgbClr val="000000"/>
          </a:solidFill>
          <a:prstDash val="solid"/>
          <a:miter lim="400000"/>
        </a:ln>
      </a:spPr>
      <a:bodyPr/>
      <a:lstStyle/>
      <a:style>
        <a:lnRef idx="0">
          <a:srgbClr val="000000"/>
        </a:lnRef>
        <a:fillRef idx="0">
          <a:srgbClr val="000000"/>
        </a:fillRef>
        <a:effectRef idx="0">
          <a:srgbClr val="000000"/>
        </a:effectRef>
        <a:fontRef idx="none"/>
      </a:style>
    </a:lnDef>
    <a:txDef>
      <a:spPr bwMode="auto">
        <a:prstGeom prst="rect">
          <a:avLst/>
        </a:prstGeom>
        <a:noFill/>
        <a:ln w="12700" cap="flat">
          <a:noFill/>
          <a:miter lim="400000"/>
        </a:ln>
      </a:spPr>
      <a:bodyPr/>
      <a:lstStyle/>
      <a:style>
        <a:lnRef idx="0">
          <a:srgbClr val="000000"/>
        </a:lnRef>
        <a:fillRef idx="0">
          <a:srgbClr val="000000"/>
        </a:fillRef>
        <a:effectRef idx="0">
          <a:srgbClr val="00000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emplate/>
  <TotalTime>1083</TotalTime>
  <Words>3178</Words>
  <Application>Microsoft Macintosh PowerPoint</Application>
  <DocSecurity>0</DocSecurity>
  <PresentationFormat>Custom</PresentationFormat>
  <Paragraphs>372</Paragraphs>
  <Slides>52</Slides>
  <Notes>6</Notes>
  <HiddenSlides>8</HiddenSlides>
  <MMClips>0</MMClips>
  <ScaleCrop>false</ScaleCrop>
  <HeadingPairs>
    <vt:vector size="6" baseType="variant">
      <vt:variant>
        <vt:lpstr>Fonts Used</vt:lpstr>
      </vt:variant>
      <vt:variant>
        <vt:i4>22</vt:i4>
      </vt:variant>
      <vt:variant>
        <vt:lpstr>Theme</vt:lpstr>
      </vt:variant>
      <vt:variant>
        <vt:i4>7</vt:i4>
      </vt:variant>
      <vt:variant>
        <vt:lpstr>Slide Titles</vt:lpstr>
      </vt:variant>
      <vt:variant>
        <vt:i4>52</vt:i4>
      </vt:variant>
    </vt:vector>
  </HeadingPairs>
  <TitlesOfParts>
    <vt:vector size="81" baseType="lpstr">
      <vt:lpstr>ＭＳ Ｐゴシック</vt:lpstr>
      <vt:lpstr>Arial</vt:lpstr>
      <vt:lpstr>Arial Black</vt:lpstr>
      <vt:lpstr>Avenir Book</vt:lpstr>
      <vt:lpstr>Cambria Math</vt:lpstr>
      <vt:lpstr>Century Gothic</vt:lpstr>
      <vt:lpstr>Consolas</vt:lpstr>
      <vt:lpstr>Corbel</vt:lpstr>
      <vt:lpstr>Gill Sans</vt:lpstr>
      <vt:lpstr>Helvetica</vt:lpstr>
      <vt:lpstr>Helvetica Light</vt:lpstr>
      <vt:lpstr>Helvetica Neue</vt:lpstr>
      <vt:lpstr>Helvetica Neue Light</vt:lpstr>
      <vt:lpstr>Helvetica Neue Medium</vt:lpstr>
      <vt:lpstr>Helvetica Neue Thin</vt:lpstr>
      <vt:lpstr>LucidaGrande</vt:lpstr>
      <vt:lpstr>Symbola</vt:lpstr>
      <vt:lpstr>Times New Roman</vt:lpstr>
      <vt:lpstr>Times Roman</vt:lpstr>
      <vt:lpstr>Wingdings</vt:lpstr>
      <vt:lpstr>Wingdings 2</vt:lpstr>
      <vt:lpstr>Wingdings 3</vt:lpstr>
      <vt:lpstr>White</vt:lpstr>
      <vt:lpstr>6_Office Theme</vt:lpstr>
      <vt:lpstr>Pixel</vt:lpstr>
      <vt:lpstr>1_White</vt:lpstr>
      <vt:lpstr>2_White</vt:lpstr>
      <vt:lpstr>7_Office Theme</vt:lpstr>
      <vt:lpstr>1_metro_modified</vt:lpstr>
      <vt:lpstr>Calorimetry - UK ongoing R&amp;D and perspective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Dual readout - the principle</vt:lpstr>
      <vt:lpstr>Dual Readout (fiber) calorimeter</vt:lpstr>
      <vt:lpstr>A glance at the performance</vt:lpstr>
      <vt:lpstr>Under investigation: crystal-based EM layer</vt:lpstr>
      <vt:lpstr>Items for R&amp;D – Dual Readout</vt:lpstr>
      <vt:lpstr>PowerPoint Presentation</vt:lpstr>
      <vt:lpstr>PowerPoint Presentation</vt:lpstr>
      <vt:lpstr>DECAL Concept – cost /performance for SiW ECAL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Future Opportunities (DECAL)</vt:lpstr>
      <vt:lpstr>PowerPoint Presentation</vt:lpstr>
      <vt:lpstr>Future Opportunities for UK - SiW</vt:lpstr>
      <vt:lpstr>Outlook - calorimetry </vt:lpstr>
      <vt:lpstr>Backup</vt:lpstr>
      <vt:lpstr>ECAL Calibration challenges</vt:lpstr>
      <vt:lpstr>Importance of recalibration</vt:lpstr>
      <vt:lpstr>ECAL Calibration methods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Physics requirements for calorimetry</dc:title>
  <dc:subject/>
  <dc:creator/>
  <cp:keywords/>
  <dc:description/>
  <cp:lastModifiedBy>Microsoft Office User</cp:lastModifiedBy>
  <cp:revision>74</cp:revision>
  <cp:lastPrinted>2020-09-11T14:15:56Z</cp:lastPrinted>
  <dcterms:modified xsi:type="dcterms:W3CDTF">2021-06-04T12:29:07Z</dcterms:modified>
  <cp:category/>
  <dc:identifier/>
  <cp:contentStatus/>
  <dc:language/>
  <cp:version/>
</cp:coreProperties>
</file>