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86" r:id="rId3"/>
    <p:sldId id="295" r:id="rId4"/>
    <p:sldId id="289" r:id="rId5"/>
    <p:sldId id="287" r:id="rId6"/>
    <p:sldId id="291" r:id="rId7"/>
    <p:sldId id="314" r:id="rId8"/>
    <p:sldId id="296" r:id="rId9"/>
    <p:sldId id="297" r:id="rId10"/>
    <p:sldId id="294" r:id="rId11"/>
    <p:sldId id="293" r:id="rId12"/>
    <p:sldId id="298" r:id="rId13"/>
    <p:sldId id="299" r:id="rId14"/>
    <p:sldId id="300" r:id="rId15"/>
    <p:sldId id="301" r:id="rId16"/>
    <p:sldId id="315" r:id="rId17"/>
    <p:sldId id="305" r:id="rId18"/>
    <p:sldId id="304" r:id="rId19"/>
    <p:sldId id="307" r:id="rId20"/>
    <p:sldId id="312" r:id="rId21"/>
    <p:sldId id="313" r:id="rId22"/>
    <p:sldId id="308" r:id="rId23"/>
    <p:sldId id="316" r:id="rId24"/>
    <p:sldId id="317" r:id="rId25"/>
    <p:sldId id="318" r:id="rId26"/>
    <p:sldId id="309" r:id="rId27"/>
    <p:sldId id="310" r:id="rId28"/>
    <p:sldId id="302" r:id="rId29"/>
    <p:sldId id="311" r:id="rId30"/>
    <p:sldId id="290" r:id="rId31"/>
    <p:sldId id="303" r:id="rId32"/>
    <p:sldId id="306" r:id="rId33"/>
    <p:sldId id="319" r:id="rId34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 Podadera" initials="IP" lastIdx="16" clrIdx="0">
    <p:extLst>
      <p:ext uri="{19B8F6BF-5375-455C-9EA6-DF929625EA0E}">
        <p15:presenceInfo xmlns:p15="http://schemas.microsoft.com/office/powerpoint/2012/main" userId="Ivan Podadera" providerId="None"/>
      </p:ext>
    </p:extLst>
  </p:cmAuthor>
  <p:cmAuthor id="2" name="Claudio Torregrosa Martín" initials="CTM" lastIdx="1" clrIdx="1">
    <p:extLst>
      <p:ext uri="{19B8F6BF-5375-455C-9EA6-DF929625EA0E}">
        <p15:presenceInfo xmlns:p15="http://schemas.microsoft.com/office/powerpoint/2012/main" userId="S::cltorregrosa@universidadgranadaugr.onmicrosoft.com::97b12fcf-2766-444e-976f-6ec499be31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AAA9"/>
    <a:srgbClr val="F0D5D4"/>
    <a:srgbClr val="003399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3B8447-ED9A-41E7-8762-899239C99BDC}" v="9" dt="2022-09-22T19:42:18.6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7" autoAdjust="0"/>
    <p:restoredTop sz="80915" autoAdjust="0"/>
  </p:normalViewPr>
  <p:slideViewPr>
    <p:cSldViewPr showGuides="1">
      <p:cViewPr varScale="1">
        <p:scale>
          <a:sx n="82" d="100"/>
          <a:sy n="82" d="100"/>
        </p:scale>
        <p:origin x="941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5" d="100"/>
          <a:sy n="75" d="100"/>
        </p:scale>
        <p:origin x="4032" y="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GE MAESTRE HEREDIA" userId="363bf6e4-4b05-42ba-ad0f-b224baaba0f3" providerId="ADAL" clId="{B93B8447-ED9A-41E7-8762-899239C99BDC}"/>
    <pc:docChg chg="undo custSel addSld modSld sldOrd">
      <pc:chgData name="JORGE MAESTRE HEREDIA" userId="363bf6e4-4b05-42ba-ad0f-b224baaba0f3" providerId="ADAL" clId="{B93B8447-ED9A-41E7-8762-899239C99BDC}" dt="2022-09-22T19:44:21.678" v="222"/>
      <pc:docMkLst>
        <pc:docMk/>
      </pc:docMkLst>
      <pc:sldChg chg="modSp mod">
        <pc:chgData name="JORGE MAESTRE HEREDIA" userId="363bf6e4-4b05-42ba-ad0f-b224baaba0f3" providerId="ADAL" clId="{B93B8447-ED9A-41E7-8762-899239C99BDC}" dt="2022-09-22T13:14:24.067" v="156" actId="20577"/>
        <pc:sldMkLst>
          <pc:docMk/>
          <pc:sldMk cId="697402911" sldId="256"/>
        </pc:sldMkLst>
        <pc:spChg chg="mod">
          <ac:chgData name="JORGE MAESTRE HEREDIA" userId="363bf6e4-4b05-42ba-ad0f-b224baaba0f3" providerId="ADAL" clId="{B93B8447-ED9A-41E7-8762-899239C99BDC}" dt="2022-09-22T13:14:24.067" v="156" actId="20577"/>
          <ac:spMkLst>
            <pc:docMk/>
            <pc:sldMk cId="697402911" sldId="256"/>
            <ac:spMk id="3" creationId="{00000000-0000-0000-0000-000000000000}"/>
          </ac:spMkLst>
        </pc:spChg>
      </pc:sldChg>
      <pc:sldChg chg="modSp mod">
        <pc:chgData name="JORGE MAESTRE HEREDIA" userId="363bf6e4-4b05-42ba-ad0f-b224baaba0f3" providerId="ADAL" clId="{B93B8447-ED9A-41E7-8762-899239C99BDC}" dt="2022-09-22T16:59:53.596" v="188" actId="20577"/>
        <pc:sldMkLst>
          <pc:docMk/>
          <pc:sldMk cId="830299697" sldId="287"/>
        </pc:sldMkLst>
        <pc:spChg chg="mod">
          <ac:chgData name="JORGE MAESTRE HEREDIA" userId="363bf6e4-4b05-42ba-ad0f-b224baaba0f3" providerId="ADAL" clId="{B93B8447-ED9A-41E7-8762-899239C99BDC}" dt="2022-09-22T16:59:53.596" v="188" actId="20577"/>
          <ac:spMkLst>
            <pc:docMk/>
            <pc:sldMk cId="830299697" sldId="287"/>
            <ac:spMk id="8" creationId="{9E13ED52-4ACB-40B2-C7DC-9FA44E911B65}"/>
          </ac:spMkLst>
        </pc:spChg>
      </pc:sldChg>
      <pc:sldChg chg="delSp mod modAnim">
        <pc:chgData name="JORGE MAESTRE HEREDIA" userId="363bf6e4-4b05-42ba-ad0f-b224baaba0f3" providerId="ADAL" clId="{B93B8447-ED9A-41E7-8762-899239C99BDC}" dt="2022-09-22T19:42:21.095" v="220" actId="478"/>
        <pc:sldMkLst>
          <pc:docMk/>
          <pc:sldMk cId="1460243687" sldId="300"/>
        </pc:sldMkLst>
        <pc:grpChg chg="del">
          <ac:chgData name="JORGE MAESTRE HEREDIA" userId="363bf6e4-4b05-42ba-ad0f-b224baaba0f3" providerId="ADAL" clId="{B93B8447-ED9A-41E7-8762-899239C99BDC}" dt="2022-09-22T19:42:21.095" v="220" actId="478"/>
          <ac:grpSpMkLst>
            <pc:docMk/>
            <pc:sldMk cId="1460243687" sldId="300"/>
            <ac:grpSpMk id="46" creationId="{2703838C-F878-2F21-F792-3206943FCA51}"/>
          </ac:grpSpMkLst>
        </pc:grpChg>
      </pc:sldChg>
      <pc:sldChg chg="addSp delSp modSp mod">
        <pc:chgData name="JORGE MAESTRE HEREDIA" userId="363bf6e4-4b05-42ba-ad0f-b224baaba0f3" providerId="ADAL" clId="{B93B8447-ED9A-41E7-8762-899239C99BDC}" dt="2022-09-22T12:55:35.170" v="8" actId="1076"/>
        <pc:sldMkLst>
          <pc:docMk/>
          <pc:sldMk cId="431956242" sldId="302"/>
        </pc:sldMkLst>
        <pc:picChg chg="add del">
          <ac:chgData name="JORGE MAESTRE HEREDIA" userId="363bf6e4-4b05-42ba-ad0f-b224baaba0f3" providerId="ADAL" clId="{B93B8447-ED9A-41E7-8762-899239C99BDC}" dt="2022-09-22T12:54:41.997" v="1"/>
          <ac:picMkLst>
            <pc:docMk/>
            <pc:sldMk cId="431956242" sldId="302"/>
            <ac:picMk id="5" creationId="{EA5987B4-09D9-93FD-1E0B-EF0EB95B9D53}"/>
          </ac:picMkLst>
        </pc:picChg>
        <pc:picChg chg="add mod">
          <ac:chgData name="JORGE MAESTRE HEREDIA" userId="363bf6e4-4b05-42ba-ad0f-b224baaba0f3" providerId="ADAL" clId="{B93B8447-ED9A-41E7-8762-899239C99BDC}" dt="2022-09-22T12:55:27.976" v="6" actId="1076"/>
          <ac:picMkLst>
            <pc:docMk/>
            <pc:sldMk cId="431956242" sldId="302"/>
            <ac:picMk id="7" creationId="{DF2110CA-1878-8FE5-8750-3493F79FBDBC}"/>
          </ac:picMkLst>
        </pc:picChg>
        <pc:picChg chg="add mod">
          <ac:chgData name="JORGE MAESTRE HEREDIA" userId="363bf6e4-4b05-42ba-ad0f-b224baaba0f3" providerId="ADAL" clId="{B93B8447-ED9A-41E7-8762-899239C99BDC}" dt="2022-09-22T12:55:35.170" v="8" actId="1076"/>
          <ac:picMkLst>
            <pc:docMk/>
            <pc:sldMk cId="431956242" sldId="302"/>
            <ac:picMk id="9" creationId="{A6675E6B-C632-2DE6-B96F-2E6D2C7C7C26}"/>
          </ac:picMkLst>
        </pc:picChg>
      </pc:sldChg>
      <pc:sldChg chg="modAnim">
        <pc:chgData name="JORGE MAESTRE HEREDIA" userId="363bf6e4-4b05-42ba-ad0f-b224baaba0f3" providerId="ADAL" clId="{B93B8447-ED9A-41E7-8762-899239C99BDC}" dt="2022-09-22T18:52:56.504" v="191"/>
        <pc:sldMkLst>
          <pc:docMk/>
          <pc:sldMk cId="2737930578" sldId="304"/>
        </pc:sldMkLst>
      </pc:sldChg>
      <pc:sldChg chg="ord">
        <pc:chgData name="JORGE MAESTRE HEREDIA" userId="363bf6e4-4b05-42ba-ad0f-b224baaba0f3" providerId="ADAL" clId="{B93B8447-ED9A-41E7-8762-899239C99BDC}" dt="2022-09-22T17:46:41.360" v="190"/>
        <pc:sldMkLst>
          <pc:docMk/>
          <pc:sldMk cId="2995622395" sldId="306"/>
        </pc:sldMkLst>
      </pc:sldChg>
      <pc:sldChg chg="ord">
        <pc:chgData name="JORGE MAESTRE HEREDIA" userId="363bf6e4-4b05-42ba-ad0f-b224baaba0f3" providerId="ADAL" clId="{B93B8447-ED9A-41E7-8762-899239C99BDC}" dt="2022-09-22T19:44:21.678" v="222"/>
        <pc:sldMkLst>
          <pc:docMk/>
          <pc:sldMk cId="2109336612" sldId="314"/>
        </pc:sldMkLst>
      </pc:sldChg>
      <pc:sldChg chg="addSp delSp modSp new mod">
        <pc:chgData name="JORGE MAESTRE HEREDIA" userId="363bf6e4-4b05-42ba-ad0f-b224baaba0f3" providerId="ADAL" clId="{B93B8447-ED9A-41E7-8762-899239C99BDC}" dt="2022-09-22T19:38:02.527" v="218" actId="122"/>
        <pc:sldMkLst>
          <pc:docMk/>
          <pc:sldMk cId="2402429350" sldId="319"/>
        </pc:sldMkLst>
        <pc:spChg chg="mod">
          <ac:chgData name="JORGE MAESTRE HEREDIA" userId="363bf6e4-4b05-42ba-ad0f-b224baaba0f3" providerId="ADAL" clId="{B93B8447-ED9A-41E7-8762-899239C99BDC}" dt="2022-09-22T19:38:02.527" v="218" actId="122"/>
          <ac:spMkLst>
            <pc:docMk/>
            <pc:sldMk cId="2402429350" sldId="319"/>
            <ac:spMk id="2" creationId="{FCA6B2A7-B55F-0E5C-449D-065B6B9DCD8B}"/>
          </ac:spMkLst>
        </pc:spChg>
        <pc:spChg chg="del">
          <ac:chgData name="JORGE MAESTRE HEREDIA" userId="363bf6e4-4b05-42ba-ad0f-b224baaba0f3" providerId="ADAL" clId="{B93B8447-ED9A-41E7-8762-899239C99BDC}" dt="2022-09-22T19:37:20.893" v="193" actId="478"/>
          <ac:spMkLst>
            <pc:docMk/>
            <pc:sldMk cId="2402429350" sldId="319"/>
            <ac:spMk id="3" creationId="{46E4C8DA-3FF4-10D8-998A-3384191C6958}"/>
          </ac:spMkLst>
        </pc:spChg>
        <pc:picChg chg="add del">
          <ac:chgData name="JORGE MAESTRE HEREDIA" userId="363bf6e4-4b05-42ba-ad0f-b224baaba0f3" providerId="ADAL" clId="{B93B8447-ED9A-41E7-8762-899239C99BDC}" dt="2022-09-22T19:37:29.578" v="195"/>
          <ac:picMkLst>
            <pc:docMk/>
            <pc:sldMk cId="2402429350" sldId="319"/>
            <ac:picMk id="5" creationId="{F94C4B55-0D78-52DF-0F0E-F9C83C868939}"/>
          </ac:picMkLst>
        </pc:picChg>
        <pc:picChg chg="add">
          <ac:chgData name="JORGE MAESTRE HEREDIA" userId="363bf6e4-4b05-42ba-ad0f-b224baaba0f3" providerId="ADAL" clId="{B93B8447-ED9A-41E7-8762-899239C99BDC}" dt="2022-09-22T19:37:47.270" v="196"/>
          <ac:picMkLst>
            <pc:docMk/>
            <pc:sldMk cId="2402429350" sldId="319"/>
            <ac:picMk id="6" creationId="{233A87B4-8C1C-4ED9-95E8-A854AD850E3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510198-8A36-47F6-9141-6A3D4BDE589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9E1E6B0-54AA-4A09-92EA-25F66F82356A}">
      <dgm:prSet phldrT="[Texto]" custT="1"/>
      <dgm:spPr/>
      <dgm:t>
        <a:bodyPr vert="vert270"/>
        <a:lstStyle/>
        <a:p>
          <a:pPr algn="ctr"/>
          <a:r>
            <a:rPr lang="en-GB" sz="1600" dirty="0"/>
            <a:t>Leadership</a:t>
          </a:r>
        </a:p>
      </dgm:t>
    </dgm:pt>
    <dgm:pt modelId="{EA1CC694-443B-4561-AFC2-6E2B66BC13CC}" type="parTrans" cxnId="{4522A2D3-1153-4F03-B279-7D8DB3DC3428}">
      <dgm:prSet/>
      <dgm:spPr/>
      <dgm:t>
        <a:bodyPr/>
        <a:lstStyle/>
        <a:p>
          <a:endParaRPr lang="en-GB"/>
        </a:p>
      </dgm:t>
    </dgm:pt>
    <dgm:pt modelId="{5FE0566F-1A31-4AA5-ADB8-C0C90E87CC76}" type="sibTrans" cxnId="{4522A2D3-1153-4F03-B279-7D8DB3DC3428}">
      <dgm:prSet/>
      <dgm:spPr/>
      <dgm:t>
        <a:bodyPr/>
        <a:lstStyle/>
        <a:p>
          <a:endParaRPr lang="en-GB"/>
        </a:p>
      </dgm:t>
    </dgm:pt>
    <dgm:pt modelId="{F4CED413-3D8A-48F0-B6B3-A1F9931906B4}">
      <dgm:prSet phldrT="[Texto]" custT="1"/>
      <dgm:spPr/>
      <dgm:t>
        <a:bodyPr/>
        <a:lstStyle/>
        <a:p>
          <a:r>
            <a:rPr lang="en-GB" sz="1600" dirty="0"/>
            <a:t>Project leader (WPENS)</a:t>
          </a:r>
        </a:p>
      </dgm:t>
    </dgm:pt>
    <dgm:pt modelId="{C3EAC0E9-256B-400F-BBE6-B913AD7467B1}" type="parTrans" cxnId="{3BBF7999-312F-492B-AF62-2B784B738B72}">
      <dgm:prSet/>
      <dgm:spPr/>
      <dgm:t>
        <a:bodyPr/>
        <a:lstStyle/>
        <a:p>
          <a:endParaRPr lang="en-GB"/>
        </a:p>
      </dgm:t>
    </dgm:pt>
    <dgm:pt modelId="{D014846E-80B8-4471-A664-0B923C3CDC4D}" type="sibTrans" cxnId="{3BBF7999-312F-492B-AF62-2B784B738B72}">
      <dgm:prSet/>
      <dgm:spPr/>
      <dgm:t>
        <a:bodyPr/>
        <a:lstStyle/>
        <a:p>
          <a:endParaRPr lang="en-GB"/>
        </a:p>
      </dgm:t>
    </dgm:pt>
    <dgm:pt modelId="{EB296957-ACFE-43CA-8C53-D1CB8E55B9B3}">
      <dgm:prSet phldrT="[Texto]" custT="1"/>
      <dgm:spPr/>
      <dgm:t>
        <a:bodyPr/>
        <a:lstStyle/>
        <a:p>
          <a:r>
            <a:rPr lang="en-GB" sz="1600" noProof="0" dirty="0"/>
            <a:t>DONES Integration manager</a:t>
          </a:r>
          <a:endParaRPr lang="en-GB" sz="1800" noProof="0" dirty="0"/>
        </a:p>
      </dgm:t>
    </dgm:pt>
    <dgm:pt modelId="{49E42E51-D7EB-4873-B362-CB3AB09DAA2D}" type="parTrans" cxnId="{68258ADE-40AE-4B86-90A0-2E399175ACE6}">
      <dgm:prSet/>
      <dgm:spPr/>
      <dgm:t>
        <a:bodyPr/>
        <a:lstStyle/>
        <a:p>
          <a:endParaRPr lang="en-GB"/>
        </a:p>
      </dgm:t>
    </dgm:pt>
    <dgm:pt modelId="{A9611D07-6C38-4D55-9618-F081D0269F80}" type="sibTrans" cxnId="{68258ADE-40AE-4B86-90A0-2E399175ACE6}">
      <dgm:prSet/>
      <dgm:spPr/>
      <dgm:t>
        <a:bodyPr/>
        <a:lstStyle/>
        <a:p>
          <a:endParaRPr lang="en-GB"/>
        </a:p>
      </dgm:t>
    </dgm:pt>
    <dgm:pt modelId="{D1FE6F28-AC12-4CE1-9EDD-88D2C2CA71A2}">
      <dgm:prSet phldrT="[Texto]" custT="1"/>
      <dgm:spPr/>
      <dgm:t>
        <a:bodyPr/>
        <a:lstStyle/>
        <a:p>
          <a:r>
            <a:rPr lang="en-GB" sz="1600" noProof="0" dirty="0"/>
            <a:t>DONES-</a:t>
          </a:r>
          <a:r>
            <a:rPr lang="en-GB" sz="1600" noProof="0" dirty="0" err="1"/>
            <a:t>PreP</a:t>
          </a:r>
          <a:r>
            <a:rPr lang="en-GB" sz="1600" noProof="0" dirty="0"/>
            <a:t> - European ESFRI Roadmap</a:t>
          </a:r>
          <a:endParaRPr lang="en-GB" sz="1800" noProof="0" dirty="0"/>
        </a:p>
      </dgm:t>
    </dgm:pt>
    <dgm:pt modelId="{F8809292-0A9C-4678-ADA1-39B1E60103C7}" type="parTrans" cxnId="{B172B36E-EF8F-4F58-9625-501C069FFB6B}">
      <dgm:prSet/>
      <dgm:spPr/>
      <dgm:t>
        <a:bodyPr/>
        <a:lstStyle/>
        <a:p>
          <a:endParaRPr lang="en-GB"/>
        </a:p>
      </dgm:t>
    </dgm:pt>
    <dgm:pt modelId="{608F3443-2387-4772-954C-EF5F1C15C588}" type="sibTrans" cxnId="{B172B36E-EF8F-4F58-9625-501C069FFB6B}">
      <dgm:prSet/>
      <dgm:spPr/>
      <dgm:t>
        <a:bodyPr/>
        <a:lstStyle/>
        <a:p>
          <a:endParaRPr lang="en-GB"/>
        </a:p>
      </dgm:t>
    </dgm:pt>
    <dgm:pt modelId="{75DE3F2F-ED8B-4995-A4E3-68AE894A68A9}">
      <dgm:prSet phldrT="[Texto]" custT="1"/>
      <dgm:spPr/>
      <dgm:t>
        <a:bodyPr/>
        <a:lstStyle/>
        <a:p>
          <a:r>
            <a:rPr lang="en-GB" sz="1600" noProof="0" dirty="0"/>
            <a:t>Safety &amp; Licencing coordination</a:t>
          </a:r>
        </a:p>
      </dgm:t>
    </dgm:pt>
    <dgm:pt modelId="{C3689554-9541-494D-9550-E25F073E2D0C}" type="parTrans" cxnId="{C22FDF7B-AD60-4DA2-A1F4-79C25695AEC0}">
      <dgm:prSet/>
      <dgm:spPr/>
      <dgm:t>
        <a:bodyPr/>
        <a:lstStyle/>
        <a:p>
          <a:endParaRPr lang="en-GB"/>
        </a:p>
      </dgm:t>
    </dgm:pt>
    <dgm:pt modelId="{0E9A7348-A5E7-422B-8C75-55AADED516F8}" type="sibTrans" cxnId="{C22FDF7B-AD60-4DA2-A1F4-79C25695AEC0}">
      <dgm:prSet/>
      <dgm:spPr/>
      <dgm:t>
        <a:bodyPr/>
        <a:lstStyle/>
        <a:p>
          <a:endParaRPr lang="en-GB"/>
        </a:p>
      </dgm:t>
    </dgm:pt>
    <dgm:pt modelId="{9D77734F-5792-4F52-9C29-F7A18E190242}" type="pres">
      <dgm:prSet presAssocID="{1A510198-8A36-47F6-9141-6A3D4BDE5895}" presName="vert0" presStyleCnt="0">
        <dgm:presLayoutVars>
          <dgm:dir/>
          <dgm:animOne val="branch"/>
          <dgm:animLvl val="lvl"/>
        </dgm:presLayoutVars>
      </dgm:prSet>
      <dgm:spPr/>
    </dgm:pt>
    <dgm:pt modelId="{A1C58B2D-5201-4414-ADE0-2435F64EC82B}" type="pres">
      <dgm:prSet presAssocID="{C9E1E6B0-54AA-4A09-92EA-25F66F82356A}" presName="thickLine" presStyleLbl="alignNode1" presStyleIdx="0" presStyleCnt="1"/>
      <dgm:spPr/>
    </dgm:pt>
    <dgm:pt modelId="{DD37EE09-BF87-4907-9D88-306B591EEAC0}" type="pres">
      <dgm:prSet presAssocID="{C9E1E6B0-54AA-4A09-92EA-25F66F82356A}" presName="horz1" presStyleCnt="0"/>
      <dgm:spPr/>
    </dgm:pt>
    <dgm:pt modelId="{869ADE5B-CA6B-4645-99F7-22757630D434}" type="pres">
      <dgm:prSet presAssocID="{C9E1E6B0-54AA-4A09-92EA-25F66F82356A}" presName="tx1" presStyleLbl="revTx" presStyleIdx="0" presStyleCnt="5"/>
      <dgm:spPr/>
    </dgm:pt>
    <dgm:pt modelId="{E24807B0-70F2-4CA1-AF82-15B0CF449958}" type="pres">
      <dgm:prSet presAssocID="{C9E1E6B0-54AA-4A09-92EA-25F66F82356A}" presName="vert1" presStyleCnt="0"/>
      <dgm:spPr/>
    </dgm:pt>
    <dgm:pt modelId="{5C8B8655-C16F-4790-92A6-83CF97A454A6}" type="pres">
      <dgm:prSet presAssocID="{F4CED413-3D8A-48F0-B6B3-A1F9931906B4}" presName="vertSpace2a" presStyleCnt="0"/>
      <dgm:spPr/>
    </dgm:pt>
    <dgm:pt modelId="{E3061D49-479A-4399-859B-7DF76FE8208F}" type="pres">
      <dgm:prSet presAssocID="{F4CED413-3D8A-48F0-B6B3-A1F9931906B4}" presName="horz2" presStyleCnt="0"/>
      <dgm:spPr/>
    </dgm:pt>
    <dgm:pt modelId="{B44EEAA9-27B3-4C07-A9E3-56E62B6C76A9}" type="pres">
      <dgm:prSet presAssocID="{F4CED413-3D8A-48F0-B6B3-A1F9931906B4}" presName="horzSpace2" presStyleCnt="0"/>
      <dgm:spPr/>
    </dgm:pt>
    <dgm:pt modelId="{946BE02E-6E7C-4BAA-BC5F-043FD1CD3179}" type="pres">
      <dgm:prSet presAssocID="{F4CED413-3D8A-48F0-B6B3-A1F9931906B4}" presName="tx2" presStyleLbl="revTx" presStyleIdx="1" presStyleCnt="5"/>
      <dgm:spPr/>
    </dgm:pt>
    <dgm:pt modelId="{B055069E-CD48-4641-9775-2E3CCE254B2D}" type="pres">
      <dgm:prSet presAssocID="{F4CED413-3D8A-48F0-B6B3-A1F9931906B4}" presName="vert2" presStyleCnt="0"/>
      <dgm:spPr/>
    </dgm:pt>
    <dgm:pt modelId="{DAC28EB9-77D3-482D-A1D6-B933F52D2313}" type="pres">
      <dgm:prSet presAssocID="{F4CED413-3D8A-48F0-B6B3-A1F9931906B4}" presName="thinLine2b" presStyleLbl="callout" presStyleIdx="0" presStyleCnt="4"/>
      <dgm:spPr/>
    </dgm:pt>
    <dgm:pt modelId="{4D4837A7-60D8-4330-94E1-6E662B24F2D0}" type="pres">
      <dgm:prSet presAssocID="{F4CED413-3D8A-48F0-B6B3-A1F9931906B4}" presName="vertSpace2b" presStyleCnt="0"/>
      <dgm:spPr/>
    </dgm:pt>
    <dgm:pt modelId="{3A7096F7-0CF0-46CD-A78E-336F8C429D3C}" type="pres">
      <dgm:prSet presAssocID="{EB296957-ACFE-43CA-8C53-D1CB8E55B9B3}" presName="horz2" presStyleCnt="0"/>
      <dgm:spPr/>
    </dgm:pt>
    <dgm:pt modelId="{422CAD6A-649E-4970-A814-2664A7873D08}" type="pres">
      <dgm:prSet presAssocID="{EB296957-ACFE-43CA-8C53-D1CB8E55B9B3}" presName="horzSpace2" presStyleCnt="0"/>
      <dgm:spPr/>
    </dgm:pt>
    <dgm:pt modelId="{0B8DE782-D51E-4F1B-9A0D-3A58B342089F}" type="pres">
      <dgm:prSet presAssocID="{EB296957-ACFE-43CA-8C53-D1CB8E55B9B3}" presName="tx2" presStyleLbl="revTx" presStyleIdx="2" presStyleCnt="5"/>
      <dgm:spPr/>
    </dgm:pt>
    <dgm:pt modelId="{D741FD39-0C66-4CF2-A4BC-553C4DB18B96}" type="pres">
      <dgm:prSet presAssocID="{EB296957-ACFE-43CA-8C53-D1CB8E55B9B3}" presName="vert2" presStyleCnt="0"/>
      <dgm:spPr/>
    </dgm:pt>
    <dgm:pt modelId="{63634764-578A-48E9-A805-86EA5877A6B5}" type="pres">
      <dgm:prSet presAssocID="{EB296957-ACFE-43CA-8C53-D1CB8E55B9B3}" presName="thinLine2b" presStyleLbl="callout" presStyleIdx="1" presStyleCnt="4"/>
      <dgm:spPr/>
    </dgm:pt>
    <dgm:pt modelId="{787E4685-4A1C-43CB-B0E2-3E450E3B5AD5}" type="pres">
      <dgm:prSet presAssocID="{EB296957-ACFE-43CA-8C53-D1CB8E55B9B3}" presName="vertSpace2b" presStyleCnt="0"/>
      <dgm:spPr/>
    </dgm:pt>
    <dgm:pt modelId="{BB282701-8ABE-41D6-AAD9-444A6BFF1AD2}" type="pres">
      <dgm:prSet presAssocID="{D1FE6F28-AC12-4CE1-9EDD-88D2C2CA71A2}" presName="horz2" presStyleCnt="0"/>
      <dgm:spPr/>
    </dgm:pt>
    <dgm:pt modelId="{02F1DB3B-9A05-4DE3-93BA-4E43E3582FDC}" type="pres">
      <dgm:prSet presAssocID="{D1FE6F28-AC12-4CE1-9EDD-88D2C2CA71A2}" presName="horzSpace2" presStyleCnt="0"/>
      <dgm:spPr/>
    </dgm:pt>
    <dgm:pt modelId="{688C98E9-493A-446E-B277-5F56B5021C54}" type="pres">
      <dgm:prSet presAssocID="{D1FE6F28-AC12-4CE1-9EDD-88D2C2CA71A2}" presName="tx2" presStyleLbl="revTx" presStyleIdx="3" presStyleCnt="5"/>
      <dgm:spPr/>
    </dgm:pt>
    <dgm:pt modelId="{7AC952FA-09E5-4590-8437-3E1F2CFF52A8}" type="pres">
      <dgm:prSet presAssocID="{D1FE6F28-AC12-4CE1-9EDD-88D2C2CA71A2}" presName="vert2" presStyleCnt="0"/>
      <dgm:spPr/>
    </dgm:pt>
    <dgm:pt modelId="{8521ADBE-8C5B-4D6B-8DF4-0796EB8908FA}" type="pres">
      <dgm:prSet presAssocID="{D1FE6F28-AC12-4CE1-9EDD-88D2C2CA71A2}" presName="thinLine2b" presStyleLbl="callout" presStyleIdx="2" presStyleCnt="4"/>
      <dgm:spPr/>
    </dgm:pt>
    <dgm:pt modelId="{7C11CEE7-D84B-4D07-A074-18F656B20048}" type="pres">
      <dgm:prSet presAssocID="{D1FE6F28-AC12-4CE1-9EDD-88D2C2CA71A2}" presName="vertSpace2b" presStyleCnt="0"/>
      <dgm:spPr/>
    </dgm:pt>
    <dgm:pt modelId="{2DA67D49-A522-4C27-8A83-C825616452E9}" type="pres">
      <dgm:prSet presAssocID="{75DE3F2F-ED8B-4995-A4E3-68AE894A68A9}" presName="horz2" presStyleCnt="0"/>
      <dgm:spPr/>
    </dgm:pt>
    <dgm:pt modelId="{AF93D66C-E98A-4F9D-AF2D-E5E3BDFC773F}" type="pres">
      <dgm:prSet presAssocID="{75DE3F2F-ED8B-4995-A4E3-68AE894A68A9}" presName="horzSpace2" presStyleCnt="0"/>
      <dgm:spPr/>
    </dgm:pt>
    <dgm:pt modelId="{C099B10C-3E7C-4370-A042-C6F0B6450D09}" type="pres">
      <dgm:prSet presAssocID="{75DE3F2F-ED8B-4995-A4E3-68AE894A68A9}" presName="tx2" presStyleLbl="revTx" presStyleIdx="4" presStyleCnt="5"/>
      <dgm:spPr/>
    </dgm:pt>
    <dgm:pt modelId="{EB4E6AE5-892F-4C2F-9B0D-62DA602503CD}" type="pres">
      <dgm:prSet presAssocID="{75DE3F2F-ED8B-4995-A4E3-68AE894A68A9}" presName="vert2" presStyleCnt="0"/>
      <dgm:spPr/>
    </dgm:pt>
    <dgm:pt modelId="{F5FEF701-A7FC-48C4-9726-F7AB522FFFD5}" type="pres">
      <dgm:prSet presAssocID="{75DE3F2F-ED8B-4995-A4E3-68AE894A68A9}" presName="thinLine2b" presStyleLbl="callout" presStyleIdx="3" presStyleCnt="4"/>
      <dgm:spPr/>
    </dgm:pt>
    <dgm:pt modelId="{CFFD2F9E-16B4-45D4-9D15-948D7973FDB6}" type="pres">
      <dgm:prSet presAssocID="{75DE3F2F-ED8B-4995-A4E3-68AE894A68A9}" presName="vertSpace2b" presStyleCnt="0"/>
      <dgm:spPr/>
    </dgm:pt>
  </dgm:ptLst>
  <dgm:cxnLst>
    <dgm:cxn modelId="{60CF570E-8FDC-4F24-BAA5-EA22F6C23278}" type="presOf" srcId="{F4CED413-3D8A-48F0-B6B3-A1F9931906B4}" destId="{946BE02E-6E7C-4BAA-BC5F-043FD1CD3179}" srcOrd="0" destOrd="0" presId="urn:microsoft.com/office/officeart/2008/layout/LinedList"/>
    <dgm:cxn modelId="{B172B36E-EF8F-4F58-9625-501C069FFB6B}" srcId="{C9E1E6B0-54AA-4A09-92EA-25F66F82356A}" destId="{D1FE6F28-AC12-4CE1-9EDD-88D2C2CA71A2}" srcOrd="2" destOrd="0" parTransId="{F8809292-0A9C-4678-ADA1-39B1E60103C7}" sibTransId="{608F3443-2387-4772-954C-EF5F1C15C588}"/>
    <dgm:cxn modelId="{263EAB71-3000-4D7F-9A0C-503412337F5F}" type="presOf" srcId="{1A510198-8A36-47F6-9141-6A3D4BDE5895}" destId="{9D77734F-5792-4F52-9C29-F7A18E190242}" srcOrd="0" destOrd="0" presId="urn:microsoft.com/office/officeart/2008/layout/LinedList"/>
    <dgm:cxn modelId="{B5B04172-9843-43DF-88DB-B71AEC671A05}" type="presOf" srcId="{EB296957-ACFE-43CA-8C53-D1CB8E55B9B3}" destId="{0B8DE782-D51E-4F1B-9A0D-3A58B342089F}" srcOrd="0" destOrd="0" presId="urn:microsoft.com/office/officeart/2008/layout/LinedList"/>
    <dgm:cxn modelId="{C22FDF7B-AD60-4DA2-A1F4-79C25695AEC0}" srcId="{C9E1E6B0-54AA-4A09-92EA-25F66F82356A}" destId="{75DE3F2F-ED8B-4995-A4E3-68AE894A68A9}" srcOrd="3" destOrd="0" parTransId="{C3689554-9541-494D-9550-E25F073E2D0C}" sibTransId="{0E9A7348-A5E7-422B-8C75-55AADED516F8}"/>
    <dgm:cxn modelId="{3BBF7999-312F-492B-AF62-2B784B738B72}" srcId="{C9E1E6B0-54AA-4A09-92EA-25F66F82356A}" destId="{F4CED413-3D8A-48F0-B6B3-A1F9931906B4}" srcOrd="0" destOrd="0" parTransId="{C3EAC0E9-256B-400F-BBE6-B913AD7467B1}" sibTransId="{D014846E-80B8-4471-A664-0B923C3CDC4D}"/>
    <dgm:cxn modelId="{2482C2C4-B612-4ADA-B3DA-BDCF0F5AF737}" type="presOf" srcId="{D1FE6F28-AC12-4CE1-9EDD-88D2C2CA71A2}" destId="{688C98E9-493A-446E-B277-5F56B5021C54}" srcOrd="0" destOrd="0" presId="urn:microsoft.com/office/officeart/2008/layout/LinedList"/>
    <dgm:cxn modelId="{E3D8ADD2-536A-4897-9F17-6CE8A0B502C3}" type="presOf" srcId="{75DE3F2F-ED8B-4995-A4E3-68AE894A68A9}" destId="{C099B10C-3E7C-4370-A042-C6F0B6450D09}" srcOrd="0" destOrd="0" presId="urn:microsoft.com/office/officeart/2008/layout/LinedList"/>
    <dgm:cxn modelId="{4522A2D3-1153-4F03-B279-7D8DB3DC3428}" srcId="{1A510198-8A36-47F6-9141-6A3D4BDE5895}" destId="{C9E1E6B0-54AA-4A09-92EA-25F66F82356A}" srcOrd="0" destOrd="0" parTransId="{EA1CC694-443B-4561-AFC2-6E2B66BC13CC}" sibTransId="{5FE0566F-1A31-4AA5-ADB8-C0C90E87CC76}"/>
    <dgm:cxn modelId="{68258ADE-40AE-4B86-90A0-2E399175ACE6}" srcId="{C9E1E6B0-54AA-4A09-92EA-25F66F82356A}" destId="{EB296957-ACFE-43CA-8C53-D1CB8E55B9B3}" srcOrd="1" destOrd="0" parTransId="{49E42E51-D7EB-4873-B362-CB3AB09DAA2D}" sibTransId="{A9611D07-6C38-4D55-9618-F081D0269F80}"/>
    <dgm:cxn modelId="{A8C57EE6-8C57-4C8C-91BC-577FDE548AFA}" type="presOf" srcId="{C9E1E6B0-54AA-4A09-92EA-25F66F82356A}" destId="{869ADE5B-CA6B-4645-99F7-22757630D434}" srcOrd="0" destOrd="0" presId="urn:microsoft.com/office/officeart/2008/layout/LinedList"/>
    <dgm:cxn modelId="{75C9D851-0D5E-4C37-AF7E-CF42E883C895}" type="presParOf" srcId="{9D77734F-5792-4F52-9C29-F7A18E190242}" destId="{A1C58B2D-5201-4414-ADE0-2435F64EC82B}" srcOrd="0" destOrd="0" presId="urn:microsoft.com/office/officeart/2008/layout/LinedList"/>
    <dgm:cxn modelId="{4944D5D5-8714-4F85-B429-72AE76DF5856}" type="presParOf" srcId="{9D77734F-5792-4F52-9C29-F7A18E190242}" destId="{DD37EE09-BF87-4907-9D88-306B591EEAC0}" srcOrd="1" destOrd="0" presId="urn:microsoft.com/office/officeart/2008/layout/LinedList"/>
    <dgm:cxn modelId="{A37824A4-A6F3-455B-91A2-E5A8FA9769AA}" type="presParOf" srcId="{DD37EE09-BF87-4907-9D88-306B591EEAC0}" destId="{869ADE5B-CA6B-4645-99F7-22757630D434}" srcOrd="0" destOrd="0" presId="urn:microsoft.com/office/officeart/2008/layout/LinedList"/>
    <dgm:cxn modelId="{9A6D4610-8A96-4439-9585-CF95929E1E03}" type="presParOf" srcId="{DD37EE09-BF87-4907-9D88-306B591EEAC0}" destId="{E24807B0-70F2-4CA1-AF82-15B0CF449958}" srcOrd="1" destOrd="0" presId="urn:microsoft.com/office/officeart/2008/layout/LinedList"/>
    <dgm:cxn modelId="{694D80B4-3615-4F74-B6E6-9F5129020FC4}" type="presParOf" srcId="{E24807B0-70F2-4CA1-AF82-15B0CF449958}" destId="{5C8B8655-C16F-4790-92A6-83CF97A454A6}" srcOrd="0" destOrd="0" presId="urn:microsoft.com/office/officeart/2008/layout/LinedList"/>
    <dgm:cxn modelId="{48B39E40-0874-42E5-9416-E7D9168AD5B3}" type="presParOf" srcId="{E24807B0-70F2-4CA1-AF82-15B0CF449958}" destId="{E3061D49-479A-4399-859B-7DF76FE8208F}" srcOrd="1" destOrd="0" presId="urn:microsoft.com/office/officeart/2008/layout/LinedList"/>
    <dgm:cxn modelId="{228071BC-90FF-4CD7-959D-A35512C4EEC8}" type="presParOf" srcId="{E3061D49-479A-4399-859B-7DF76FE8208F}" destId="{B44EEAA9-27B3-4C07-A9E3-56E62B6C76A9}" srcOrd="0" destOrd="0" presId="urn:microsoft.com/office/officeart/2008/layout/LinedList"/>
    <dgm:cxn modelId="{7487E517-FE46-4B27-86E1-C4854C43A09A}" type="presParOf" srcId="{E3061D49-479A-4399-859B-7DF76FE8208F}" destId="{946BE02E-6E7C-4BAA-BC5F-043FD1CD3179}" srcOrd="1" destOrd="0" presId="urn:microsoft.com/office/officeart/2008/layout/LinedList"/>
    <dgm:cxn modelId="{B8136DAC-71CE-499A-A7E2-81C61666608F}" type="presParOf" srcId="{E3061D49-479A-4399-859B-7DF76FE8208F}" destId="{B055069E-CD48-4641-9775-2E3CCE254B2D}" srcOrd="2" destOrd="0" presId="urn:microsoft.com/office/officeart/2008/layout/LinedList"/>
    <dgm:cxn modelId="{E409EA02-61FA-4754-95B9-F45FDE4056E6}" type="presParOf" srcId="{E24807B0-70F2-4CA1-AF82-15B0CF449958}" destId="{DAC28EB9-77D3-482D-A1D6-B933F52D2313}" srcOrd="2" destOrd="0" presId="urn:microsoft.com/office/officeart/2008/layout/LinedList"/>
    <dgm:cxn modelId="{A1C26B40-CA13-4A99-B83B-D8786C8FE4B8}" type="presParOf" srcId="{E24807B0-70F2-4CA1-AF82-15B0CF449958}" destId="{4D4837A7-60D8-4330-94E1-6E662B24F2D0}" srcOrd="3" destOrd="0" presId="urn:microsoft.com/office/officeart/2008/layout/LinedList"/>
    <dgm:cxn modelId="{445A0FBA-D663-46DB-8CFE-F5F9F78CB737}" type="presParOf" srcId="{E24807B0-70F2-4CA1-AF82-15B0CF449958}" destId="{3A7096F7-0CF0-46CD-A78E-336F8C429D3C}" srcOrd="4" destOrd="0" presId="urn:microsoft.com/office/officeart/2008/layout/LinedList"/>
    <dgm:cxn modelId="{30897717-7D12-4763-9070-979BE0C0A66F}" type="presParOf" srcId="{3A7096F7-0CF0-46CD-A78E-336F8C429D3C}" destId="{422CAD6A-649E-4970-A814-2664A7873D08}" srcOrd="0" destOrd="0" presId="urn:microsoft.com/office/officeart/2008/layout/LinedList"/>
    <dgm:cxn modelId="{762AE3D5-92F7-47C3-99EB-DFDE25F2B1DB}" type="presParOf" srcId="{3A7096F7-0CF0-46CD-A78E-336F8C429D3C}" destId="{0B8DE782-D51E-4F1B-9A0D-3A58B342089F}" srcOrd="1" destOrd="0" presId="urn:microsoft.com/office/officeart/2008/layout/LinedList"/>
    <dgm:cxn modelId="{ECDD5A0E-A054-4A9A-B109-12A9ECF288FE}" type="presParOf" srcId="{3A7096F7-0CF0-46CD-A78E-336F8C429D3C}" destId="{D741FD39-0C66-4CF2-A4BC-553C4DB18B96}" srcOrd="2" destOrd="0" presId="urn:microsoft.com/office/officeart/2008/layout/LinedList"/>
    <dgm:cxn modelId="{6F06D6BA-5407-4118-8771-DA6ABC0932C6}" type="presParOf" srcId="{E24807B0-70F2-4CA1-AF82-15B0CF449958}" destId="{63634764-578A-48E9-A805-86EA5877A6B5}" srcOrd="5" destOrd="0" presId="urn:microsoft.com/office/officeart/2008/layout/LinedList"/>
    <dgm:cxn modelId="{12950B73-1ADA-4DEE-BCDB-5B48A38504FB}" type="presParOf" srcId="{E24807B0-70F2-4CA1-AF82-15B0CF449958}" destId="{787E4685-4A1C-43CB-B0E2-3E450E3B5AD5}" srcOrd="6" destOrd="0" presId="urn:microsoft.com/office/officeart/2008/layout/LinedList"/>
    <dgm:cxn modelId="{E1A5280D-4D30-4D6A-8E11-234CD15D6243}" type="presParOf" srcId="{E24807B0-70F2-4CA1-AF82-15B0CF449958}" destId="{BB282701-8ABE-41D6-AAD9-444A6BFF1AD2}" srcOrd="7" destOrd="0" presId="urn:microsoft.com/office/officeart/2008/layout/LinedList"/>
    <dgm:cxn modelId="{763D839E-EB57-49D3-BD13-1C7334D21BAF}" type="presParOf" srcId="{BB282701-8ABE-41D6-AAD9-444A6BFF1AD2}" destId="{02F1DB3B-9A05-4DE3-93BA-4E43E3582FDC}" srcOrd="0" destOrd="0" presId="urn:microsoft.com/office/officeart/2008/layout/LinedList"/>
    <dgm:cxn modelId="{26C2A19B-9C79-4309-BC3A-242A08F94668}" type="presParOf" srcId="{BB282701-8ABE-41D6-AAD9-444A6BFF1AD2}" destId="{688C98E9-493A-446E-B277-5F56B5021C54}" srcOrd="1" destOrd="0" presId="urn:microsoft.com/office/officeart/2008/layout/LinedList"/>
    <dgm:cxn modelId="{EF53B287-EC56-4477-B59B-2697E6A7F8FE}" type="presParOf" srcId="{BB282701-8ABE-41D6-AAD9-444A6BFF1AD2}" destId="{7AC952FA-09E5-4590-8437-3E1F2CFF52A8}" srcOrd="2" destOrd="0" presId="urn:microsoft.com/office/officeart/2008/layout/LinedList"/>
    <dgm:cxn modelId="{70293D48-B3DF-46C0-8E7E-5BADFEC585FA}" type="presParOf" srcId="{E24807B0-70F2-4CA1-AF82-15B0CF449958}" destId="{8521ADBE-8C5B-4D6B-8DF4-0796EB8908FA}" srcOrd="8" destOrd="0" presId="urn:microsoft.com/office/officeart/2008/layout/LinedList"/>
    <dgm:cxn modelId="{E230CBA2-B565-40CF-BFC8-EE962492B727}" type="presParOf" srcId="{E24807B0-70F2-4CA1-AF82-15B0CF449958}" destId="{7C11CEE7-D84B-4D07-A074-18F656B20048}" srcOrd="9" destOrd="0" presId="urn:microsoft.com/office/officeart/2008/layout/LinedList"/>
    <dgm:cxn modelId="{1E3E2FBD-D2A2-4C47-9400-2B470FC0A899}" type="presParOf" srcId="{E24807B0-70F2-4CA1-AF82-15B0CF449958}" destId="{2DA67D49-A522-4C27-8A83-C825616452E9}" srcOrd="10" destOrd="0" presId="urn:microsoft.com/office/officeart/2008/layout/LinedList"/>
    <dgm:cxn modelId="{F99B85DC-8F95-4DF4-AB8E-3A8373EBECA2}" type="presParOf" srcId="{2DA67D49-A522-4C27-8A83-C825616452E9}" destId="{AF93D66C-E98A-4F9D-AF2D-E5E3BDFC773F}" srcOrd="0" destOrd="0" presId="urn:microsoft.com/office/officeart/2008/layout/LinedList"/>
    <dgm:cxn modelId="{F2FBF100-3D97-429A-9182-52C9567A8B0A}" type="presParOf" srcId="{2DA67D49-A522-4C27-8A83-C825616452E9}" destId="{C099B10C-3E7C-4370-A042-C6F0B6450D09}" srcOrd="1" destOrd="0" presId="urn:microsoft.com/office/officeart/2008/layout/LinedList"/>
    <dgm:cxn modelId="{D7B8299F-EA0F-48B8-84C0-BD7E799EFEA0}" type="presParOf" srcId="{2DA67D49-A522-4C27-8A83-C825616452E9}" destId="{EB4E6AE5-892F-4C2F-9B0D-62DA602503CD}" srcOrd="2" destOrd="0" presId="urn:microsoft.com/office/officeart/2008/layout/LinedList"/>
    <dgm:cxn modelId="{D4A486AB-A8FD-4BF8-883C-05F4A79E29B9}" type="presParOf" srcId="{E24807B0-70F2-4CA1-AF82-15B0CF449958}" destId="{F5FEF701-A7FC-48C4-9726-F7AB522FFFD5}" srcOrd="11" destOrd="0" presId="urn:microsoft.com/office/officeart/2008/layout/LinedList"/>
    <dgm:cxn modelId="{EA644687-D5AF-48BE-BA74-F7D0958B764C}" type="presParOf" srcId="{E24807B0-70F2-4CA1-AF82-15B0CF449958}" destId="{CFFD2F9E-16B4-45D4-9D15-948D7973FDB6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A510198-8A36-47F6-9141-6A3D4BDE589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9E1E6B0-54AA-4A09-92EA-25F66F82356A}">
      <dgm:prSet phldrT="[Texto]" custT="1"/>
      <dgm:spPr/>
      <dgm:t>
        <a:bodyPr vert="vert270"/>
        <a:lstStyle/>
        <a:p>
          <a:pPr algn="ctr"/>
          <a:r>
            <a:rPr lang="en-GB" sz="1600" noProof="0" dirty="0"/>
            <a:t>Transversal activities</a:t>
          </a:r>
        </a:p>
      </dgm:t>
    </dgm:pt>
    <dgm:pt modelId="{EA1CC694-443B-4561-AFC2-6E2B66BC13CC}" type="parTrans" cxnId="{4522A2D3-1153-4F03-B279-7D8DB3DC3428}">
      <dgm:prSet/>
      <dgm:spPr/>
      <dgm:t>
        <a:bodyPr/>
        <a:lstStyle/>
        <a:p>
          <a:endParaRPr lang="en-GB" noProof="0" dirty="0"/>
        </a:p>
      </dgm:t>
    </dgm:pt>
    <dgm:pt modelId="{5FE0566F-1A31-4AA5-ADB8-C0C90E87CC76}" type="sibTrans" cxnId="{4522A2D3-1153-4F03-B279-7D8DB3DC3428}">
      <dgm:prSet/>
      <dgm:spPr/>
      <dgm:t>
        <a:bodyPr/>
        <a:lstStyle/>
        <a:p>
          <a:endParaRPr lang="en-GB" noProof="0" dirty="0"/>
        </a:p>
      </dgm:t>
    </dgm:pt>
    <dgm:pt modelId="{F4CED413-3D8A-48F0-B6B3-A1F9931906B4}">
      <dgm:prSet phldrT="[Texto]" custT="1"/>
      <dgm:spPr/>
      <dgm:t>
        <a:bodyPr/>
        <a:lstStyle/>
        <a:p>
          <a:r>
            <a:rPr lang="en-GB" sz="1600" noProof="0" dirty="0"/>
            <a:t>RH, Maintenance and Logistics</a:t>
          </a:r>
        </a:p>
      </dgm:t>
    </dgm:pt>
    <dgm:pt modelId="{C3EAC0E9-256B-400F-BBE6-B913AD7467B1}" type="parTrans" cxnId="{3BBF7999-312F-492B-AF62-2B784B738B72}">
      <dgm:prSet/>
      <dgm:spPr/>
      <dgm:t>
        <a:bodyPr/>
        <a:lstStyle/>
        <a:p>
          <a:endParaRPr lang="en-GB" noProof="0" dirty="0"/>
        </a:p>
      </dgm:t>
    </dgm:pt>
    <dgm:pt modelId="{D014846E-80B8-4471-A664-0B923C3CDC4D}" type="sibTrans" cxnId="{3BBF7999-312F-492B-AF62-2B784B738B72}">
      <dgm:prSet/>
      <dgm:spPr/>
      <dgm:t>
        <a:bodyPr/>
        <a:lstStyle/>
        <a:p>
          <a:endParaRPr lang="en-GB" noProof="0" dirty="0"/>
        </a:p>
      </dgm:t>
    </dgm:pt>
    <dgm:pt modelId="{84758323-D3B6-4916-97AF-3A6FA4918BAB}">
      <dgm:prSet phldrT="[Texto]" custT="1"/>
      <dgm:spPr/>
      <dgm:t>
        <a:bodyPr/>
        <a:lstStyle/>
        <a:p>
          <a:r>
            <a:rPr lang="en-GB" sz="1600" noProof="0" dirty="0"/>
            <a:t>Safety &amp; neutronics analysis</a:t>
          </a:r>
        </a:p>
      </dgm:t>
    </dgm:pt>
    <dgm:pt modelId="{C7536E1A-24BA-4CCD-9F80-16F507A22A05}" type="parTrans" cxnId="{F1A28AB5-175F-48EF-9866-BCFDCD8E7B99}">
      <dgm:prSet/>
      <dgm:spPr/>
      <dgm:t>
        <a:bodyPr/>
        <a:lstStyle/>
        <a:p>
          <a:endParaRPr lang="en-GB" noProof="0" dirty="0"/>
        </a:p>
      </dgm:t>
    </dgm:pt>
    <dgm:pt modelId="{1CEE3C06-D627-48C9-8A44-AB09CC8F6EDA}" type="sibTrans" cxnId="{F1A28AB5-175F-48EF-9866-BCFDCD8E7B99}">
      <dgm:prSet/>
      <dgm:spPr/>
      <dgm:t>
        <a:bodyPr/>
        <a:lstStyle/>
        <a:p>
          <a:endParaRPr lang="en-GB" noProof="0" dirty="0"/>
        </a:p>
      </dgm:t>
    </dgm:pt>
    <dgm:pt modelId="{3B90A7D3-7633-4333-B9FA-1DFF58A79DFB}">
      <dgm:prSet phldrT="[Texto]" custT="1"/>
      <dgm:spPr/>
      <dgm:t>
        <a:bodyPr/>
        <a:lstStyle/>
        <a:p>
          <a:r>
            <a:rPr lang="en-GB" sz="1600" noProof="0" dirty="0"/>
            <a:t>Control System</a:t>
          </a:r>
        </a:p>
      </dgm:t>
    </dgm:pt>
    <dgm:pt modelId="{CA6B003C-6E01-4313-8DA1-8E17E0528D54}" type="parTrans" cxnId="{D94E3E56-401A-47AC-9DE3-EDA69508E583}">
      <dgm:prSet/>
      <dgm:spPr/>
      <dgm:t>
        <a:bodyPr/>
        <a:lstStyle/>
        <a:p>
          <a:endParaRPr lang="en-GB"/>
        </a:p>
      </dgm:t>
    </dgm:pt>
    <dgm:pt modelId="{1E0498C6-7B65-47AC-B497-9E5D766D7B03}" type="sibTrans" cxnId="{D94E3E56-401A-47AC-9DE3-EDA69508E583}">
      <dgm:prSet/>
      <dgm:spPr/>
      <dgm:t>
        <a:bodyPr/>
        <a:lstStyle/>
        <a:p>
          <a:endParaRPr lang="en-GB"/>
        </a:p>
      </dgm:t>
    </dgm:pt>
    <dgm:pt modelId="{9D77734F-5792-4F52-9C29-F7A18E190242}" type="pres">
      <dgm:prSet presAssocID="{1A510198-8A36-47F6-9141-6A3D4BDE5895}" presName="vert0" presStyleCnt="0">
        <dgm:presLayoutVars>
          <dgm:dir/>
          <dgm:animOne val="branch"/>
          <dgm:animLvl val="lvl"/>
        </dgm:presLayoutVars>
      </dgm:prSet>
      <dgm:spPr/>
    </dgm:pt>
    <dgm:pt modelId="{A1C58B2D-5201-4414-ADE0-2435F64EC82B}" type="pres">
      <dgm:prSet presAssocID="{C9E1E6B0-54AA-4A09-92EA-25F66F82356A}" presName="thickLine" presStyleLbl="alignNode1" presStyleIdx="0" presStyleCnt="1"/>
      <dgm:spPr/>
    </dgm:pt>
    <dgm:pt modelId="{DD37EE09-BF87-4907-9D88-306B591EEAC0}" type="pres">
      <dgm:prSet presAssocID="{C9E1E6B0-54AA-4A09-92EA-25F66F82356A}" presName="horz1" presStyleCnt="0"/>
      <dgm:spPr/>
    </dgm:pt>
    <dgm:pt modelId="{869ADE5B-CA6B-4645-99F7-22757630D434}" type="pres">
      <dgm:prSet presAssocID="{C9E1E6B0-54AA-4A09-92EA-25F66F82356A}" presName="tx1" presStyleLbl="revTx" presStyleIdx="0" presStyleCnt="4"/>
      <dgm:spPr/>
    </dgm:pt>
    <dgm:pt modelId="{E24807B0-70F2-4CA1-AF82-15B0CF449958}" type="pres">
      <dgm:prSet presAssocID="{C9E1E6B0-54AA-4A09-92EA-25F66F82356A}" presName="vert1" presStyleCnt="0"/>
      <dgm:spPr/>
    </dgm:pt>
    <dgm:pt modelId="{5C8B8655-C16F-4790-92A6-83CF97A454A6}" type="pres">
      <dgm:prSet presAssocID="{F4CED413-3D8A-48F0-B6B3-A1F9931906B4}" presName="vertSpace2a" presStyleCnt="0"/>
      <dgm:spPr/>
    </dgm:pt>
    <dgm:pt modelId="{E3061D49-479A-4399-859B-7DF76FE8208F}" type="pres">
      <dgm:prSet presAssocID="{F4CED413-3D8A-48F0-B6B3-A1F9931906B4}" presName="horz2" presStyleCnt="0"/>
      <dgm:spPr/>
    </dgm:pt>
    <dgm:pt modelId="{B44EEAA9-27B3-4C07-A9E3-56E62B6C76A9}" type="pres">
      <dgm:prSet presAssocID="{F4CED413-3D8A-48F0-B6B3-A1F9931906B4}" presName="horzSpace2" presStyleCnt="0"/>
      <dgm:spPr/>
    </dgm:pt>
    <dgm:pt modelId="{946BE02E-6E7C-4BAA-BC5F-043FD1CD3179}" type="pres">
      <dgm:prSet presAssocID="{F4CED413-3D8A-48F0-B6B3-A1F9931906B4}" presName="tx2" presStyleLbl="revTx" presStyleIdx="1" presStyleCnt="4"/>
      <dgm:spPr/>
    </dgm:pt>
    <dgm:pt modelId="{B055069E-CD48-4641-9775-2E3CCE254B2D}" type="pres">
      <dgm:prSet presAssocID="{F4CED413-3D8A-48F0-B6B3-A1F9931906B4}" presName="vert2" presStyleCnt="0"/>
      <dgm:spPr/>
    </dgm:pt>
    <dgm:pt modelId="{DAC28EB9-77D3-482D-A1D6-B933F52D2313}" type="pres">
      <dgm:prSet presAssocID="{F4CED413-3D8A-48F0-B6B3-A1F9931906B4}" presName="thinLine2b" presStyleLbl="callout" presStyleIdx="0" presStyleCnt="3"/>
      <dgm:spPr/>
    </dgm:pt>
    <dgm:pt modelId="{4D4837A7-60D8-4330-94E1-6E662B24F2D0}" type="pres">
      <dgm:prSet presAssocID="{F4CED413-3D8A-48F0-B6B3-A1F9931906B4}" presName="vertSpace2b" presStyleCnt="0"/>
      <dgm:spPr/>
    </dgm:pt>
    <dgm:pt modelId="{FAB9DA89-0415-473E-B42D-52CCC9F3446D}" type="pres">
      <dgm:prSet presAssocID="{84758323-D3B6-4916-97AF-3A6FA4918BAB}" presName="horz2" presStyleCnt="0"/>
      <dgm:spPr/>
    </dgm:pt>
    <dgm:pt modelId="{BF366325-E38A-4AC9-AA5E-D4C44832B866}" type="pres">
      <dgm:prSet presAssocID="{84758323-D3B6-4916-97AF-3A6FA4918BAB}" presName="horzSpace2" presStyleCnt="0"/>
      <dgm:spPr/>
    </dgm:pt>
    <dgm:pt modelId="{88D8515F-E9EC-4666-8357-3D3BEF0AC827}" type="pres">
      <dgm:prSet presAssocID="{84758323-D3B6-4916-97AF-3A6FA4918BAB}" presName="tx2" presStyleLbl="revTx" presStyleIdx="2" presStyleCnt="4"/>
      <dgm:spPr/>
    </dgm:pt>
    <dgm:pt modelId="{BBB0A6B5-A1AE-4F61-9C11-FBD060C894E5}" type="pres">
      <dgm:prSet presAssocID="{84758323-D3B6-4916-97AF-3A6FA4918BAB}" presName="vert2" presStyleCnt="0"/>
      <dgm:spPr/>
    </dgm:pt>
    <dgm:pt modelId="{B653BDEF-3D26-49F2-9333-72D706C55555}" type="pres">
      <dgm:prSet presAssocID="{84758323-D3B6-4916-97AF-3A6FA4918BAB}" presName="thinLine2b" presStyleLbl="callout" presStyleIdx="1" presStyleCnt="3"/>
      <dgm:spPr/>
    </dgm:pt>
    <dgm:pt modelId="{6F522544-C23B-4C42-BEE6-6EED0FB94D58}" type="pres">
      <dgm:prSet presAssocID="{84758323-D3B6-4916-97AF-3A6FA4918BAB}" presName="vertSpace2b" presStyleCnt="0"/>
      <dgm:spPr/>
    </dgm:pt>
    <dgm:pt modelId="{6C255B2B-857A-460D-A03A-3D193DD9E4B4}" type="pres">
      <dgm:prSet presAssocID="{3B90A7D3-7633-4333-B9FA-1DFF58A79DFB}" presName="horz2" presStyleCnt="0"/>
      <dgm:spPr/>
    </dgm:pt>
    <dgm:pt modelId="{CA05CF76-C108-40D0-9889-55D2C7528D36}" type="pres">
      <dgm:prSet presAssocID="{3B90A7D3-7633-4333-B9FA-1DFF58A79DFB}" presName="horzSpace2" presStyleCnt="0"/>
      <dgm:spPr/>
    </dgm:pt>
    <dgm:pt modelId="{0927BBE9-5F11-41B7-BC33-66208BFC64E2}" type="pres">
      <dgm:prSet presAssocID="{3B90A7D3-7633-4333-B9FA-1DFF58A79DFB}" presName="tx2" presStyleLbl="revTx" presStyleIdx="3" presStyleCnt="4"/>
      <dgm:spPr/>
    </dgm:pt>
    <dgm:pt modelId="{75AC4310-471E-41D4-AA12-637BC500AB3A}" type="pres">
      <dgm:prSet presAssocID="{3B90A7D3-7633-4333-B9FA-1DFF58A79DFB}" presName="vert2" presStyleCnt="0"/>
      <dgm:spPr/>
    </dgm:pt>
    <dgm:pt modelId="{8F2FB9F6-E03E-41FA-A3A5-2981B866B220}" type="pres">
      <dgm:prSet presAssocID="{3B90A7D3-7633-4333-B9FA-1DFF58A79DFB}" presName="thinLine2b" presStyleLbl="callout" presStyleIdx="2" presStyleCnt="3"/>
      <dgm:spPr/>
    </dgm:pt>
    <dgm:pt modelId="{F55EC035-29DC-4A0C-AE8E-9A52CCDC5CA3}" type="pres">
      <dgm:prSet presAssocID="{3B90A7D3-7633-4333-B9FA-1DFF58A79DFB}" presName="vertSpace2b" presStyleCnt="0"/>
      <dgm:spPr/>
    </dgm:pt>
  </dgm:ptLst>
  <dgm:cxnLst>
    <dgm:cxn modelId="{60CF570E-8FDC-4F24-BAA5-EA22F6C23278}" type="presOf" srcId="{F4CED413-3D8A-48F0-B6B3-A1F9931906B4}" destId="{946BE02E-6E7C-4BAA-BC5F-043FD1CD3179}" srcOrd="0" destOrd="0" presId="urn:microsoft.com/office/officeart/2008/layout/LinedList"/>
    <dgm:cxn modelId="{23B4A96C-5ED4-47A0-954A-C60725D716B2}" type="presOf" srcId="{84758323-D3B6-4916-97AF-3A6FA4918BAB}" destId="{88D8515F-E9EC-4666-8357-3D3BEF0AC827}" srcOrd="0" destOrd="0" presId="urn:microsoft.com/office/officeart/2008/layout/LinedList"/>
    <dgm:cxn modelId="{263EAB71-3000-4D7F-9A0C-503412337F5F}" type="presOf" srcId="{1A510198-8A36-47F6-9141-6A3D4BDE5895}" destId="{9D77734F-5792-4F52-9C29-F7A18E190242}" srcOrd="0" destOrd="0" presId="urn:microsoft.com/office/officeart/2008/layout/LinedList"/>
    <dgm:cxn modelId="{D94E3E56-401A-47AC-9DE3-EDA69508E583}" srcId="{C9E1E6B0-54AA-4A09-92EA-25F66F82356A}" destId="{3B90A7D3-7633-4333-B9FA-1DFF58A79DFB}" srcOrd="2" destOrd="0" parTransId="{CA6B003C-6E01-4313-8DA1-8E17E0528D54}" sibTransId="{1E0498C6-7B65-47AC-B497-9E5D766D7B03}"/>
    <dgm:cxn modelId="{3BBF7999-312F-492B-AF62-2B784B738B72}" srcId="{C9E1E6B0-54AA-4A09-92EA-25F66F82356A}" destId="{F4CED413-3D8A-48F0-B6B3-A1F9931906B4}" srcOrd="0" destOrd="0" parTransId="{C3EAC0E9-256B-400F-BBE6-B913AD7467B1}" sibTransId="{D014846E-80B8-4471-A664-0B923C3CDC4D}"/>
    <dgm:cxn modelId="{F1A28AB5-175F-48EF-9866-BCFDCD8E7B99}" srcId="{C9E1E6B0-54AA-4A09-92EA-25F66F82356A}" destId="{84758323-D3B6-4916-97AF-3A6FA4918BAB}" srcOrd="1" destOrd="0" parTransId="{C7536E1A-24BA-4CCD-9F80-16F507A22A05}" sibTransId="{1CEE3C06-D627-48C9-8A44-AB09CC8F6EDA}"/>
    <dgm:cxn modelId="{664E5CB7-66D6-471F-A6E4-96EB75251ADC}" type="presOf" srcId="{3B90A7D3-7633-4333-B9FA-1DFF58A79DFB}" destId="{0927BBE9-5F11-41B7-BC33-66208BFC64E2}" srcOrd="0" destOrd="0" presId="urn:microsoft.com/office/officeart/2008/layout/LinedList"/>
    <dgm:cxn modelId="{4522A2D3-1153-4F03-B279-7D8DB3DC3428}" srcId="{1A510198-8A36-47F6-9141-6A3D4BDE5895}" destId="{C9E1E6B0-54AA-4A09-92EA-25F66F82356A}" srcOrd="0" destOrd="0" parTransId="{EA1CC694-443B-4561-AFC2-6E2B66BC13CC}" sibTransId="{5FE0566F-1A31-4AA5-ADB8-C0C90E87CC76}"/>
    <dgm:cxn modelId="{A8C57EE6-8C57-4C8C-91BC-577FDE548AFA}" type="presOf" srcId="{C9E1E6B0-54AA-4A09-92EA-25F66F82356A}" destId="{869ADE5B-CA6B-4645-99F7-22757630D434}" srcOrd="0" destOrd="0" presId="urn:microsoft.com/office/officeart/2008/layout/LinedList"/>
    <dgm:cxn modelId="{75C9D851-0D5E-4C37-AF7E-CF42E883C895}" type="presParOf" srcId="{9D77734F-5792-4F52-9C29-F7A18E190242}" destId="{A1C58B2D-5201-4414-ADE0-2435F64EC82B}" srcOrd="0" destOrd="0" presId="urn:microsoft.com/office/officeart/2008/layout/LinedList"/>
    <dgm:cxn modelId="{4944D5D5-8714-4F85-B429-72AE76DF5856}" type="presParOf" srcId="{9D77734F-5792-4F52-9C29-F7A18E190242}" destId="{DD37EE09-BF87-4907-9D88-306B591EEAC0}" srcOrd="1" destOrd="0" presId="urn:microsoft.com/office/officeart/2008/layout/LinedList"/>
    <dgm:cxn modelId="{A37824A4-A6F3-455B-91A2-E5A8FA9769AA}" type="presParOf" srcId="{DD37EE09-BF87-4907-9D88-306B591EEAC0}" destId="{869ADE5B-CA6B-4645-99F7-22757630D434}" srcOrd="0" destOrd="0" presId="urn:microsoft.com/office/officeart/2008/layout/LinedList"/>
    <dgm:cxn modelId="{9A6D4610-8A96-4439-9585-CF95929E1E03}" type="presParOf" srcId="{DD37EE09-BF87-4907-9D88-306B591EEAC0}" destId="{E24807B0-70F2-4CA1-AF82-15B0CF449958}" srcOrd="1" destOrd="0" presId="urn:microsoft.com/office/officeart/2008/layout/LinedList"/>
    <dgm:cxn modelId="{694D80B4-3615-4F74-B6E6-9F5129020FC4}" type="presParOf" srcId="{E24807B0-70F2-4CA1-AF82-15B0CF449958}" destId="{5C8B8655-C16F-4790-92A6-83CF97A454A6}" srcOrd="0" destOrd="0" presId="urn:microsoft.com/office/officeart/2008/layout/LinedList"/>
    <dgm:cxn modelId="{48B39E40-0874-42E5-9416-E7D9168AD5B3}" type="presParOf" srcId="{E24807B0-70F2-4CA1-AF82-15B0CF449958}" destId="{E3061D49-479A-4399-859B-7DF76FE8208F}" srcOrd="1" destOrd="0" presId="urn:microsoft.com/office/officeart/2008/layout/LinedList"/>
    <dgm:cxn modelId="{228071BC-90FF-4CD7-959D-A35512C4EEC8}" type="presParOf" srcId="{E3061D49-479A-4399-859B-7DF76FE8208F}" destId="{B44EEAA9-27B3-4C07-A9E3-56E62B6C76A9}" srcOrd="0" destOrd="0" presId="urn:microsoft.com/office/officeart/2008/layout/LinedList"/>
    <dgm:cxn modelId="{7487E517-FE46-4B27-86E1-C4854C43A09A}" type="presParOf" srcId="{E3061D49-479A-4399-859B-7DF76FE8208F}" destId="{946BE02E-6E7C-4BAA-BC5F-043FD1CD3179}" srcOrd="1" destOrd="0" presId="urn:microsoft.com/office/officeart/2008/layout/LinedList"/>
    <dgm:cxn modelId="{B8136DAC-71CE-499A-A7E2-81C61666608F}" type="presParOf" srcId="{E3061D49-479A-4399-859B-7DF76FE8208F}" destId="{B055069E-CD48-4641-9775-2E3CCE254B2D}" srcOrd="2" destOrd="0" presId="urn:microsoft.com/office/officeart/2008/layout/LinedList"/>
    <dgm:cxn modelId="{E409EA02-61FA-4754-95B9-F45FDE4056E6}" type="presParOf" srcId="{E24807B0-70F2-4CA1-AF82-15B0CF449958}" destId="{DAC28EB9-77D3-482D-A1D6-B933F52D2313}" srcOrd="2" destOrd="0" presId="urn:microsoft.com/office/officeart/2008/layout/LinedList"/>
    <dgm:cxn modelId="{A1C26B40-CA13-4A99-B83B-D8786C8FE4B8}" type="presParOf" srcId="{E24807B0-70F2-4CA1-AF82-15B0CF449958}" destId="{4D4837A7-60D8-4330-94E1-6E662B24F2D0}" srcOrd="3" destOrd="0" presId="urn:microsoft.com/office/officeart/2008/layout/LinedList"/>
    <dgm:cxn modelId="{58199226-1891-4DE1-82B4-AFF0A302AAC3}" type="presParOf" srcId="{E24807B0-70F2-4CA1-AF82-15B0CF449958}" destId="{FAB9DA89-0415-473E-B42D-52CCC9F3446D}" srcOrd="4" destOrd="0" presId="urn:microsoft.com/office/officeart/2008/layout/LinedList"/>
    <dgm:cxn modelId="{368FD336-E277-4802-9480-CD06D9F6AB12}" type="presParOf" srcId="{FAB9DA89-0415-473E-B42D-52CCC9F3446D}" destId="{BF366325-E38A-4AC9-AA5E-D4C44832B866}" srcOrd="0" destOrd="0" presId="urn:microsoft.com/office/officeart/2008/layout/LinedList"/>
    <dgm:cxn modelId="{877A7889-167E-475A-BBAB-1D29873390D6}" type="presParOf" srcId="{FAB9DA89-0415-473E-B42D-52CCC9F3446D}" destId="{88D8515F-E9EC-4666-8357-3D3BEF0AC827}" srcOrd="1" destOrd="0" presId="urn:microsoft.com/office/officeart/2008/layout/LinedList"/>
    <dgm:cxn modelId="{58A1B52A-199B-42AC-A9AF-6BFBAD81C91A}" type="presParOf" srcId="{FAB9DA89-0415-473E-B42D-52CCC9F3446D}" destId="{BBB0A6B5-A1AE-4F61-9C11-FBD060C894E5}" srcOrd="2" destOrd="0" presId="urn:microsoft.com/office/officeart/2008/layout/LinedList"/>
    <dgm:cxn modelId="{CCAE900F-25A0-4510-8FB8-360B3EF858C8}" type="presParOf" srcId="{E24807B0-70F2-4CA1-AF82-15B0CF449958}" destId="{B653BDEF-3D26-49F2-9333-72D706C55555}" srcOrd="5" destOrd="0" presId="urn:microsoft.com/office/officeart/2008/layout/LinedList"/>
    <dgm:cxn modelId="{EFFC7D49-9606-4F10-8500-CDFA2DDDE449}" type="presParOf" srcId="{E24807B0-70F2-4CA1-AF82-15B0CF449958}" destId="{6F522544-C23B-4C42-BEE6-6EED0FB94D58}" srcOrd="6" destOrd="0" presId="urn:microsoft.com/office/officeart/2008/layout/LinedList"/>
    <dgm:cxn modelId="{A0999C13-73FA-43A2-8F9F-E9A0D7F74853}" type="presParOf" srcId="{E24807B0-70F2-4CA1-AF82-15B0CF449958}" destId="{6C255B2B-857A-460D-A03A-3D193DD9E4B4}" srcOrd="7" destOrd="0" presId="urn:microsoft.com/office/officeart/2008/layout/LinedList"/>
    <dgm:cxn modelId="{9328B158-8059-419A-96C8-3DB523EA4E20}" type="presParOf" srcId="{6C255B2B-857A-460D-A03A-3D193DD9E4B4}" destId="{CA05CF76-C108-40D0-9889-55D2C7528D36}" srcOrd="0" destOrd="0" presId="urn:microsoft.com/office/officeart/2008/layout/LinedList"/>
    <dgm:cxn modelId="{00B50FE2-A626-43B7-9EE2-114D9AE7826E}" type="presParOf" srcId="{6C255B2B-857A-460D-A03A-3D193DD9E4B4}" destId="{0927BBE9-5F11-41B7-BC33-66208BFC64E2}" srcOrd="1" destOrd="0" presId="urn:microsoft.com/office/officeart/2008/layout/LinedList"/>
    <dgm:cxn modelId="{4481A1E0-9680-461D-819E-9A8B6915BFB3}" type="presParOf" srcId="{6C255B2B-857A-460D-A03A-3D193DD9E4B4}" destId="{75AC4310-471E-41D4-AA12-637BC500AB3A}" srcOrd="2" destOrd="0" presId="urn:microsoft.com/office/officeart/2008/layout/LinedList"/>
    <dgm:cxn modelId="{FFF6887A-2DBA-4A8E-8AD6-9A0BA7D37667}" type="presParOf" srcId="{E24807B0-70F2-4CA1-AF82-15B0CF449958}" destId="{8F2FB9F6-E03E-41FA-A3A5-2981B866B220}" srcOrd="8" destOrd="0" presId="urn:microsoft.com/office/officeart/2008/layout/LinedList"/>
    <dgm:cxn modelId="{BE9552B7-3EF5-489C-B9ED-AB05EAB19009}" type="presParOf" srcId="{E24807B0-70F2-4CA1-AF82-15B0CF449958}" destId="{F55EC035-29DC-4A0C-AE8E-9A52CCDC5CA3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510198-8A36-47F6-9141-6A3D4BDE589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9E1E6B0-54AA-4A09-92EA-25F66F82356A}">
      <dgm:prSet phldrT="[Texto]" custT="1"/>
      <dgm:spPr/>
      <dgm:t>
        <a:bodyPr vert="vert270"/>
        <a:lstStyle/>
        <a:p>
          <a:pPr algn="ctr"/>
          <a:r>
            <a:rPr lang="en-GB" sz="1600" noProof="0" dirty="0"/>
            <a:t>Accelerator  System</a:t>
          </a:r>
        </a:p>
      </dgm:t>
    </dgm:pt>
    <dgm:pt modelId="{EA1CC694-443B-4561-AFC2-6E2B66BC13CC}" type="parTrans" cxnId="{4522A2D3-1153-4F03-B279-7D8DB3DC3428}">
      <dgm:prSet/>
      <dgm:spPr/>
      <dgm:t>
        <a:bodyPr/>
        <a:lstStyle/>
        <a:p>
          <a:endParaRPr lang="en-GB" noProof="0" dirty="0"/>
        </a:p>
      </dgm:t>
    </dgm:pt>
    <dgm:pt modelId="{5FE0566F-1A31-4AA5-ADB8-C0C90E87CC76}" type="sibTrans" cxnId="{4522A2D3-1153-4F03-B279-7D8DB3DC3428}">
      <dgm:prSet/>
      <dgm:spPr/>
      <dgm:t>
        <a:bodyPr/>
        <a:lstStyle/>
        <a:p>
          <a:endParaRPr lang="en-GB" noProof="0" dirty="0"/>
        </a:p>
      </dgm:t>
    </dgm:pt>
    <dgm:pt modelId="{F4CED413-3D8A-48F0-B6B3-A1F9931906B4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noProof="0" dirty="0"/>
            <a:t>Engineering design of </a:t>
          </a:r>
          <a:r>
            <a:rPr lang="en-GB" sz="1600" b="1" noProof="0" dirty="0"/>
            <a:t>IFMIF-DONES</a:t>
          </a:r>
          <a:r>
            <a:rPr lang="en-GB" sz="1800" noProof="0" dirty="0"/>
            <a:t>:</a:t>
          </a:r>
          <a:br>
            <a:rPr lang="en-GB" sz="1800" noProof="0" dirty="0"/>
          </a:br>
          <a:r>
            <a:rPr lang="en-GB" sz="1800" noProof="0" dirty="0"/>
            <a:t>- </a:t>
          </a:r>
          <a:r>
            <a:rPr lang="en-GB" sz="1400" noProof="0" dirty="0"/>
            <a:t>Beam dynamics &amp; diagnostics</a:t>
          </a:r>
          <a:br>
            <a:rPr lang="en-GB" sz="1400" noProof="0" dirty="0"/>
          </a:br>
          <a:r>
            <a:rPr lang="en-GB" sz="1400" noProof="0" dirty="0"/>
            <a:t>- Beam intercepting devices</a:t>
          </a:r>
        </a:p>
        <a:p>
          <a:pPr>
            <a:buFont typeface="Arial" panose="020B0604020202020204" pitchFamily="34" charset="0"/>
            <a:buChar char="•"/>
          </a:pPr>
          <a:r>
            <a:rPr lang="en-GB" sz="1400" noProof="0" dirty="0"/>
            <a:t>- MEBT</a:t>
          </a:r>
        </a:p>
        <a:p>
          <a:pPr>
            <a:buFont typeface="Arial" panose="020B0604020202020204" pitchFamily="34" charset="0"/>
            <a:buChar char="•"/>
          </a:pPr>
          <a:r>
            <a:rPr lang="en-GB" sz="1400" noProof="0" dirty="0"/>
            <a:t>- RF System</a:t>
          </a:r>
          <a:br>
            <a:rPr lang="en-GB" sz="1400" noProof="0" dirty="0"/>
          </a:br>
          <a:r>
            <a:rPr lang="en-GB" sz="1400" noProof="0" dirty="0"/>
            <a:t>- Etc.</a:t>
          </a:r>
          <a:br>
            <a:rPr lang="en-GB" sz="1800" noProof="0" dirty="0"/>
          </a:br>
          <a:endParaRPr lang="en-GB" sz="1800" noProof="0" dirty="0"/>
        </a:p>
      </dgm:t>
    </dgm:pt>
    <dgm:pt modelId="{C3EAC0E9-256B-400F-BBE6-B913AD7467B1}" type="parTrans" cxnId="{3BBF7999-312F-492B-AF62-2B784B738B72}">
      <dgm:prSet/>
      <dgm:spPr/>
      <dgm:t>
        <a:bodyPr/>
        <a:lstStyle/>
        <a:p>
          <a:endParaRPr lang="en-GB" noProof="0" dirty="0"/>
        </a:p>
      </dgm:t>
    </dgm:pt>
    <dgm:pt modelId="{D014846E-80B8-4471-A664-0B923C3CDC4D}" type="sibTrans" cxnId="{3BBF7999-312F-492B-AF62-2B784B738B72}">
      <dgm:prSet/>
      <dgm:spPr/>
      <dgm:t>
        <a:bodyPr/>
        <a:lstStyle/>
        <a:p>
          <a:endParaRPr lang="en-GB" noProof="0" dirty="0"/>
        </a:p>
      </dgm:t>
    </dgm:pt>
    <dgm:pt modelId="{57C3CACF-CDFF-4F36-81F7-65B7C9C8CD44}">
      <dgm:prSet phldrT="[Texto]" custT="1"/>
      <dgm:spPr/>
      <dgm:t>
        <a:bodyPr vert="horz"/>
        <a:lstStyle/>
        <a:p>
          <a:pPr algn="l">
            <a:buFont typeface="Arial" panose="020B0604020202020204" pitchFamily="34" charset="0"/>
            <a:buChar char="•"/>
          </a:pPr>
          <a:r>
            <a:rPr lang="en-GB" sz="1600" b="1" noProof="0" dirty="0"/>
            <a:t>LIPAC</a:t>
          </a:r>
          <a:r>
            <a:rPr lang="en-GB" sz="1600" noProof="0" dirty="0"/>
            <a:t> </a:t>
          </a:r>
          <a:r>
            <a:rPr lang="en-GB" sz="1400" noProof="0" dirty="0"/>
            <a:t>from design to commissioning: </a:t>
          </a:r>
          <a:br>
            <a:rPr lang="en-GB" sz="1400" noProof="0" dirty="0"/>
          </a:br>
          <a:r>
            <a:rPr lang="en-GB" sz="1400" noProof="0" dirty="0"/>
            <a:t>RF System; MEBT; HEBT; Beam Dump; Diagnostics, superconducting solenoids, etc.</a:t>
          </a:r>
          <a:br>
            <a:rPr lang="en-GB" sz="1400" noProof="0" dirty="0"/>
          </a:br>
          <a:endParaRPr lang="en-GB" sz="1600" noProof="0" dirty="0"/>
        </a:p>
      </dgm:t>
    </dgm:pt>
    <dgm:pt modelId="{D1ED7879-FCC1-4DDF-88D0-E868EEA459AC}" type="parTrans" cxnId="{809EEC39-68AF-4379-8CCC-97360D771863}">
      <dgm:prSet/>
      <dgm:spPr/>
      <dgm:t>
        <a:bodyPr/>
        <a:lstStyle/>
        <a:p>
          <a:endParaRPr lang="en-GB"/>
        </a:p>
      </dgm:t>
    </dgm:pt>
    <dgm:pt modelId="{986680DE-AF9B-4BAE-A85D-36E5A285C98F}" type="sibTrans" cxnId="{809EEC39-68AF-4379-8CCC-97360D771863}">
      <dgm:prSet/>
      <dgm:spPr/>
      <dgm:t>
        <a:bodyPr/>
        <a:lstStyle/>
        <a:p>
          <a:endParaRPr lang="en-GB"/>
        </a:p>
      </dgm:t>
    </dgm:pt>
    <dgm:pt modelId="{9D77734F-5792-4F52-9C29-F7A18E190242}" type="pres">
      <dgm:prSet presAssocID="{1A510198-8A36-47F6-9141-6A3D4BDE5895}" presName="vert0" presStyleCnt="0">
        <dgm:presLayoutVars>
          <dgm:dir/>
          <dgm:animOne val="branch"/>
          <dgm:animLvl val="lvl"/>
        </dgm:presLayoutVars>
      </dgm:prSet>
      <dgm:spPr/>
    </dgm:pt>
    <dgm:pt modelId="{A1C58B2D-5201-4414-ADE0-2435F64EC82B}" type="pres">
      <dgm:prSet presAssocID="{C9E1E6B0-54AA-4A09-92EA-25F66F82356A}" presName="thickLine" presStyleLbl="alignNode1" presStyleIdx="0" presStyleCnt="1"/>
      <dgm:spPr/>
    </dgm:pt>
    <dgm:pt modelId="{DD37EE09-BF87-4907-9D88-306B591EEAC0}" type="pres">
      <dgm:prSet presAssocID="{C9E1E6B0-54AA-4A09-92EA-25F66F82356A}" presName="horz1" presStyleCnt="0"/>
      <dgm:spPr/>
    </dgm:pt>
    <dgm:pt modelId="{869ADE5B-CA6B-4645-99F7-22757630D434}" type="pres">
      <dgm:prSet presAssocID="{C9E1E6B0-54AA-4A09-92EA-25F66F82356A}" presName="tx1" presStyleLbl="revTx" presStyleIdx="0" presStyleCnt="3"/>
      <dgm:spPr/>
    </dgm:pt>
    <dgm:pt modelId="{E24807B0-70F2-4CA1-AF82-15B0CF449958}" type="pres">
      <dgm:prSet presAssocID="{C9E1E6B0-54AA-4A09-92EA-25F66F82356A}" presName="vert1" presStyleCnt="0"/>
      <dgm:spPr/>
    </dgm:pt>
    <dgm:pt modelId="{5F097126-1903-4A67-8C48-A381FBD707CC}" type="pres">
      <dgm:prSet presAssocID="{57C3CACF-CDFF-4F36-81F7-65B7C9C8CD44}" presName="vertSpace2a" presStyleCnt="0"/>
      <dgm:spPr/>
    </dgm:pt>
    <dgm:pt modelId="{CC48B806-3275-4F7C-AD01-954B99CCBD34}" type="pres">
      <dgm:prSet presAssocID="{57C3CACF-CDFF-4F36-81F7-65B7C9C8CD44}" presName="horz2" presStyleCnt="0"/>
      <dgm:spPr/>
    </dgm:pt>
    <dgm:pt modelId="{2F01A1FA-DB34-4F4F-A4FE-DE229C689DB5}" type="pres">
      <dgm:prSet presAssocID="{57C3CACF-CDFF-4F36-81F7-65B7C9C8CD44}" presName="horzSpace2" presStyleCnt="0"/>
      <dgm:spPr/>
    </dgm:pt>
    <dgm:pt modelId="{DF2C0C91-7D5E-4DF4-93E0-1E0811C6525C}" type="pres">
      <dgm:prSet presAssocID="{57C3CACF-CDFF-4F36-81F7-65B7C9C8CD44}" presName="tx2" presStyleLbl="revTx" presStyleIdx="1" presStyleCnt="3" custScaleY="144661"/>
      <dgm:spPr/>
    </dgm:pt>
    <dgm:pt modelId="{1D67533A-89E6-42A3-B2EA-D542657D7A2D}" type="pres">
      <dgm:prSet presAssocID="{57C3CACF-CDFF-4F36-81F7-65B7C9C8CD44}" presName="vert2" presStyleCnt="0"/>
      <dgm:spPr/>
    </dgm:pt>
    <dgm:pt modelId="{9EA4FDEA-4EAE-4C09-9F65-21399BD0748B}" type="pres">
      <dgm:prSet presAssocID="{57C3CACF-CDFF-4F36-81F7-65B7C9C8CD44}" presName="thinLine2b" presStyleLbl="callout" presStyleIdx="0" presStyleCnt="2"/>
      <dgm:spPr/>
    </dgm:pt>
    <dgm:pt modelId="{422426A6-12DC-4007-83F7-6055CD2C021B}" type="pres">
      <dgm:prSet presAssocID="{57C3CACF-CDFF-4F36-81F7-65B7C9C8CD44}" presName="vertSpace2b" presStyleCnt="0"/>
      <dgm:spPr/>
    </dgm:pt>
    <dgm:pt modelId="{E3061D49-479A-4399-859B-7DF76FE8208F}" type="pres">
      <dgm:prSet presAssocID="{F4CED413-3D8A-48F0-B6B3-A1F9931906B4}" presName="horz2" presStyleCnt="0"/>
      <dgm:spPr/>
    </dgm:pt>
    <dgm:pt modelId="{B44EEAA9-27B3-4C07-A9E3-56E62B6C76A9}" type="pres">
      <dgm:prSet presAssocID="{F4CED413-3D8A-48F0-B6B3-A1F9931906B4}" presName="horzSpace2" presStyleCnt="0"/>
      <dgm:spPr/>
    </dgm:pt>
    <dgm:pt modelId="{946BE02E-6E7C-4BAA-BC5F-043FD1CD3179}" type="pres">
      <dgm:prSet presAssocID="{F4CED413-3D8A-48F0-B6B3-A1F9931906B4}" presName="tx2" presStyleLbl="revTx" presStyleIdx="2" presStyleCnt="3" custScaleY="338340"/>
      <dgm:spPr/>
    </dgm:pt>
    <dgm:pt modelId="{B055069E-CD48-4641-9775-2E3CCE254B2D}" type="pres">
      <dgm:prSet presAssocID="{F4CED413-3D8A-48F0-B6B3-A1F9931906B4}" presName="vert2" presStyleCnt="0"/>
      <dgm:spPr/>
    </dgm:pt>
    <dgm:pt modelId="{DAC28EB9-77D3-482D-A1D6-B933F52D2313}" type="pres">
      <dgm:prSet presAssocID="{F4CED413-3D8A-48F0-B6B3-A1F9931906B4}" presName="thinLine2b" presStyleLbl="callout" presStyleIdx="1" presStyleCnt="2"/>
      <dgm:spPr/>
    </dgm:pt>
    <dgm:pt modelId="{4D4837A7-60D8-4330-94E1-6E662B24F2D0}" type="pres">
      <dgm:prSet presAssocID="{F4CED413-3D8A-48F0-B6B3-A1F9931906B4}" presName="vertSpace2b" presStyleCnt="0"/>
      <dgm:spPr/>
    </dgm:pt>
  </dgm:ptLst>
  <dgm:cxnLst>
    <dgm:cxn modelId="{809EEC39-68AF-4379-8CCC-97360D771863}" srcId="{C9E1E6B0-54AA-4A09-92EA-25F66F82356A}" destId="{57C3CACF-CDFF-4F36-81F7-65B7C9C8CD44}" srcOrd="0" destOrd="0" parTransId="{D1ED7879-FCC1-4DDF-88D0-E868EEA459AC}" sibTransId="{986680DE-AF9B-4BAE-A85D-36E5A285C98F}"/>
    <dgm:cxn modelId="{0F3CD36B-9F9F-4194-A1E8-28DBB7DFC7EC}" type="presOf" srcId="{57C3CACF-CDFF-4F36-81F7-65B7C9C8CD44}" destId="{DF2C0C91-7D5E-4DF4-93E0-1E0811C6525C}" srcOrd="0" destOrd="0" presId="urn:microsoft.com/office/officeart/2008/layout/LinedList"/>
    <dgm:cxn modelId="{263EAB71-3000-4D7F-9A0C-503412337F5F}" type="presOf" srcId="{1A510198-8A36-47F6-9141-6A3D4BDE5895}" destId="{9D77734F-5792-4F52-9C29-F7A18E190242}" srcOrd="0" destOrd="0" presId="urn:microsoft.com/office/officeart/2008/layout/LinedList"/>
    <dgm:cxn modelId="{3BBF7999-312F-492B-AF62-2B784B738B72}" srcId="{C9E1E6B0-54AA-4A09-92EA-25F66F82356A}" destId="{F4CED413-3D8A-48F0-B6B3-A1F9931906B4}" srcOrd="1" destOrd="0" parTransId="{C3EAC0E9-256B-400F-BBE6-B913AD7467B1}" sibTransId="{D014846E-80B8-4471-A664-0B923C3CDC4D}"/>
    <dgm:cxn modelId="{1FB921A0-75BA-4CDA-A67B-1B1EA87E2045}" type="presOf" srcId="{F4CED413-3D8A-48F0-B6B3-A1F9931906B4}" destId="{946BE02E-6E7C-4BAA-BC5F-043FD1CD3179}" srcOrd="0" destOrd="0" presId="urn:microsoft.com/office/officeart/2008/layout/LinedList"/>
    <dgm:cxn modelId="{4522A2D3-1153-4F03-B279-7D8DB3DC3428}" srcId="{1A510198-8A36-47F6-9141-6A3D4BDE5895}" destId="{C9E1E6B0-54AA-4A09-92EA-25F66F82356A}" srcOrd="0" destOrd="0" parTransId="{EA1CC694-443B-4561-AFC2-6E2B66BC13CC}" sibTransId="{5FE0566F-1A31-4AA5-ADB8-C0C90E87CC76}"/>
    <dgm:cxn modelId="{A8C57EE6-8C57-4C8C-91BC-577FDE548AFA}" type="presOf" srcId="{C9E1E6B0-54AA-4A09-92EA-25F66F82356A}" destId="{869ADE5B-CA6B-4645-99F7-22757630D434}" srcOrd="0" destOrd="0" presId="urn:microsoft.com/office/officeart/2008/layout/LinedList"/>
    <dgm:cxn modelId="{75C9D851-0D5E-4C37-AF7E-CF42E883C895}" type="presParOf" srcId="{9D77734F-5792-4F52-9C29-F7A18E190242}" destId="{A1C58B2D-5201-4414-ADE0-2435F64EC82B}" srcOrd="0" destOrd="0" presId="urn:microsoft.com/office/officeart/2008/layout/LinedList"/>
    <dgm:cxn modelId="{4944D5D5-8714-4F85-B429-72AE76DF5856}" type="presParOf" srcId="{9D77734F-5792-4F52-9C29-F7A18E190242}" destId="{DD37EE09-BF87-4907-9D88-306B591EEAC0}" srcOrd="1" destOrd="0" presId="urn:microsoft.com/office/officeart/2008/layout/LinedList"/>
    <dgm:cxn modelId="{A37824A4-A6F3-455B-91A2-E5A8FA9769AA}" type="presParOf" srcId="{DD37EE09-BF87-4907-9D88-306B591EEAC0}" destId="{869ADE5B-CA6B-4645-99F7-22757630D434}" srcOrd="0" destOrd="0" presId="urn:microsoft.com/office/officeart/2008/layout/LinedList"/>
    <dgm:cxn modelId="{9A6D4610-8A96-4439-9585-CF95929E1E03}" type="presParOf" srcId="{DD37EE09-BF87-4907-9D88-306B591EEAC0}" destId="{E24807B0-70F2-4CA1-AF82-15B0CF449958}" srcOrd="1" destOrd="0" presId="urn:microsoft.com/office/officeart/2008/layout/LinedList"/>
    <dgm:cxn modelId="{75D93048-CD3E-4549-9226-BA2C2074AEBA}" type="presParOf" srcId="{E24807B0-70F2-4CA1-AF82-15B0CF449958}" destId="{5F097126-1903-4A67-8C48-A381FBD707CC}" srcOrd="0" destOrd="0" presId="urn:microsoft.com/office/officeart/2008/layout/LinedList"/>
    <dgm:cxn modelId="{9EDC0F8E-942E-46B2-A165-E4D509A178A4}" type="presParOf" srcId="{E24807B0-70F2-4CA1-AF82-15B0CF449958}" destId="{CC48B806-3275-4F7C-AD01-954B99CCBD34}" srcOrd="1" destOrd="0" presId="urn:microsoft.com/office/officeart/2008/layout/LinedList"/>
    <dgm:cxn modelId="{ECB26D88-C931-4BCB-8C48-76D61F1DB497}" type="presParOf" srcId="{CC48B806-3275-4F7C-AD01-954B99CCBD34}" destId="{2F01A1FA-DB34-4F4F-A4FE-DE229C689DB5}" srcOrd="0" destOrd="0" presId="urn:microsoft.com/office/officeart/2008/layout/LinedList"/>
    <dgm:cxn modelId="{C3A897DF-FB81-46BA-AB94-979997D5C592}" type="presParOf" srcId="{CC48B806-3275-4F7C-AD01-954B99CCBD34}" destId="{DF2C0C91-7D5E-4DF4-93E0-1E0811C6525C}" srcOrd="1" destOrd="0" presId="urn:microsoft.com/office/officeart/2008/layout/LinedList"/>
    <dgm:cxn modelId="{5DA579D7-86D8-4DB4-B661-C5B9F722BA7B}" type="presParOf" srcId="{CC48B806-3275-4F7C-AD01-954B99CCBD34}" destId="{1D67533A-89E6-42A3-B2EA-D542657D7A2D}" srcOrd="2" destOrd="0" presId="urn:microsoft.com/office/officeart/2008/layout/LinedList"/>
    <dgm:cxn modelId="{17C4E35E-EE51-4DDD-944D-8D1A32D6A9C0}" type="presParOf" srcId="{E24807B0-70F2-4CA1-AF82-15B0CF449958}" destId="{9EA4FDEA-4EAE-4C09-9F65-21399BD0748B}" srcOrd="2" destOrd="0" presId="urn:microsoft.com/office/officeart/2008/layout/LinedList"/>
    <dgm:cxn modelId="{C1A6F28B-8CB4-4ADF-AE8C-F43441C48BF9}" type="presParOf" srcId="{E24807B0-70F2-4CA1-AF82-15B0CF449958}" destId="{422426A6-12DC-4007-83F7-6055CD2C021B}" srcOrd="3" destOrd="0" presId="urn:microsoft.com/office/officeart/2008/layout/LinedList"/>
    <dgm:cxn modelId="{BDA4AC04-432B-4B8D-93D1-4C972F2BA3F5}" type="presParOf" srcId="{E24807B0-70F2-4CA1-AF82-15B0CF449958}" destId="{E3061D49-479A-4399-859B-7DF76FE8208F}" srcOrd="4" destOrd="0" presId="urn:microsoft.com/office/officeart/2008/layout/LinedList"/>
    <dgm:cxn modelId="{B5827553-BCB6-4E07-95C7-860D2C636659}" type="presParOf" srcId="{E3061D49-479A-4399-859B-7DF76FE8208F}" destId="{B44EEAA9-27B3-4C07-A9E3-56E62B6C76A9}" srcOrd="0" destOrd="0" presId="urn:microsoft.com/office/officeart/2008/layout/LinedList"/>
    <dgm:cxn modelId="{989125AF-F3BE-4F97-8448-916171A17A07}" type="presParOf" srcId="{E3061D49-479A-4399-859B-7DF76FE8208F}" destId="{946BE02E-6E7C-4BAA-BC5F-043FD1CD3179}" srcOrd="1" destOrd="0" presId="urn:microsoft.com/office/officeart/2008/layout/LinedList"/>
    <dgm:cxn modelId="{3F361F02-3C72-4EBE-8DFF-79EA22CCF3A5}" type="presParOf" srcId="{E3061D49-479A-4399-859B-7DF76FE8208F}" destId="{B055069E-CD48-4641-9775-2E3CCE254B2D}" srcOrd="2" destOrd="0" presId="urn:microsoft.com/office/officeart/2008/layout/LinedList"/>
    <dgm:cxn modelId="{271CEEA8-102E-4F63-81B4-D72ADC93E168}" type="presParOf" srcId="{E24807B0-70F2-4CA1-AF82-15B0CF449958}" destId="{DAC28EB9-77D3-482D-A1D6-B933F52D2313}" srcOrd="5" destOrd="0" presId="urn:microsoft.com/office/officeart/2008/layout/LinedList"/>
    <dgm:cxn modelId="{726CBB28-09F5-42A3-A03D-B82066E17E47}" type="presParOf" srcId="{E24807B0-70F2-4CA1-AF82-15B0CF449958}" destId="{4D4837A7-60D8-4330-94E1-6E662B24F2D0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510198-8A36-47F6-9141-6A3D4BDE589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9E1E6B0-54AA-4A09-92EA-25F66F82356A}">
      <dgm:prSet phldrT="[Texto]" custT="1"/>
      <dgm:spPr/>
      <dgm:t>
        <a:bodyPr vert="vert270"/>
        <a:lstStyle/>
        <a:p>
          <a:pPr algn="ctr"/>
          <a:r>
            <a:rPr lang="en-GB" sz="1600" dirty="0"/>
            <a:t>Leadership</a:t>
          </a:r>
        </a:p>
      </dgm:t>
    </dgm:pt>
    <dgm:pt modelId="{EA1CC694-443B-4561-AFC2-6E2B66BC13CC}" type="parTrans" cxnId="{4522A2D3-1153-4F03-B279-7D8DB3DC3428}">
      <dgm:prSet/>
      <dgm:spPr/>
      <dgm:t>
        <a:bodyPr/>
        <a:lstStyle/>
        <a:p>
          <a:endParaRPr lang="en-GB"/>
        </a:p>
      </dgm:t>
    </dgm:pt>
    <dgm:pt modelId="{5FE0566F-1A31-4AA5-ADB8-C0C90E87CC76}" type="sibTrans" cxnId="{4522A2D3-1153-4F03-B279-7D8DB3DC3428}">
      <dgm:prSet/>
      <dgm:spPr/>
      <dgm:t>
        <a:bodyPr/>
        <a:lstStyle/>
        <a:p>
          <a:endParaRPr lang="en-GB"/>
        </a:p>
      </dgm:t>
    </dgm:pt>
    <dgm:pt modelId="{F4CED413-3D8A-48F0-B6B3-A1F9931906B4}">
      <dgm:prSet phldrT="[Texto]" custT="1"/>
      <dgm:spPr/>
      <dgm:t>
        <a:bodyPr/>
        <a:lstStyle/>
        <a:p>
          <a:r>
            <a:rPr lang="en-GB" sz="1600" dirty="0"/>
            <a:t>Project leader (WPENS)</a:t>
          </a:r>
        </a:p>
      </dgm:t>
    </dgm:pt>
    <dgm:pt modelId="{C3EAC0E9-256B-400F-BBE6-B913AD7467B1}" type="parTrans" cxnId="{3BBF7999-312F-492B-AF62-2B784B738B72}">
      <dgm:prSet/>
      <dgm:spPr/>
      <dgm:t>
        <a:bodyPr/>
        <a:lstStyle/>
        <a:p>
          <a:endParaRPr lang="en-GB"/>
        </a:p>
      </dgm:t>
    </dgm:pt>
    <dgm:pt modelId="{D014846E-80B8-4471-A664-0B923C3CDC4D}" type="sibTrans" cxnId="{3BBF7999-312F-492B-AF62-2B784B738B72}">
      <dgm:prSet/>
      <dgm:spPr/>
      <dgm:t>
        <a:bodyPr/>
        <a:lstStyle/>
        <a:p>
          <a:endParaRPr lang="en-GB"/>
        </a:p>
      </dgm:t>
    </dgm:pt>
    <dgm:pt modelId="{EB296957-ACFE-43CA-8C53-D1CB8E55B9B3}">
      <dgm:prSet phldrT="[Texto]" custT="1"/>
      <dgm:spPr/>
      <dgm:t>
        <a:bodyPr/>
        <a:lstStyle/>
        <a:p>
          <a:r>
            <a:rPr lang="en-GB" sz="1600" noProof="0" dirty="0"/>
            <a:t>DONES Integration manager</a:t>
          </a:r>
          <a:endParaRPr lang="en-GB" sz="1800" noProof="0" dirty="0"/>
        </a:p>
      </dgm:t>
    </dgm:pt>
    <dgm:pt modelId="{49E42E51-D7EB-4873-B362-CB3AB09DAA2D}" type="parTrans" cxnId="{68258ADE-40AE-4B86-90A0-2E399175ACE6}">
      <dgm:prSet/>
      <dgm:spPr/>
      <dgm:t>
        <a:bodyPr/>
        <a:lstStyle/>
        <a:p>
          <a:endParaRPr lang="en-GB"/>
        </a:p>
      </dgm:t>
    </dgm:pt>
    <dgm:pt modelId="{A9611D07-6C38-4D55-9618-F081D0269F80}" type="sibTrans" cxnId="{68258ADE-40AE-4B86-90A0-2E399175ACE6}">
      <dgm:prSet/>
      <dgm:spPr/>
      <dgm:t>
        <a:bodyPr/>
        <a:lstStyle/>
        <a:p>
          <a:endParaRPr lang="en-GB"/>
        </a:p>
      </dgm:t>
    </dgm:pt>
    <dgm:pt modelId="{D1FE6F28-AC12-4CE1-9EDD-88D2C2CA71A2}">
      <dgm:prSet phldrT="[Texto]" custT="1"/>
      <dgm:spPr/>
      <dgm:t>
        <a:bodyPr/>
        <a:lstStyle/>
        <a:p>
          <a:r>
            <a:rPr lang="en-GB" sz="1600" noProof="0" dirty="0"/>
            <a:t>DONES-</a:t>
          </a:r>
          <a:r>
            <a:rPr lang="en-GB" sz="1600" noProof="0" dirty="0" err="1"/>
            <a:t>PreP</a:t>
          </a:r>
          <a:r>
            <a:rPr lang="en-GB" sz="1600" noProof="0" dirty="0"/>
            <a:t> - European ESFRI Roadmap</a:t>
          </a:r>
          <a:endParaRPr lang="en-GB" sz="1800" noProof="0" dirty="0"/>
        </a:p>
      </dgm:t>
    </dgm:pt>
    <dgm:pt modelId="{F8809292-0A9C-4678-ADA1-39B1E60103C7}" type="parTrans" cxnId="{B172B36E-EF8F-4F58-9625-501C069FFB6B}">
      <dgm:prSet/>
      <dgm:spPr/>
      <dgm:t>
        <a:bodyPr/>
        <a:lstStyle/>
        <a:p>
          <a:endParaRPr lang="en-GB"/>
        </a:p>
      </dgm:t>
    </dgm:pt>
    <dgm:pt modelId="{608F3443-2387-4772-954C-EF5F1C15C588}" type="sibTrans" cxnId="{B172B36E-EF8F-4F58-9625-501C069FFB6B}">
      <dgm:prSet/>
      <dgm:spPr/>
      <dgm:t>
        <a:bodyPr/>
        <a:lstStyle/>
        <a:p>
          <a:endParaRPr lang="en-GB"/>
        </a:p>
      </dgm:t>
    </dgm:pt>
    <dgm:pt modelId="{75DE3F2F-ED8B-4995-A4E3-68AE894A68A9}">
      <dgm:prSet phldrT="[Texto]" custT="1"/>
      <dgm:spPr/>
      <dgm:t>
        <a:bodyPr/>
        <a:lstStyle/>
        <a:p>
          <a:r>
            <a:rPr lang="en-GB" sz="1600" noProof="0" dirty="0"/>
            <a:t>Safety &amp; Licencing coordination</a:t>
          </a:r>
        </a:p>
      </dgm:t>
    </dgm:pt>
    <dgm:pt modelId="{C3689554-9541-494D-9550-E25F073E2D0C}" type="parTrans" cxnId="{C22FDF7B-AD60-4DA2-A1F4-79C25695AEC0}">
      <dgm:prSet/>
      <dgm:spPr/>
      <dgm:t>
        <a:bodyPr/>
        <a:lstStyle/>
        <a:p>
          <a:endParaRPr lang="en-GB"/>
        </a:p>
      </dgm:t>
    </dgm:pt>
    <dgm:pt modelId="{0E9A7348-A5E7-422B-8C75-55AADED516F8}" type="sibTrans" cxnId="{C22FDF7B-AD60-4DA2-A1F4-79C25695AEC0}">
      <dgm:prSet/>
      <dgm:spPr/>
      <dgm:t>
        <a:bodyPr/>
        <a:lstStyle/>
        <a:p>
          <a:endParaRPr lang="en-GB"/>
        </a:p>
      </dgm:t>
    </dgm:pt>
    <dgm:pt modelId="{9D77734F-5792-4F52-9C29-F7A18E190242}" type="pres">
      <dgm:prSet presAssocID="{1A510198-8A36-47F6-9141-6A3D4BDE5895}" presName="vert0" presStyleCnt="0">
        <dgm:presLayoutVars>
          <dgm:dir/>
          <dgm:animOne val="branch"/>
          <dgm:animLvl val="lvl"/>
        </dgm:presLayoutVars>
      </dgm:prSet>
      <dgm:spPr/>
    </dgm:pt>
    <dgm:pt modelId="{A1C58B2D-5201-4414-ADE0-2435F64EC82B}" type="pres">
      <dgm:prSet presAssocID="{C9E1E6B0-54AA-4A09-92EA-25F66F82356A}" presName="thickLine" presStyleLbl="alignNode1" presStyleIdx="0" presStyleCnt="1"/>
      <dgm:spPr/>
    </dgm:pt>
    <dgm:pt modelId="{DD37EE09-BF87-4907-9D88-306B591EEAC0}" type="pres">
      <dgm:prSet presAssocID="{C9E1E6B0-54AA-4A09-92EA-25F66F82356A}" presName="horz1" presStyleCnt="0"/>
      <dgm:spPr/>
    </dgm:pt>
    <dgm:pt modelId="{869ADE5B-CA6B-4645-99F7-22757630D434}" type="pres">
      <dgm:prSet presAssocID="{C9E1E6B0-54AA-4A09-92EA-25F66F82356A}" presName="tx1" presStyleLbl="revTx" presStyleIdx="0" presStyleCnt="5"/>
      <dgm:spPr/>
    </dgm:pt>
    <dgm:pt modelId="{E24807B0-70F2-4CA1-AF82-15B0CF449958}" type="pres">
      <dgm:prSet presAssocID="{C9E1E6B0-54AA-4A09-92EA-25F66F82356A}" presName="vert1" presStyleCnt="0"/>
      <dgm:spPr/>
    </dgm:pt>
    <dgm:pt modelId="{5C8B8655-C16F-4790-92A6-83CF97A454A6}" type="pres">
      <dgm:prSet presAssocID="{F4CED413-3D8A-48F0-B6B3-A1F9931906B4}" presName="vertSpace2a" presStyleCnt="0"/>
      <dgm:spPr/>
    </dgm:pt>
    <dgm:pt modelId="{E3061D49-479A-4399-859B-7DF76FE8208F}" type="pres">
      <dgm:prSet presAssocID="{F4CED413-3D8A-48F0-B6B3-A1F9931906B4}" presName="horz2" presStyleCnt="0"/>
      <dgm:spPr/>
    </dgm:pt>
    <dgm:pt modelId="{B44EEAA9-27B3-4C07-A9E3-56E62B6C76A9}" type="pres">
      <dgm:prSet presAssocID="{F4CED413-3D8A-48F0-B6B3-A1F9931906B4}" presName="horzSpace2" presStyleCnt="0"/>
      <dgm:spPr/>
    </dgm:pt>
    <dgm:pt modelId="{946BE02E-6E7C-4BAA-BC5F-043FD1CD3179}" type="pres">
      <dgm:prSet presAssocID="{F4CED413-3D8A-48F0-B6B3-A1F9931906B4}" presName="tx2" presStyleLbl="revTx" presStyleIdx="1" presStyleCnt="5"/>
      <dgm:spPr/>
    </dgm:pt>
    <dgm:pt modelId="{B055069E-CD48-4641-9775-2E3CCE254B2D}" type="pres">
      <dgm:prSet presAssocID="{F4CED413-3D8A-48F0-B6B3-A1F9931906B4}" presName="vert2" presStyleCnt="0"/>
      <dgm:spPr/>
    </dgm:pt>
    <dgm:pt modelId="{DAC28EB9-77D3-482D-A1D6-B933F52D2313}" type="pres">
      <dgm:prSet presAssocID="{F4CED413-3D8A-48F0-B6B3-A1F9931906B4}" presName="thinLine2b" presStyleLbl="callout" presStyleIdx="0" presStyleCnt="4"/>
      <dgm:spPr/>
    </dgm:pt>
    <dgm:pt modelId="{4D4837A7-60D8-4330-94E1-6E662B24F2D0}" type="pres">
      <dgm:prSet presAssocID="{F4CED413-3D8A-48F0-B6B3-A1F9931906B4}" presName="vertSpace2b" presStyleCnt="0"/>
      <dgm:spPr/>
    </dgm:pt>
    <dgm:pt modelId="{3A7096F7-0CF0-46CD-A78E-336F8C429D3C}" type="pres">
      <dgm:prSet presAssocID="{EB296957-ACFE-43CA-8C53-D1CB8E55B9B3}" presName="horz2" presStyleCnt="0"/>
      <dgm:spPr/>
    </dgm:pt>
    <dgm:pt modelId="{422CAD6A-649E-4970-A814-2664A7873D08}" type="pres">
      <dgm:prSet presAssocID="{EB296957-ACFE-43CA-8C53-D1CB8E55B9B3}" presName="horzSpace2" presStyleCnt="0"/>
      <dgm:spPr/>
    </dgm:pt>
    <dgm:pt modelId="{0B8DE782-D51E-4F1B-9A0D-3A58B342089F}" type="pres">
      <dgm:prSet presAssocID="{EB296957-ACFE-43CA-8C53-D1CB8E55B9B3}" presName="tx2" presStyleLbl="revTx" presStyleIdx="2" presStyleCnt="5"/>
      <dgm:spPr/>
    </dgm:pt>
    <dgm:pt modelId="{D741FD39-0C66-4CF2-A4BC-553C4DB18B96}" type="pres">
      <dgm:prSet presAssocID="{EB296957-ACFE-43CA-8C53-D1CB8E55B9B3}" presName="vert2" presStyleCnt="0"/>
      <dgm:spPr/>
    </dgm:pt>
    <dgm:pt modelId="{63634764-578A-48E9-A805-86EA5877A6B5}" type="pres">
      <dgm:prSet presAssocID="{EB296957-ACFE-43CA-8C53-D1CB8E55B9B3}" presName="thinLine2b" presStyleLbl="callout" presStyleIdx="1" presStyleCnt="4"/>
      <dgm:spPr/>
    </dgm:pt>
    <dgm:pt modelId="{787E4685-4A1C-43CB-B0E2-3E450E3B5AD5}" type="pres">
      <dgm:prSet presAssocID="{EB296957-ACFE-43CA-8C53-D1CB8E55B9B3}" presName="vertSpace2b" presStyleCnt="0"/>
      <dgm:spPr/>
    </dgm:pt>
    <dgm:pt modelId="{BB282701-8ABE-41D6-AAD9-444A6BFF1AD2}" type="pres">
      <dgm:prSet presAssocID="{D1FE6F28-AC12-4CE1-9EDD-88D2C2CA71A2}" presName="horz2" presStyleCnt="0"/>
      <dgm:spPr/>
    </dgm:pt>
    <dgm:pt modelId="{02F1DB3B-9A05-4DE3-93BA-4E43E3582FDC}" type="pres">
      <dgm:prSet presAssocID="{D1FE6F28-AC12-4CE1-9EDD-88D2C2CA71A2}" presName="horzSpace2" presStyleCnt="0"/>
      <dgm:spPr/>
    </dgm:pt>
    <dgm:pt modelId="{688C98E9-493A-446E-B277-5F56B5021C54}" type="pres">
      <dgm:prSet presAssocID="{D1FE6F28-AC12-4CE1-9EDD-88D2C2CA71A2}" presName="tx2" presStyleLbl="revTx" presStyleIdx="3" presStyleCnt="5"/>
      <dgm:spPr/>
    </dgm:pt>
    <dgm:pt modelId="{7AC952FA-09E5-4590-8437-3E1F2CFF52A8}" type="pres">
      <dgm:prSet presAssocID="{D1FE6F28-AC12-4CE1-9EDD-88D2C2CA71A2}" presName="vert2" presStyleCnt="0"/>
      <dgm:spPr/>
    </dgm:pt>
    <dgm:pt modelId="{8521ADBE-8C5B-4D6B-8DF4-0796EB8908FA}" type="pres">
      <dgm:prSet presAssocID="{D1FE6F28-AC12-4CE1-9EDD-88D2C2CA71A2}" presName="thinLine2b" presStyleLbl="callout" presStyleIdx="2" presStyleCnt="4"/>
      <dgm:spPr/>
    </dgm:pt>
    <dgm:pt modelId="{7C11CEE7-D84B-4D07-A074-18F656B20048}" type="pres">
      <dgm:prSet presAssocID="{D1FE6F28-AC12-4CE1-9EDD-88D2C2CA71A2}" presName="vertSpace2b" presStyleCnt="0"/>
      <dgm:spPr/>
    </dgm:pt>
    <dgm:pt modelId="{2DA67D49-A522-4C27-8A83-C825616452E9}" type="pres">
      <dgm:prSet presAssocID="{75DE3F2F-ED8B-4995-A4E3-68AE894A68A9}" presName="horz2" presStyleCnt="0"/>
      <dgm:spPr/>
    </dgm:pt>
    <dgm:pt modelId="{AF93D66C-E98A-4F9D-AF2D-E5E3BDFC773F}" type="pres">
      <dgm:prSet presAssocID="{75DE3F2F-ED8B-4995-A4E3-68AE894A68A9}" presName="horzSpace2" presStyleCnt="0"/>
      <dgm:spPr/>
    </dgm:pt>
    <dgm:pt modelId="{C099B10C-3E7C-4370-A042-C6F0B6450D09}" type="pres">
      <dgm:prSet presAssocID="{75DE3F2F-ED8B-4995-A4E3-68AE894A68A9}" presName="tx2" presStyleLbl="revTx" presStyleIdx="4" presStyleCnt="5"/>
      <dgm:spPr/>
    </dgm:pt>
    <dgm:pt modelId="{EB4E6AE5-892F-4C2F-9B0D-62DA602503CD}" type="pres">
      <dgm:prSet presAssocID="{75DE3F2F-ED8B-4995-A4E3-68AE894A68A9}" presName="vert2" presStyleCnt="0"/>
      <dgm:spPr/>
    </dgm:pt>
    <dgm:pt modelId="{F5FEF701-A7FC-48C4-9726-F7AB522FFFD5}" type="pres">
      <dgm:prSet presAssocID="{75DE3F2F-ED8B-4995-A4E3-68AE894A68A9}" presName="thinLine2b" presStyleLbl="callout" presStyleIdx="3" presStyleCnt="4"/>
      <dgm:spPr/>
    </dgm:pt>
    <dgm:pt modelId="{CFFD2F9E-16B4-45D4-9D15-948D7973FDB6}" type="pres">
      <dgm:prSet presAssocID="{75DE3F2F-ED8B-4995-A4E3-68AE894A68A9}" presName="vertSpace2b" presStyleCnt="0"/>
      <dgm:spPr/>
    </dgm:pt>
  </dgm:ptLst>
  <dgm:cxnLst>
    <dgm:cxn modelId="{60CF570E-8FDC-4F24-BAA5-EA22F6C23278}" type="presOf" srcId="{F4CED413-3D8A-48F0-B6B3-A1F9931906B4}" destId="{946BE02E-6E7C-4BAA-BC5F-043FD1CD3179}" srcOrd="0" destOrd="0" presId="urn:microsoft.com/office/officeart/2008/layout/LinedList"/>
    <dgm:cxn modelId="{B172B36E-EF8F-4F58-9625-501C069FFB6B}" srcId="{C9E1E6B0-54AA-4A09-92EA-25F66F82356A}" destId="{D1FE6F28-AC12-4CE1-9EDD-88D2C2CA71A2}" srcOrd="2" destOrd="0" parTransId="{F8809292-0A9C-4678-ADA1-39B1E60103C7}" sibTransId="{608F3443-2387-4772-954C-EF5F1C15C588}"/>
    <dgm:cxn modelId="{263EAB71-3000-4D7F-9A0C-503412337F5F}" type="presOf" srcId="{1A510198-8A36-47F6-9141-6A3D4BDE5895}" destId="{9D77734F-5792-4F52-9C29-F7A18E190242}" srcOrd="0" destOrd="0" presId="urn:microsoft.com/office/officeart/2008/layout/LinedList"/>
    <dgm:cxn modelId="{B5B04172-9843-43DF-88DB-B71AEC671A05}" type="presOf" srcId="{EB296957-ACFE-43CA-8C53-D1CB8E55B9B3}" destId="{0B8DE782-D51E-4F1B-9A0D-3A58B342089F}" srcOrd="0" destOrd="0" presId="urn:microsoft.com/office/officeart/2008/layout/LinedList"/>
    <dgm:cxn modelId="{C22FDF7B-AD60-4DA2-A1F4-79C25695AEC0}" srcId="{C9E1E6B0-54AA-4A09-92EA-25F66F82356A}" destId="{75DE3F2F-ED8B-4995-A4E3-68AE894A68A9}" srcOrd="3" destOrd="0" parTransId="{C3689554-9541-494D-9550-E25F073E2D0C}" sibTransId="{0E9A7348-A5E7-422B-8C75-55AADED516F8}"/>
    <dgm:cxn modelId="{3BBF7999-312F-492B-AF62-2B784B738B72}" srcId="{C9E1E6B0-54AA-4A09-92EA-25F66F82356A}" destId="{F4CED413-3D8A-48F0-B6B3-A1F9931906B4}" srcOrd="0" destOrd="0" parTransId="{C3EAC0E9-256B-400F-BBE6-B913AD7467B1}" sibTransId="{D014846E-80B8-4471-A664-0B923C3CDC4D}"/>
    <dgm:cxn modelId="{2482C2C4-B612-4ADA-B3DA-BDCF0F5AF737}" type="presOf" srcId="{D1FE6F28-AC12-4CE1-9EDD-88D2C2CA71A2}" destId="{688C98E9-493A-446E-B277-5F56B5021C54}" srcOrd="0" destOrd="0" presId="urn:microsoft.com/office/officeart/2008/layout/LinedList"/>
    <dgm:cxn modelId="{E3D8ADD2-536A-4897-9F17-6CE8A0B502C3}" type="presOf" srcId="{75DE3F2F-ED8B-4995-A4E3-68AE894A68A9}" destId="{C099B10C-3E7C-4370-A042-C6F0B6450D09}" srcOrd="0" destOrd="0" presId="urn:microsoft.com/office/officeart/2008/layout/LinedList"/>
    <dgm:cxn modelId="{4522A2D3-1153-4F03-B279-7D8DB3DC3428}" srcId="{1A510198-8A36-47F6-9141-6A3D4BDE5895}" destId="{C9E1E6B0-54AA-4A09-92EA-25F66F82356A}" srcOrd="0" destOrd="0" parTransId="{EA1CC694-443B-4561-AFC2-6E2B66BC13CC}" sibTransId="{5FE0566F-1A31-4AA5-ADB8-C0C90E87CC76}"/>
    <dgm:cxn modelId="{68258ADE-40AE-4B86-90A0-2E399175ACE6}" srcId="{C9E1E6B0-54AA-4A09-92EA-25F66F82356A}" destId="{EB296957-ACFE-43CA-8C53-D1CB8E55B9B3}" srcOrd="1" destOrd="0" parTransId="{49E42E51-D7EB-4873-B362-CB3AB09DAA2D}" sibTransId="{A9611D07-6C38-4D55-9618-F081D0269F80}"/>
    <dgm:cxn modelId="{A8C57EE6-8C57-4C8C-91BC-577FDE548AFA}" type="presOf" srcId="{C9E1E6B0-54AA-4A09-92EA-25F66F82356A}" destId="{869ADE5B-CA6B-4645-99F7-22757630D434}" srcOrd="0" destOrd="0" presId="urn:microsoft.com/office/officeart/2008/layout/LinedList"/>
    <dgm:cxn modelId="{75C9D851-0D5E-4C37-AF7E-CF42E883C895}" type="presParOf" srcId="{9D77734F-5792-4F52-9C29-F7A18E190242}" destId="{A1C58B2D-5201-4414-ADE0-2435F64EC82B}" srcOrd="0" destOrd="0" presId="urn:microsoft.com/office/officeart/2008/layout/LinedList"/>
    <dgm:cxn modelId="{4944D5D5-8714-4F85-B429-72AE76DF5856}" type="presParOf" srcId="{9D77734F-5792-4F52-9C29-F7A18E190242}" destId="{DD37EE09-BF87-4907-9D88-306B591EEAC0}" srcOrd="1" destOrd="0" presId="urn:microsoft.com/office/officeart/2008/layout/LinedList"/>
    <dgm:cxn modelId="{A37824A4-A6F3-455B-91A2-E5A8FA9769AA}" type="presParOf" srcId="{DD37EE09-BF87-4907-9D88-306B591EEAC0}" destId="{869ADE5B-CA6B-4645-99F7-22757630D434}" srcOrd="0" destOrd="0" presId="urn:microsoft.com/office/officeart/2008/layout/LinedList"/>
    <dgm:cxn modelId="{9A6D4610-8A96-4439-9585-CF95929E1E03}" type="presParOf" srcId="{DD37EE09-BF87-4907-9D88-306B591EEAC0}" destId="{E24807B0-70F2-4CA1-AF82-15B0CF449958}" srcOrd="1" destOrd="0" presId="urn:microsoft.com/office/officeart/2008/layout/LinedList"/>
    <dgm:cxn modelId="{694D80B4-3615-4F74-B6E6-9F5129020FC4}" type="presParOf" srcId="{E24807B0-70F2-4CA1-AF82-15B0CF449958}" destId="{5C8B8655-C16F-4790-92A6-83CF97A454A6}" srcOrd="0" destOrd="0" presId="urn:microsoft.com/office/officeart/2008/layout/LinedList"/>
    <dgm:cxn modelId="{48B39E40-0874-42E5-9416-E7D9168AD5B3}" type="presParOf" srcId="{E24807B0-70F2-4CA1-AF82-15B0CF449958}" destId="{E3061D49-479A-4399-859B-7DF76FE8208F}" srcOrd="1" destOrd="0" presId="urn:microsoft.com/office/officeart/2008/layout/LinedList"/>
    <dgm:cxn modelId="{228071BC-90FF-4CD7-959D-A35512C4EEC8}" type="presParOf" srcId="{E3061D49-479A-4399-859B-7DF76FE8208F}" destId="{B44EEAA9-27B3-4C07-A9E3-56E62B6C76A9}" srcOrd="0" destOrd="0" presId="urn:microsoft.com/office/officeart/2008/layout/LinedList"/>
    <dgm:cxn modelId="{7487E517-FE46-4B27-86E1-C4854C43A09A}" type="presParOf" srcId="{E3061D49-479A-4399-859B-7DF76FE8208F}" destId="{946BE02E-6E7C-4BAA-BC5F-043FD1CD3179}" srcOrd="1" destOrd="0" presId="urn:microsoft.com/office/officeart/2008/layout/LinedList"/>
    <dgm:cxn modelId="{B8136DAC-71CE-499A-A7E2-81C61666608F}" type="presParOf" srcId="{E3061D49-479A-4399-859B-7DF76FE8208F}" destId="{B055069E-CD48-4641-9775-2E3CCE254B2D}" srcOrd="2" destOrd="0" presId="urn:microsoft.com/office/officeart/2008/layout/LinedList"/>
    <dgm:cxn modelId="{E409EA02-61FA-4754-95B9-F45FDE4056E6}" type="presParOf" srcId="{E24807B0-70F2-4CA1-AF82-15B0CF449958}" destId="{DAC28EB9-77D3-482D-A1D6-B933F52D2313}" srcOrd="2" destOrd="0" presId="urn:microsoft.com/office/officeart/2008/layout/LinedList"/>
    <dgm:cxn modelId="{A1C26B40-CA13-4A99-B83B-D8786C8FE4B8}" type="presParOf" srcId="{E24807B0-70F2-4CA1-AF82-15B0CF449958}" destId="{4D4837A7-60D8-4330-94E1-6E662B24F2D0}" srcOrd="3" destOrd="0" presId="urn:microsoft.com/office/officeart/2008/layout/LinedList"/>
    <dgm:cxn modelId="{445A0FBA-D663-46DB-8CFE-F5F9F78CB737}" type="presParOf" srcId="{E24807B0-70F2-4CA1-AF82-15B0CF449958}" destId="{3A7096F7-0CF0-46CD-A78E-336F8C429D3C}" srcOrd="4" destOrd="0" presId="urn:microsoft.com/office/officeart/2008/layout/LinedList"/>
    <dgm:cxn modelId="{30897717-7D12-4763-9070-979BE0C0A66F}" type="presParOf" srcId="{3A7096F7-0CF0-46CD-A78E-336F8C429D3C}" destId="{422CAD6A-649E-4970-A814-2664A7873D08}" srcOrd="0" destOrd="0" presId="urn:microsoft.com/office/officeart/2008/layout/LinedList"/>
    <dgm:cxn modelId="{762AE3D5-92F7-47C3-99EB-DFDE25F2B1DB}" type="presParOf" srcId="{3A7096F7-0CF0-46CD-A78E-336F8C429D3C}" destId="{0B8DE782-D51E-4F1B-9A0D-3A58B342089F}" srcOrd="1" destOrd="0" presId="urn:microsoft.com/office/officeart/2008/layout/LinedList"/>
    <dgm:cxn modelId="{ECDD5A0E-A054-4A9A-B109-12A9ECF288FE}" type="presParOf" srcId="{3A7096F7-0CF0-46CD-A78E-336F8C429D3C}" destId="{D741FD39-0C66-4CF2-A4BC-553C4DB18B96}" srcOrd="2" destOrd="0" presId="urn:microsoft.com/office/officeart/2008/layout/LinedList"/>
    <dgm:cxn modelId="{6F06D6BA-5407-4118-8771-DA6ABC0932C6}" type="presParOf" srcId="{E24807B0-70F2-4CA1-AF82-15B0CF449958}" destId="{63634764-578A-48E9-A805-86EA5877A6B5}" srcOrd="5" destOrd="0" presId="urn:microsoft.com/office/officeart/2008/layout/LinedList"/>
    <dgm:cxn modelId="{12950B73-1ADA-4DEE-BCDB-5B48A38504FB}" type="presParOf" srcId="{E24807B0-70F2-4CA1-AF82-15B0CF449958}" destId="{787E4685-4A1C-43CB-B0E2-3E450E3B5AD5}" srcOrd="6" destOrd="0" presId="urn:microsoft.com/office/officeart/2008/layout/LinedList"/>
    <dgm:cxn modelId="{E1A5280D-4D30-4D6A-8E11-234CD15D6243}" type="presParOf" srcId="{E24807B0-70F2-4CA1-AF82-15B0CF449958}" destId="{BB282701-8ABE-41D6-AAD9-444A6BFF1AD2}" srcOrd="7" destOrd="0" presId="urn:microsoft.com/office/officeart/2008/layout/LinedList"/>
    <dgm:cxn modelId="{763D839E-EB57-49D3-BD13-1C7334D21BAF}" type="presParOf" srcId="{BB282701-8ABE-41D6-AAD9-444A6BFF1AD2}" destId="{02F1DB3B-9A05-4DE3-93BA-4E43E3582FDC}" srcOrd="0" destOrd="0" presId="urn:microsoft.com/office/officeart/2008/layout/LinedList"/>
    <dgm:cxn modelId="{26C2A19B-9C79-4309-BC3A-242A08F94668}" type="presParOf" srcId="{BB282701-8ABE-41D6-AAD9-444A6BFF1AD2}" destId="{688C98E9-493A-446E-B277-5F56B5021C54}" srcOrd="1" destOrd="0" presId="urn:microsoft.com/office/officeart/2008/layout/LinedList"/>
    <dgm:cxn modelId="{EF53B287-EC56-4477-B59B-2697E6A7F8FE}" type="presParOf" srcId="{BB282701-8ABE-41D6-AAD9-444A6BFF1AD2}" destId="{7AC952FA-09E5-4590-8437-3E1F2CFF52A8}" srcOrd="2" destOrd="0" presId="urn:microsoft.com/office/officeart/2008/layout/LinedList"/>
    <dgm:cxn modelId="{70293D48-B3DF-46C0-8E7E-5BADFEC585FA}" type="presParOf" srcId="{E24807B0-70F2-4CA1-AF82-15B0CF449958}" destId="{8521ADBE-8C5B-4D6B-8DF4-0796EB8908FA}" srcOrd="8" destOrd="0" presId="urn:microsoft.com/office/officeart/2008/layout/LinedList"/>
    <dgm:cxn modelId="{E230CBA2-B565-40CF-BFC8-EE962492B727}" type="presParOf" srcId="{E24807B0-70F2-4CA1-AF82-15B0CF449958}" destId="{7C11CEE7-D84B-4D07-A074-18F656B20048}" srcOrd="9" destOrd="0" presId="urn:microsoft.com/office/officeart/2008/layout/LinedList"/>
    <dgm:cxn modelId="{1E3E2FBD-D2A2-4C47-9400-2B470FC0A899}" type="presParOf" srcId="{E24807B0-70F2-4CA1-AF82-15B0CF449958}" destId="{2DA67D49-A522-4C27-8A83-C825616452E9}" srcOrd="10" destOrd="0" presId="urn:microsoft.com/office/officeart/2008/layout/LinedList"/>
    <dgm:cxn modelId="{F99B85DC-8F95-4DF4-AB8E-3A8373EBECA2}" type="presParOf" srcId="{2DA67D49-A522-4C27-8A83-C825616452E9}" destId="{AF93D66C-E98A-4F9D-AF2D-E5E3BDFC773F}" srcOrd="0" destOrd="0" presId="urn:microsoft.com/office/officeart/2008/layout/LinedList"/>
    <dgm:cxn modelId="{F2FBF100-3D97-429A-9182-52C9567A8B0A}" type="presParOf" srcId="{2DA67D49-A522-4C27-8A83-C825616452E9}" destId="{C099B10C-3E7C-4370-A042-C6F0B6450D09}" srcOrd="1" destOrd="0" presId="urn:microsoft.com/office/officeart/2008/layout/LinedList"/>
    <dgm:cxn modelId="{D7B8299F-EA0F-48B8-84C0-BD7E799EFEA0}" type="presParOf" srcId="{2DA67D49-A522-4C27-8A83-C825616452E9}" destId="{EB4E6AE5-892F-4C2F-9B0D-62DA602503CD}" srcOrd="2" destOrd="0" presId="urn:microsoft.com/office/officeart/2008/layout/LinedList"/>
    <dgm:cxn modelId="{D4A486AB-A8FD-4BF8-883C-05F4A79E29B9}" type="presParOf" srcId="{E24807B0-70F2-4CA1-AF82-15B0CF449958}" destId="{F5FEF701-A7FC-48C4-9726-F7AB522FFFD5}" srcOrd="11" destOrd="0" presId="urn:microsoft.com/office/officeart/2008/layout/LinedList"/>
    <dgm:cxn modelId="{EA644687-D5AF-48BE-BA74-F7D0958B764C}" type="presParOf" srcId="{E24807B0-70F2-4CA1-AF82-15B0CF449958}" destId="{CFFD2F9E-16B4-45D4-9D15-948D7973FDB6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510198-8A36-47F6-9141-6A3D4BDE589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9E1E6B0-54AA-4A09-92EA-25F66F82356A}">
      <dgm:prSet phldrT="[Texto]" custT="1"/>
      <dgm:spPr/>
      <dgm:t>
        <a:bodyPr vert="vert270"/>
        <a:lstStyle/>
        <a:p>
          <a:pPr algn="ctr"/>
          <a:r>
            <a:rPr lang="en-GB" sz="1600" noProof="0" dirty="0"/>
            <a:t>Accelerator  System</a:t>
          </a:r>
        </a:p>
      </dgm:t>
    </dgm:pt>
    <dgm:pt modelId="{EA1CC694-443B-4561-AFC2-6E2B66BC13CC}" type="parTrans" cxnId="{4522A2D3-1153-4F03-B279-7D8DB3DC3428}">
      <dgm:prSet/>
      <dgm:spPr/>
      <dgm:t>
        <a:bodyPr/>
        <a:lstStyle/>
        <a:p>
          <a:endParaRPr lang="en-GB" noProof="0" dirty="0"/>
        </a:p>
      </dgm:t>
    </dgm:pt>
    <dgm:pt modelId="{5FE0566F-1A31-4AA5-ADB8-C0C90E87CC76}" type="sibTrans" cxnId="{4522A2D3-1153-4F03-B279-7D8DB3DC3428}">
      <dgm:prSet/>
      <dgm:spPr/>
      <dgm:t>
        <a:bodyPr/>
        <a:lstStyle/>
        <a:p>
          <a:endParaRPr lang="en-GB" noProof="0" dirty="0"/>
        </a:p>
      </dgm:t>
    </dgm:pt>
    <dgm:pt modelId="{F4CED413-3D8A-48F0-B6B3-A1F9931906B4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noProof="0" dirty="0"/>
            <a:t>Engineering design of </a:t>
          </a:r>
          <a:r>
            <a:rPr lang="en-GB" sz="1600" b="1" noProof="0" dirty="0"/>
            <a:t>IFMIF-DONES</a:t>
          </a:r>
          <a:r>
            <a:rPr lang="en-GB" sz="1800" noProof="0" dirty="0"/>
            <a:t>:</a:t>
          </a:r>
          <a:br>
            <a:rPr lang="en-GB" sz="1800" noProof="0" dirty="0"/>
          </a:br>
          <a:r>
            <a:rPr lang="en-GB" sz="1800" noProof="0" dirty="0"/>
            <a:t>- </a:t>
          </a:r>
          <a:r>
            <a:rPr lang="en-GB" sz="1400" noProof="0" dirty="0"/>
            <a:t>Beam dynamics &amp; diagnostics</a:t>
          </a:r>
          <a:br>
            <a:rPr lang="en-GB" sz="1400" noProof="0" dirty="0"/>
          </a:br>
          <a:r>
            <a:rPr lang="en-GB" sz="1400" noProof="0" dirty="0"/>
            <a:t>- Beam intercepting devices</a:t>
          </a:r>
        </a:p>
        <a:p>
          <a:pPr>
            <a:buFont typeface="Arial" panose="020B0604020202020204" pitchFamily="34" charset="0"/>
            <a:buChar char="•"/>
          </a:pPr>
          <a:r>
            <a:rPr lang="en-GB" sz="1400" noProof="0" dirty="0"/>
            <a:t>- MEBT</a:t>
          </a:r>
        </a:p>
        <a:p>
          <a:pPr>
            <a:buFont typeface="Arial" panose="020B0604020202020204" pitchFamily="34" charset="0"/>
            <a:buChar char="•"/>
          </a:pPr>
          <a:r>
            <a:rPr lang="en-GB" sz="1400" noProof="0" dirty="0"/>
            <a:t>- RF System</a:t>
          </a:r>
          <a:br>
            <a:rPr lang="en-GB" sz="1400" noProof="0" dirty="0"/>
          </a:br>
          <a:r>
            <a:rPr lang="en-GB" sz="1400" noProof="0" dirty="0"/>
            <a:t>- Etc.</a:t>
          </a:r>
          <a:br>
            <a:rPr lang="en-GB" sz="1800" noProof="0" dirty="0"/>
          </a:br>
          <a:endParaRPr lang="en-GB" sz="1800" noProof="0" dirty="0"/>
        </a:p>
      </dgm:t>
    </dgm:pt>
    <dgm:pt modelId="{C3EAC0E9-256B-400F-BBE6-B913AD7467B1}" type="parTrans" cxnId="{3BBF7999-312F-492B-AF62-2B784B738B72}">
      <dgm:prSet/>
      <dgm:spPr/>
      <dgm:t>
        <a:bodyPr/>
        <a:lstStyle/>
        <a:p>
          <a:endParaRPr lang="en-GB" noProof="0" dirty="0"/>
        </a:p>
      </dgm:t>
    </dgm:pt>
    <dgm:pt modelId="{D014846E-80B8-4471-A664-0B923C3CDC4D}" type="sibTrans" cxnId="{3BBF7999-312F-492B-AF62-2B784B738B72}">
      <dgm:prSet/>
      <dgm:spPr/>
      <dgm:t>
        <a:bodyPr/>
        <a:lstStyle/>
        <a:p>
          <a:endParaRPr lang="en-GB" noProof="0" dirty="0"/>
        </a:p>
      </dgm:t>
    </dgm:pt>
    <dgm:pt modelId="{57C3CACF-CDFF-4F36-81F7-65B7C9C8CD44}">
      <dgm:prSet phldrT="[Texto]" custT="1"/>
      <dgm:spPr/>
      <dgm:t>
        <a:bodyPr vert="horz"/>
        <a:lstStyle/>
        <a:p>
          <a:pPr algn="l">
            <a:buFont typeface="Arial" panose="020B0604020202020204" pitchFamily="34" charset="0"/>
            <a:buChar char="•"/>
          </a:pPr>
          <a:r>
            <a:rPr lang="en-GB" sz="1600" b="1" noProof="0" dirty="0"/>
            <a:t>LIPAC</a:t>
          </a:r>
          <a:r>
            <a:rPr lang="en-GB" sz="1600" noProof="0" dirty="0"/>
            <a:t> </a:t>
          </a:r>
          <a:r>
            <a:rPr lang="en-GB" sz="1400" noProof="0" dirty="0"/>
            <a:t>from design to commissioning: </a:t>
          </a:r>
          <a:br>
            <a:rPr lang="en-GB" sz="1400" noProof="0" dirty="0"/>
          </a:br>
          <a:r>
            <a:rPr lang="en-GB" sz="1400" noProof="0" dirty="0"/>
            <a:t>RF System; MEBT; HEBT; Beam Dump; Diagnostics, superconducting solenoids, etc.</a:t>
          </a:r>
          <a:br>
            <a:rPr lang="en-GB" sz="1400" noProof="0" dirty="0"/>
          </a:br>
          <a:endParaRPr lang="en-GB" sz="1600" noProof="0" dirty="0"/>
        </a:p>
      </dgm:t>
    </dgm:pt>
    <dgm:pt modelId="{D1ED7879-FCC1-4DDF-88D0-E868EEA459AC}" type="parTrans" cxnId="{809EEC39-68AF-4379-8CCC-97360D771863}">
      <dgm:prSet/>
      <dgm:spPr/>
      <dgm:t>
        <a:bodyPr/>
        <a:lstStyle/>
        <a:p>
          <a:endParaRPr lang="en-GB"/>
        </a:p>
      </dgm:t>
    </dgm:pt>
    <dgm:pt modelId="{986680DE-AF9B-4BAE-A85D-36E5A285C98F}" type="sibTrans" cxnId="{809EEC39-68AF-4379-8CCC-97360D771863}">
      <dgm:prSet/>
      <dgm:spPr/>
      <dgm:t>
        <a:bodyPr/>
        <a:lstStyle/>
        <a:p>
          <a:endParaRPr lang="en-GB"/>
        </a:p>
      </dgm:t>
    </dgm:pt>
    <dgm:pt modelId="{9D77734F-5792-4F52-9C29-F7A18E190242}" type="pres">
      <dgm:prSet presAssocID="{1A510198-8A36-47F6-9141-6A3D4BDE5895}" presName="vert0" presStyleCnt="0">
        <dgm:presLayoutVars>
          <dgm:dir/>
          <dgm:animOne val="branch"/>
          <dgm:animLvl val="lvl"/>
        </dgm:presLayoutVars>
      </dgm:prSet>
      <dgm:spPr/>
    </dgm:pt>
    <dgm:pt modelId="{A1C58B2D-5201-4414-ADE0-2435F64EC82B}" type="pres">
      <dgm:prSet presAssocID="{C9E1E6B0-54AA-4A09-92EA-25F66F82356A}" presName="thickLine" presStyleLbl="alignNode1" presStyleIdx="0" presStyleCnt="1"/>
      <dgm:spPr/>
    </dgm:pt>
    <dgm:pt modelId="{DD37EE09-BF87-4907-9D88-306B591EEAC0}" type="pres">
      <dgm:prSet presAssocID="{C9E1E6B0-54AA-4A09-92EA-25F66F82356A}" presName="horz1" presStyleCnt="0"/>
      <dgm:spPr/>
    </dgm:pt>
    <dgm:pt modelId="{869ADE5B-CA6B-4645-99F7-22757630D434}" type="pres">
      <dgm:prSet presAssocID="{C9E1E6B0-54AA-4A09-92EA-25F66F82356A}" presName="tx1" presStyleLbl="revTx" presStyleIdx="0" presStyleCnt="3"/>
      <dgm:spPr/>
    </dgm:pt>
    <dgm:pt modelId="{E24807B0-70F2-4CA1-AF82-15B0CF449958}" type="pres">
      <dgm:prSet presAssocID="{C9E1E6B0-54AA-4A09-92EA-25F66F82356A}" presName="vert1" presStyleCnt="0"/>
      <dgm:spPr/>
    </dgm:pt>
    <dgm:pt modelId="{5F097126-1903-4A67-8C48-A381FBD707CC}" type="pres">
      <dgm:prSet presAssocID="{57C3CACF-CDFF-4F36-81F7-65B7C9C8CD44}" presName="vertSpace2a" presStyleCnt="0"/>
      <dgm:spPr/>
    </dgm:pt>
    <dgm:pt modelId="{CC48B806-3275-4F7C-AD01-954B99CCBD34}" type="pres">
      <dgm:prSet presAssocID="{57C3CACF-CDFF-4F36-81F7-65B7C9C8CD44}" presName="horz2" presStyleCnt="0"/>
      <dgm:spPr/>
    </dgm:pt>
    <dgm:pt modelId="{2F01A1FA-DB34-4F4F-A4FE-DE229C689DB5}" type="pres">
      <dgm:prSet presAssocID="{57C3CACF-CDFF-4F36-81F7-65B7C9C8CD44}" presName="horzSpace2" presStyleCnt="0"/>
      <dgm:spPr/>
    </dgm:pt>
    <dgm:pt modelId="{DF2C0C91-7D5E-4DF4-93E0-1E0811C6525C}" type="pres">
      <dgm:prSet presAssocID="{57C3CACF-CDFF-4F36-81F7-65B7C9C8CD44}" presName="tx2" presStyleLbl="revTx" presStyleIdx="1" presStyleCnt="3" custScaleY="144661"/>
      <dgm:spPr/>
    </dgm:pt>
    <dgm:pt modelId="{1D67533A-89E6-42A3-B2EA-D542657D7A2D}" type="pres">
      <dgm:prSet presAssocID="{57C3CACF-CDFF-4F36-81F7-65B7C9C8CD44}" presName="vert2" presStyleCnt="0"/>
      <dgm:spPr/>
    </dgm:pt>
    <dgm:pt modelId="{9EA4FDEA-4EAE-4C09-9F65-21399BD0748B}" type="pres">
      <dgm:prSet presAssocID="{57C3CACF-CDFF-4F36-81F7-65B7C9C8CD44}" presName="thinLine2b" presStyleLbl="callout" presStyleIdx="0" presStyleCnt="2"/>
      <dgm:spPr/>
    </dgm:pt>
    <dgm:pt modelId="{422426A6-12DC-4007-83F7-6055CD2C021B}" type="pres">
      <dgm:prSet presAssocID="{57C3CACF-CDFF-4F36-81F7-65B7C9C8CD44}" presName="vertSpace2b" presStyleCnt="0"/>
      <dgm:spPr/>
    </dgm:pt>
    <dgm:pt modelId="{E3061D49-479A-4399-859B-7DF76FE8208F}" type="pres">
      <dgm:prSet presAssocID="{F4CED413-3D8A-48F0-B6B3-A1F9931906B4}" presName="horz2" presStyleCnt="0"/>
      <dgm:spPr/>
    </dgm:pt>
    <dgm:pt modelId="{B44EEAA9-27B3-4C07-A9E3-56E62B6C76A9}" type="pres">
      <dgm:prSet presAssocID="{F4CED413-3D8A-48F0-B6B3-A1F9931906B4}" presName="horzSpace2" presStyleCnt="0"/>
      <dgm:spPr/>
    </dgm:pt>
    <dgm:pt modelId="{946BE02E-6E7C-4BAA-BC5F-043FD1CD3179}" type="pres">
      <dgm:prSet presAssocID="{F4CED413-3D8A-48F0-B6B3-A1F9931906B4}" presName="tx2" presStyleLbl="revTx" presStyleIdx="2" presStyleCnt="3" custScaleY="338340"/>
      <dgm:spPr/>
    </dgm:pt>
    <dgm:pt modelId="{B055069E-CD48-4641-9775-2E3CCE254B2D}" type="pres">
      <dgm:prSet presAssocID="{F4CED413-3D8A-48F0-B6B3-A1F9931906B4}" presName="vert2" presStyleCnt="0"/>
      <dgm:spPr/>
    </dgm:pt>
    <dgm:pt modelId="{DAC28EB9-77D3-482D-A1D6-B933F52D2313}" type="pres">
      <dgm:prSet presAssocID="{F4CED413-3D8A-48F0-B6B3-A1F9931906B4}" presName="thinLine2b" presStyleLbl="callout" presStyleIdx="1" presStyleCnt="2"/>
      <dgm:spPr/>
    </dgm:pt>
    <dgm:pt modelId="{4D4837A7-60D8-4330-94E1-6E662B24F2D0}" type="pres">
      <dgm:prSet presAssocID="{F4CED413-3D8A-48F0-B6B3-A1F9931906B4}" presName="vertSpace2b" presStyleCnt="0"/>
      <dgm:spPr/>
    </dgm:pt>
  </dgm:ptLst>
  <dgm:cxnLst>
    <dgm:cxn modelId="{809EEC39-68AF-4379-8CCC-97360D771863}" srcId="{C9E1E6B0-54AA-4A09-92EA-25F66F82356A}" destId="{57C3CACF-CDFF-4F36-81F7-65B7C9C8CD44}" srcOrd="0" destOrd="0" parTransId="{D1ED7879-FCC1-4DDF-88D0-E868EEA459AC}" sibTransId="{986680DE-AF9B-4BAE-A85D-36E5A285C98F}"/>
    <dgm:cxn modelId="{0F3CD36B-9F9F-4194-A1E8-28DBB7DFC7EC}" type="presOf" srcId="{57C3CACF-CDFF-4F36-81F7-65B7C9C8CD44}" destId="{DF2C0C91-7D5E-4DF4-93E0-1E0811C6525C}" srcOrd="0" destOrd="0" presId="urn:microsoft.com/office/officeart/2008/layout/LinedList"/>
    <dgm:cxn modelId="{263EAB71-3000-4D7F-9A0C-503412337F5F}" type="presOf" srcId="{1A510198-8A36-47F6-9141-6A3D4BDE5895}" destId="{9D77734F-5792-4F52-9C29-F7A18E190242}" srcOrd="0" destOrd="0" presId="urn:microsoft.com/office/officeart/2008/layout/LinedList"/>
    <dgm:cxn modelId="{3BBF7999-312F-492B-AF62-2B784B738B72}" srcId="{C9E1E6B0-54AA-4A09-92EA-25F66F82356A}" destId="{F4CED413-3D8A-48F0-B6B3-A1F9931906B4}" srcOrd="1" destOrd="0" parTransId="{C3EAC0E9-256B-400F-BBE6-B913AD7467B1}" sibTransId="{D014846E-80B8-4471-A664-0B923C3CDC4D}"/>
    <dgm:cxn modelId="{1FB921A0-75BA-4CDA-A67B-1B1EA87E2045}" type="presOf" srcId="{F4CED413-3D8A-48F0-B6B3-A1F9931906B4}" destId="{946BE02E-6E7C-4BAA-BC5F-043FD1CD3179}" srcOrd="0" destOrd="0" presId="urn:microsoft.com/office/officeart/2008/layout/LinedList"/>
    <dgm:cxn modelId="{4522A2D3-1153-4F03-B279-7D8DB3DC3428}" srcId="{1A510198-8A36-47F6-9141-6A3D4BDE5895}" destId="{C9E1E6B0-54AA-4A09-92EA-25F66F82356A}" srcOrd="0" destOrd="0" parTransId="{EA1CC694-443B-4561-AFC2-6E2B66BC13CC}" sibTransId="{5FE0566F-1A31-4AA5-ADB8-C0C90E87CC76}"/>
    <dgm:cxn modelId="{A8C57EE6-8C57-4C8C-91BC-577FDE548AFA}" type="presOf" srcId="{C9E1E6B0-54AA-4A09-92EA-25F66F82356A}" destId="{869ADE5B-CA6B-4645-99F7-22757630D434}" srcOrd="0" destOrd="0" presId="urn:microsoft.com/office/officeart/2008/layout/LinedList"/>
    <dgm:cxn modelId="{75C9D851-0D5E-4C37-AF7E-CF42E883C895}" type="presParOf" srcId="{9D77734F-5792-4F52-9C29-F7A18E190242}" destId="{A1C58B2D-5201-4414-ADE0-2435F64EC82B}" srcOrd="0" destOrd="0" presId="urn:microsoft.com/office/officeart/2008/layout/LinedList"/>
    <dgm:cxn modelId="{4944D5D5-8714-4F85-B429-72AE76DF5856}" type="presParOf" srcId="{9D77734F-5792-4F52-9C29-F7A18E190242}" destId="{DD37EE09-BF87-4907-9D88-306B591EEAC0}" srcOrd="1" destOrd="0" presId="urn:microsoft.com/office/officeart/2008/layout/LinedList"/>
    <dgm:cxn modelId="{A37824A4-A6F3-455B-91A2-E5A8FA9769AA}" type="presParOf" srcId="{DD37EE09-BF87-4907-9D88-306B591EEAC0}" destId="{869ADE5B-CA6B-4645-99F7-22757630D434}" srcOrd="0" destOrd="0" presId="urn:microsoft.com/office/officeart/2008/layout/LinedList"/>
    <dgm:cxn modelId="{9A6D4610-8A96-4439-9585-CF95929E1E03}" type="presParOf" srcId="{DD37EE09-BF87-4907-9D88-306B591EEAC0}" destId="{E24807B0-70F2-4CA1-AF82-15B0CF449958}" srcOrd="1" destOrd="0" presId="urn:microsoft.com/office/officeart/2008/layout/LinedList"/>
    <dgm:cxn modelId="{75D93048-CD3E-4549-9226-BA2C2074AEBA}" type="presParOf" srcId="{E24807B0-70F2-4CA1-AF82-15B0CF449958}" destId="{5F097126-1903-4A67-8C48-A381FBD707CC}" srcOrd="0" destOrd="0" presId="urn:microsoft.com/office/officeart/2008/layout/LinedList"/>
    <dgm:cxn modelId="{9EDC0F8E-942E-46B2-A165-E4D509A178A4}" type="presParOf" srcId="{E24807B0-70F2-4CA1-AF82-15B0CF449958}" destId="{CC48B806-3275-4F7C-AD01-954B99CCBD34}" srcOrd="1" destOrd="0" presId="urn:microsoft.com/office/officeart/2008/layout/LinedList"/>
    <dgm:cxn modelId="{ECB26D88-C931-4BCB-8C48-76D61F1DB497}" type="presParOf" srcId="{CC48B806-3275-4F7C-AD01-954B99CCBD34}" destId="{2F01A1FA-DB34-4F4F-A4FE-DE229C689DB5}" srcOrd="0" destOrd="0" presId="urn:microsoft.com/office/officeart/2008/layout/LinedList"/>
    <dgm:cxn modelId="{C3A897DF-FB81-46BA-AB94-979997D5C592}" type="presParOf" srcId="{CC48B806-3275-4F7C-AD01-954B99CCBD34}" destId="{DF2C0C91-7D5E-4DF4-93E0-1E0811C6525C}" srcOrd="1" destOrd="0" presId="urn:microsoft.com/office/officeart/2008/layout/LinedList"/>
    <dgm:cxn modelId="{5DA579D7-86D8-4DB4-B661-C5B9F722BA7B}" type="presParOf" srcId="{CC48B806-3275-4F7C-AD01-954B99CCBD34}" destId="{1D67533A-89E6-42A3-B2EA-D542657D7A2D}" srcOrd="2" destOrd="0" presId="urn:microsoft.com/office/officeart/2008/layout/LinedList"/>
    <dgm:cxn modelId="{17C4E35E-EE51-4DDD-944D-8D1A32D6A9C0}" type="presParOf" srcId="{E24807B0-70F2-4CA1-AF82-15B0CF449958}" destId="{9EA4FDEA-4EAE-4C09-9F65-21399BD0748B}" srcOrd="2" destOrd="0" presId="urn:microsoft.com/office/officeart/2008/layout/LinedList"/>
    <dgm:cxn modelId="{C1A6F28B-8CB4-4ADF-AE8C-F43441C48BF9}" type="presParOf" srcId="{E24807B0-70F2-4CA1-AF82-15B0CF449958}" destId="{422426A6-12DC-4007-83F7-6055CD2C021B}" srcOrd="3" destOrd="0" presId="urn:microsoft.com/office/officeart/2008/layout/LinedList"/>
    <dgm:cxn modelId="{BDA4AC04-432B-4B8D-93D1-4C972F2BA3F5}" type="presParOf" srcId="{E24807B0-70F2-4CA1-AF82-15B0CF449958}" destId="{E3061D49-479A-4399-859B-7DF76FE8208F}" srcOrd="4" destOrd="0" presId="urn:microsoft.com/office/officeart/2008/layout/LinedList"/>
    <dgm:cxn modelId="{B5827553-BCB6-4E07-95C7-860D2C636659}" type="presParOf" srcId="{E3061D49-479A-4399-859B-7DF76FE8208F}" destId="{B44EEAA9-27B3-4C07-A9E3-56E62B6C76A9}" srcOrd="0" destOrd="0" presId="urn:microsoft.com/office/officeart/2008/layout/LinedList"/>
    <dgm:cxn modelId="{989125AF-F3BE-4F97-8448-916171A17A07}" type="presParOf" srcId="{E3061D49-479A-4399-859B-7DF76FE8208F}" destId="{946BE02E-6E7C-4BAA-BC5F-043FD1CD3179}" srcOrd="1" destOrd="0" presId="urn:microsoft.com/office/officeart/2008/layout/LinedList"/>
    <dgm:cxn modelId="{3F361F02-3C72-4EBE-8DFF-79EA22CCF3A5}" type="presParOf" srcId="{E3061D49-479A-4399-859B-7DF76FE8208F}" destId="{B055069E-CD48-4641-9775-2E3CCE254B2D}" srcOrd="2" destOrd="0" presId="urn:microsoft.com/office/officeart/2008/layout/LinedList"/>
    <dgm:cxn modelId="{271CEEA8-102E-4F63-81B4-D72ADC93E168}" type="presParOf" srcId="{E24807B0-70F2-4CA1-AF82-15B0CF449958}" destId="{DAC28EB9-77D3-482D-A1D6-B933F52D2313}" srcOrd="5" destOrd="0" presId="urn:microsoft.com/office/officeart/2008/layout/LinedList"/>
    <dgm:cxn modelId="{726CBB28-09F5-42A3-A03D-B82066E17E47}" type="presParOf" srcId="{E24807B0-70F2-4CA1-AF82-15B0CF449958}" destId="{4D4837A7-60D8-4330-94E1-6E662B24F2D0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510198-8A36-47F6-9141-6A3D4BDE589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9E1E6B0-54AA-4A09-92EA-25F66F82356A}">
      <dgm:prSet phldrT="[Texto]" custT="1"/>
      <dgm:spPr/>
      <dgm:t>
        <a:bodyPr vert="vert270"/>
        <a:lstStyle/>
        <a:p>
          <a:pPr algn="ctr"/>
          <a:r>
            <a:rPr lang="en-GB" sz="1600" noProof="0" dirty="0"/>
            <a:t>Lithium System</a:t>
          </a:r>
        </a:p>
      </dgm:t>
    </dgm:pt>
    <dgm:pt modelId="{EA1CC694-443B-4561-AFC2-6E2B66BC13CC}" type="parTrans" cxnId="{4522A2D3-1153-4F03-B279-7D8DB3DC3428}">
      <dgm:prSet/>
      <dgm:spPr/>
      <dgm:t>
        <a:bodyPr/>
        <a:lstStyle/>
        <a:p>
          <a:endParaRPr lang="en-GB" noProof="0" dirty="0"/>
        </a:p>
      </dgm:t>
    </dgm:pt>
    <dgm:pt modelId="{5FE0566F-1A31-4AA5-ADB8-C0C90E87CC76}" type="sibTrans" cxnId="{4522A2D3-1153-4F03-B279-7D8DB3DC3428}">
      <dgm:prSet/>
      <dgm:spPr/>
      <dgm:t>
        <a:bodyPr/>
        <a:lstStyle/>
        <a:p>
          <a:endParaRPr lang="en-GB" noProof="0" dirty="0"/>
        </a:p>
      </dgm:t>
    </dgm:pt>
    <dgm:pt modelId="{F4CED413-3D8A-48F0-B6B3-A1F9931906B4}">
      <dgm:prSet phldrT="[Texto]" custT="1"/>
      <dgm:spPr/>
      <dgm:t>
        <a:bodyPr/>
        <a:lstStyle/>
        <a:p>
          <a:r>
            <a:rPr lang="en-GB" sz="1600" noProof="0" dirty="0"/>
            <a:t>Liquid Lithium purification tech. (LITEC)</a:t>
          </a:r>
        </a:p>
      </dgm:t>
    </dgm:pt>
    <dgm:pt modelId="{C3EAC0E9-256B-400F-BBE6-B913AD7467B1}" type="parTrans" cxnId="{3BBF7999-312F-492B-AF62-2B784B738B72}">
      <dgm:prSet/>
      <dgm:spPr/>
      <dgm:t>
        <a:bodyPr/>
        <a:lstStyle/>
        <a:p>
          <a:endParaRPr lang="en-GB" noProof="0" dirty="0"/>
        </a:p>
      </dgm:t>
    </dgm:pt>
    <dgm:pt modelId="{D014846E-80B8-4471-A664-0B923C3CDC4D}" type="sibTrans" cxnId="{3BBF7999-312F-492B-AF62-2B784B738B72}">
      <dgm:prSet/>
      <dgm:spPr/>
      <dgm:t>
        <a:bodyPr/>
        <a:lstStyle/>
        <a:p>
          <a:endParaRPr lang="en-GB" noProof="0" dirty="0"/>
        </a:p>
      </dgm:t>
    </dgm:pt>
    <dgm:pt modelId="{A0FD986C-0763-432F-8AC4-F4E0E6E7975D}">
      <dgm:prSet phldrT="[Texto]" custT="1"/>
      <dgm:spPr/>
      <dgm:t>
        <a:bodyPr/>
        <a:lstStyle/>
        <a:p>
          <a:r>
            <a:rPr lang="en-GB" sz="1600" noProof="0" dirty="0"/>
            <a:t>Others:  jet diagnostics, Impurity monitoring systems, etc.</a:t>
          </a:r>
        </a:p>
      </dgm:t>
    </dgm:pt>
    <dgm:pt modelId="{5E3090EF-EE34-4230-81A2-7F76578844B5}" type="parTrans" cxnId="{63C3C375-02F3-4809-A8EE-31DA39C98BC1}">
      <dgm:prSet/>
      <dgm:spPr/>
      <dgm:t>
        <a:bodyPr/>
        <a:lstStyle/>
        <a:p>
          <a:endParaRPr lang="en-GB" noProof="0" dirty="0"/>
        </a:p>
      </dgm:t>
    </dgm:pt>
    <dgm:pt modelId="{5030038C-79DC-4F6C-A3C7-CB28B5C1E36F}" type="sibTrans" cxnId="{63C3C375-02F3-4809-A8EE-31DA39C98BC1}">
      <dgm:prSet/>
      <dgm:spPr/>
      <dgm:t>
        <a:bodyPr/>
        <a:lstStyle/>
        <a:p>
          <a:endParaRPr lang="en-GB" noProof="0" dirty="0"/>
        </a:p>
      </dgm:t>
    </dgm:pt>
    <dgm:pt modelId="{9D77734F-5792-4F52-9C29-F7A18E190242}" type="pres">
      <dgm:prSet presAssocID="{1A510198-8A36-47F6-9141-6A3D4BDE5895}" presName="vert0" presStyleCnt="0">
        <dgm:presLayoutVars>
          <dgm:dir/>
          <dgm:animOne val="branch"/>
          <dgm:animLvl val="lvl"/>
        </dgm:presLayoutVars>
      </dgm:prSet>
      <dgm:spPr/>
    </dgm:pt>
    <dgm:pt modelId="{A1C58B2D-5201-4414-ADE0-2435F64EC82B}" type="pres">
      <dgm:prSet presAssocID="{C9E1E6B0-54AA-4A09-92EA-25F66F82356A}" presName="thickLine" presStyleLbl="alignNode1" presStyleIdx="0" presStyleCnt="1"/>
      <dgm:spPr/>
    </dgm:pt>
    <dgm:pt modelId="{DD37EE09-BF87-4907-9D88-306B591EEAC0}" type="pres">
      <dgm:prSet presAssocID="{C9E1E6B0-54AA-4A09-92EA-25F66F82356A}" presName="horz1" presStyleCnt="0"/>
      <dgm:spPr/>
    </dgm:pt>
    <dgm:pt modelId="{869ADE5B-CA6B-4645-99F7-22757630D434}" type="pres">
      <dgm:prSet presAssocID="{C9E1E6B0-54AA-4A09-92EA-25F66F82356A}" presName="tx1" presStyleLbl="revTx" presStyleIdx="0" presStyleCnt="3"/>
      <dgm:spPr/>
    </dgm:pt>
    <dgm:pt modelId="{E24807B0-70F2-4CA1-AF82-15B0CF449958}" type="pres">
      <dgm:prSet presAssocID="{C9E1E6B0-54AA-4A09-92EA-25F66F82356A}" presName="vert1" presStyleCnt="0"/>
      <dgm:spPr/>
    </dgm:pt>
    <dgm:pt modelId="{5C8B8655-C16F-4790-92A6-83CF97A454A6}" type="pres">
      <dgm:prSet presAssocID="{F4CED413-3D8A-48F0-B6B3-A1F9931906B4}" presName="vertSpace2a" presStyleCnt="0"/>
      <dgm:spPr/>
    </dgm:pt>
    <dgm:pt modelId="{E3061D49-479A-4399-859B-7DF76FE8208F}" type="pres">
      <dgm:prSet presAssocID="{F4CED413-3D8A-48F0-B6B3-A1F9931906B4}" presName="horz2" presStyleCnt="0"/>
      <dgm:spPr/>
    </dgm:pt>
    <dgm:pt modelId="{B44EEAA9-27B3-4C07-A9E3-56E62B6C76A9}" type="pres">
      <dgm:prSet presAssocID="{F4CED413-3D8A-48F0-B6B3-A1F9931906B4}" presName="horzSpace2" presStyleCnt="0"/>
      <dgm:spPr/>
    </dgm:pt>
    <dgm:pt modelId="{946BE02E-6E7C-4BAA-BC5F-043FD1CD3179}" type="pres">
      <dgm:prSet presAssocID="{F4CED413-3D8A-48F0-B6B3-A1F9931906B4}" presName="tx2" presStyleLbl="revTx" presStyleIdx="1" presStyleCnt="3"/>
      <dgm:spPr/>
    </dgm:pt>
    <dgm:pt modelId="{B055069E-CD48-4641-9775-2E3CCE254B2D}" type="pres">
      <dgm:prSet presAssocID="{F4CED413-3D8A-48F0-B6B3-A1F9931906B4}" presName="vert2" presStyleCnt="0"/>
      <dgm:spPr/>
    </dgm:pt>
    <dgm:pt modelId="{DAC28EB9-77D3-482D-A1D6-B933F52D2313}" type="pres">
      <dgm:prSet presAssocID="{F4CED413-3D8A-48F0-B6B3-A1F9931906B4}" presName="thinLine2b" presStyleLbl="callout" presStyleIdx="0" presStyleCnt="2"/>
      <dgm:spPr/>
    </dgm:pt>
    <dgm:pt modelId="{4D4837A7-60D8-4330-94E1-6E662B24F2D0}" type="pres">
      <dgm:prSet presAssocID="{F4CED413-3D8A-48F0-B6B3-A1F9931906B4}" presName="vertSpace2b" presStyleCnt="0"/>
      <dgm:spPr/>
    </dgm:pt>
    <dgm:pt modelId="{FD224F0B-4E36-46DB-BB4F-1D26F6E5E861}" type="pres">
      <dgm:prSet presAssocID="{A0FD986C-0763-432F-8AC4-F4E0E6E7975D}" presName="horz2" presStyleCnt="0"/>
      <dgm:spPr/>
    </dgm:pt>
    <dgm:pt modelId="{5E8A28E8-0AE5-4C5D-AFA7-3DB467C7D73D}" type="pres">
      <dgm:prSet presAssocID="{A0FD986C-0763-432F-8AC4-F4E0E6E7975D}" presName="horzSpace2" presStyleCnt="0"/>
      <dgm:spPr/>
    </dgm:pt>
    <dgm:pt modelId="{BD9F276E-43DF-4731-B2DC-0CF47D93493C}" type="pres">
      <dgm:prSet presAssocID="{A0FD986C-0763-432F-8AC4-F4E0E6E7975D}" presName="tx2" presStyleLbl="revTx" presStyleIdx="2" presStyleCnt="3"/>
      <dgm:spPr/>
    </dgm:pt>
    <dgm:pt modelId="{B35166A5-8B37-4223-B9F3-233764138263}" type="pres">
      <dgm:prSet presAssocID="{A0FD986C-0763-432F-8AC4-F4E0E6E7975D}" presName="vert2" presStyleCnt="0"/>
      <dgm:spPr/>
    </dgm:pt>
    <dgm:pt modelId="{1388F657-AD21-45D0-AA6E-B41761A0F5DD}" type="pres">
      <dgm:prSet presAssocID="{A0FD986C-0763-432F-8AC4-F4E0E6E7975D}" presName="thinLine2b" presStyleLbl="callout" presStyleIdx="1" presStyleCnt="2"/>
      <dgm:spPr/>
    </dgm:pt>
    <dgm:pt modelId="{E5CAE927-3A63-47B4-8D12-6B9C123E4D51}" type="pres">
      <dgm:prSet presAssocID="{A0FD986C-0763-432F-8AC4-F4E0E6E7975D}" presName="vertSpace2b" presStyleCnt="0"/>
      <dgm:spPr/>
    </dgm:pt>
  </dgm:ptLst>
  <dgm:cxnLst>
    <dgm:cxn modelId="{60CF570E-8FDC-4F24-BAA5-EA22F6C23278}" type="presOf" srcId="{F4CED413-3D8A-48F0-B6B3-A1F9931906B4}" destId="{946BE02E-6E7C-4BAA-BC5F-043FD1CD3179}" srcOrd="0" destOrd="0" presId="urn:microsoft.com/office/officeart/2008/layout/LinedList"/>
    <dgm:cxn modelId="{263EAB71-3000-4D7F-9A0C-503412337F5F}" type="presOf" srcId="{1A510198-8A36-47F6-9141-6A3D4BDE5895}" destId="{9D77734F-5792-4F52-9C29-F7A18E190242}" srcOrd="0" destOrd="0" presId="urn:microsoft.com/office/officeart/2008/layout/LinedList"/>
    <dgm:cxn modelId="{63C3C375-02F3-4809-A8EE-31DA39C98BC1}" srcId="{C9E1E6B0-54AA-4A09-92EA-25F66F82356A}" destId="{A0FD986C-0763-432F-8AC4-F4E0E6E7975D}" srcOrd="1" destOrd="0" parTransId="{5E3090EF-EE34-4230-81A2-7F76578844B5}" sibTransId="{5030038C-79DC-4F6C-A3C7-CB28B5C1E36F}"/>
    <dgm:cxn modelId="{3BBF7999-312F-492B-AF62-2B784B738B72}" srcId="{C9E1E6B0-54AA-4A09-92EA-25F66F82356A}" destId="{F4CED413-3D8A-48F0-B6B3-A1F9931906B4}" srcOrd="0" destOrd="0" parTransId="{C3EAC0E9-256B-400F-BBE6-B913AD7467B1}" sibTransId="{D014846E-80B8-4471-A664-0B923C3CDC4D}"/>
    <dgm:cxn modelId="{1BE473CA-3DE6-411F-BC44-1C4468DBAA15}" type="presOf" srcId="{A0FD986C-0763-432F-8AC4-F4E0E6E7975D}" destId="{BD9F276E-43DF-4731-B2DC-0CF47D93493C}" srcOrd="0" destOrd="0" presId="urn:microsoft.com/office/officeart/2008/layout/LinedList"/>
    <dgm:cxn modelId="{4522A2D3-1153-4F03-B279-7D8DB3DC3428}" srcId="{1A510198-8A36-47F6-9141-6A3D4BDE5895}" destId="{C9E1E6B0-54AA-4A09-92EA-25F66F82356A}" srcOrd="0" destOrd="0" parTransId="{EA1CC694-443B-4561-AFC2-6E2B66BC13CC}" sibTransId="{5FE0566F-1A31-4AA5-ADB8-C0C90E87CC76}"/>
    <dgm:cxn modelId="{A8C57EE6-8C57-4C8C-91BC-577FDE548AFA}" type="presOf" srcId="{C9E1E6B0-54AA-4A09-92EA-25F66F82356A}" destId="{869ADE5B-CA6B-4645-99F7-22757630D434}" srcOrd="0" destOrd="0" presId="urn:microsoft.com/office/officeart/2008/layout/LinedList"/>
    <dgm:cxn modelId="{75C9D851-0D5E-4C37-AF7E-CF42E883C895}" type="presParOf" srcId="{9D77734F-5792-4F52-9C29-F7A18E190242}" destId="{A1C58B2D-5201-4414-ADE0-2435F64EC82B}" srcOrd="0" destOrd="0" presId="urn:microsoft.com/office/officeart/2008/layout/LinedList"/>
    <dgm:cxn modelId="{4944D5D5-8714-4F85-B429-72AE76DF5856}" type="presParOf" srcId="{9D77734F-5792-4F52-9C29-F7A18E190242}" destId="{DD37EE09-BF87-4907-9D88-306B591EEAC0}" srcOrd="1" destOrd="0" presId="urn:microsoft.com/office/officeart/2008/layout/LinedList"/>
    <dgm:cxn modelId="{A37824A4-A6F3-455B-91A2-E5A8FA9769AA}" type="presParOf" srcId="{DD37EE09-BF87-4907-9D88-306B591EEAC0}" destId="{869ADE5B-CA6B-4645-99F7-22757630D434}" srcOrd="0" destOrd="0" presId="urn:microsoft.com/office/officeart/2008/layout/LinedList"/>
    <dgm:cxn modelId="{9A6D4610-8A96-4439-9585-CF95929E1E03}" type="presParOf" srcId="{DD37EE09-BF87-4907-9D88-306B591EEAC0}" destId="{E24807B0-70F2-4CA1-AF82-15B0CF449958}" srcOrd="1" destOrd="0" presId="urn:microsoft.com/office/officeart/2008/layout/LinedList"/>
    <dgm:cxn modelId="{694D80B4-3615-4F74-B6E6-9F5129020FC4}" type="presParOf" srcId="{E24807B0-70F2-4CA1-AF82-15B0CF449958}" destId="{5C8B8655-C16F-4790-92A6-83CF97A454A6}" srcOrd="0" destOrd="0" presId="urn:microsoft.com/office/officeart/2008/layout/LinedList"/>
    <dgm:cxn modelId="{48B39E40-0874-42E5-9416-E7D9168AD5B3}" type="presParOf" srcId="{E24807B0-70F2-4CA1-AF82-15B0CF449958}" destId="{E3061D49-479A-4399-859B-7DF76FE8208F}" srcOrd="1" destOrd="0" presId="urn:microsoft.com/office/officeart/2008/layout/LinedList"/>
    <dgm:cxn modelId="{228071BC-90FF-4CD7-959D-A35512C4EEC8}" type="presParOf" srcId="{E3061D49-479A-4399-859B-7DF76FE8208F}" destId="{B44EEAA9-27B3-4C07-A9E3-56E62B6C76A9}" srcOrd="0" destOrd="0" presId="urn:microsoft.com/office/officeart/2008/layout/LinedList"/>
    <dgm:cxn modelId="{7487E517-FE46-4B27-86E1-C4854C43A09A}" type="presParOf" srcId="{E3061D49-479A-4399-859B-7DF76FE8208F}" destId="{946BE02E-6E7C-4BAA-BC5F-043FD1CD3179}" srcOrd="1" destOrd="0" presId="urn:microsoft.com/office/officeart/2008/layout/LinedList"/>
    <dgm:cxn modelId="{B8136DAC-71CE-499A-A7E2-81C61666608F}" type="presParOf" srcId="{E3061D49-479A-4399-859B-7DF76FE8208F}" destId="{B055069E-CD48-4641-9775-2E3CCE254B2D}" srcOrd="2" destOrd="0" presId="urn:microsoft.com/office/officeart/2008/layout/LinedList"/>
    <dgm:cxn modelId="{E409EA02-61FA-4754-95B9-F45FDE4056E6}" type="presParOf" srcId="{E24807B0-70F2-4CA1-AF82-15B0CF449958}" destId="{DAC28EB9-77D3-482D-A1D6-B933F52D2313}" srcOrd="2" destOrd="0" presId="urn:microsoft.com/office/officeart/2008/layout/LinedList"/>
    <dgm:cxn modelId="{A1C26B40-CA13-4A99-B83B-D8786C8FE4B8}" type="presParOf" srcId="{E24807B0-70F2-4CA1-AF82-15B0CF449958}" destId="{4D4837A7-60D8-4330-94E1-6E662B24F2D0}" srcOrd="3" destOrd="0" presId="urn:microsoft.com/office/officeart/2008/layout/LinedList"/>
    <dgm:cxn modelId="{D43B4FE6-3C5D-4787-8AD0-567FBECDD9F6}" type="presParOf" srcId="{E24807B0-70F2-4CA1-AF82-15B0CF449958}" destId="{FD224F0B-4E36-46DB-BB4F-1D26F6E5E861}" srcOrd="4" destOrd="0" presId="urn:microsoft.com/office/officeart/2008/layout/LinedList"/>
    <dgm:cxn modelId="{E518F0F3-37EB-48A9-8AF8-A8569EAA9216}" type="presParOf" srcId="{FD224F0B-4E36-46DB-BB4F-1D26F6E5E861}" destId="{5E8A28E8-0AE5-4C5D-AFA7-3DB467C7D73D}" srcOrd="0" destOrd="0" presId="urn:microsoft.com/office/officeart/2008/layout/LinedList"/>
    <dgm:cxn modelId="{C9BBCA4F-6B0B-4422-A710-C20C0801284D}" type="presParOf" srcId="{FD224F0B-4E36-46DB-BB4F-1D26F6E5E861}" destId="{BD9F276E-43DF-4731-B2DC-0CF47D93493C}" srcOrd="1" destOrd="0" presId="urn:microsoft.com/office/officeart/2008/layout/LinedList"/>
    <dgm:cxn modelId="{18679E35-422B-4505-817C-7831FA6F5D11}" type="presParOf" srcId="{FD224F0B-4E36-46DB-BB4F-1D26F6E5E861}" destId="{B35166A5-8B37-4223-B9F3-233764138263}" srcOrd="2" destOrd="0" presId="urn:microsoft.com/office/officeart/2008/layout/LinedList"/>
    <dgm:cxn modelId="{8019B6A7-A744-4A9B-BEEA-15CFDC72334B}" type="presParOf" srcId="{E24807B0-70F2-4CA1-AF82-15B0CF449958}" destId="{1388F657-AD21-45D0-AA6E-B41761A0F5DD}" srcOrd="5" destOrd="0" presId="urn:microsoft.com/office/officeart/2008/layout/LinedList"/>
    <dgm:cxn modelId="{52FF0888-5CD6-4B71-A80D-93420EA1C26F}" type="presParOf" srcId="{E24807B0-70F2-4CA1-AF82-15B0CF449958}" destId="{E5CAE927-3A63-47B4-8D12-6B9C123E4D51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A510198-8A36-47F6-9141-6A3D4BDE589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9E1E6B0-54AA-4A09-92EA-25F66F82356A}">
      <dgm:prSet phldrT="[Texto]" custT="1"/>
      <dgm:spPr/>
      <dgm:t>
        <a:bodyPr vert="vert270"/>
        <a:lstStyle/>
        <a:p>
          <a:pPr algn="ctr"/>
          <a:r>
            <a:rPr lang="en-GB" sz="1600" dirty="0"/>
            <a:t>Leadership</a:t>
          </a:r>
        </a:p>
      </dgm:t>
    </dgm:pt>
    <dgm:pt modelId="{EA1CC694-443B-4561-AFC2-6E2B66BC13CC}" type="parTrans" cxnId="{4522A2D3-1153-4F03-B279-7D8DB3DC3428}">
      <dgm:prSet/>
      <dgm:spPr/>
      <dgm:t>
        <a:bodyPr/>
        <a:lstStyle/>
        <a:p>
          <a:endParaRPr lang="en-GB"/>
        </a:p>
      </dgm:t>
    </dgm:pt>
    <dgm:pt modelId="{5FE0566F-1A31-4AA5-ADB8-C0C90E87CC76}" type="sibTrans" cxnId="{4522A2D3-1153-4F03-B279-7D8DB3DC3428}">
      <dgm:prSet/>
      <dgm:spPr/>
      <dgm:t>
        <a:bodyPr/>
        <a:lstStyle/>
        <a:p>
          <a:endParaRPr lang="en-GB"/>
        </a:p>
      </dgm:t>
    </dgm:pt>
    <dgm:pt modelId="{F4CED413-3D8A-48F0-B6B3-A1F9931906B4}">
      <dgm:prSet phldrT="[Texto]" custT="1"/>
      <dgm:spPr/>
      <dgm:t>
        <a:bodyPr/>
        <a:lstStyle/>
        <a:p>
          <a:r>
            <a:rPr lang="en-GB" sz="1600" dirty="0"/>
            <a:t>Project leader (WPENS)</a:t>
          </a:r>
        </a:p>
      </dgm:t>
    </dgm:pt>
    <dgm:pt modelId="{C3EAC0E9-256B-400F-BBE6-B913AD7467B1}" type="parTrans" cxnId="{3BBF7999-312F-492B-AF62-2B784B738B72}">
      <dgm:prSet/>
      <dgm:spPr/>
      <dgm:t>
        <a:bodyPr/>
        <a:lstStyle/>
        <a:p>
          <a:endParaRPr lang="en-GB"/>
        </a:p>
      </dgm:t>
    </dgm:pt>
    <dgm:pt modelId="{D014846E-80B8-4471-A664-0B923C3CDC4D}" type="sibTrans" cxnId="{3BBF7999-312F-492B-AF62-2B784B738B72}">
      <dgm:prSet/>
      <dgm:spPr/>
      <dgm:t>
        <a:bodyPr/>
        <a:lstStyle/>
        <a:p>
          <a:endParaRPr lang="en-GB"/>
        </a:p>
      </dgm:t>
    </dgm:pt>
    <dgm:pt modelId="{EB296957-ACFE-43CA-8C53-D1CB8E55B9B3}">
      <dgm:prSet phldrT="[Texto]" custT="1"/>
      <dgm:spPr/>
      <dgm:t>
        <a:bodyPr/>
        <a:lstStyle/>
        <a:p>
          <a:r>
            <a:rPr lang="en-GB" sz="1600" noProof="0" dirty="0"/>
            <a:t>DONES Integration manager</a:t>
          </a:r>
          <a:endParaRPr lang="en-GB" sz="1800" noProof="0" dirty="0"/>
        </a:p>
      </dgm:t>
    </dgm:pt>
    <dgm:pt modelId="{49E42E51-D7EB-4873-B362-CB3AB09DAA2D}" type="parTrans" cxnId="{68258ADE-40AE-4B86-90A0-2E399175ACE6}">
      <dgm:prSet/>
      <dgm:spPr/>
      <dgm:t>
        <a:bodyPr/>
        <a:lstStyle/>
        <a:p>
          <a:endParaRPr lang="en-GB"/>
        </a:p>
      </dgm:t>
    </dgm:pt>
    <dgm:pt modelId="{A9611D07-6C38-4D55-9618-F081D0269F80}" type="sibTrans" cxnId="{68258ADE-40AE-4B86-90A0-2E399175ACE6}">
      <dgm:prSet/>
      <dgm:spPr/>
      <dgm:t>
        <a:bodyPr/>
        <a:lstStyle/>
        <a:p>
          <a:endParaRPr lang="en-GB"/>
        </a:p>
      </dgm:t>
    </dgm:pt>
    <dgm:pt modelId="{D1FE6F28-AC12-4CE1-9EDD-88D2C2CA71A2}">
      <dgm:prSet phldrT="[Texto]" custT="1"/>
      <dgm:spPr/>
      <dgm:t>
        <a:bodyPr/>
        <a:lstStyle/>
        <a:p>
          <a:r>
            <a:rPr lang="en-GB" sz="1600" noProof="0" dirty="0"/>
            <a:t>DONES-</a:t>
          </a:r>
          <a:r>
            <a:rPr lang="en-GB" sz="1600" noProof="0" dirty="0" err="1"/>
            <a:t>PreP</a:t>
          </a:r>
          <a:r>
            <a:rPr lang="en-GB" sz="1600" noProof="0" dirty="0"/>
            <a:t> - European ESFRI Roadmap</a:t>
          </a:r>
          <a:endParaRPr lang="en-GB" sz="1800" noProof="0" dirty="0"/>
        </a:p>
      </dgm:t>
    </dgm:pt>
    <dgm:pt modelId="{F8809292-0A9C-4678-ADA1-39B1E60103C7}" type="parTrans" cxnId="{B172B36E-EF8F-4F58-9625-501C069FFB6B}">
      <dgm:prSet/>
      <dgm:spPr/>
      <dgm:t>
        <a:bodyPr/>
        <a:lstStyle/>
        <a:p>
          <a:endParaRPr lang="en-GB"/>
        </a:p>
      </dgm:t>
    </dgm:pt>
    <dgm:pt modelId="{608F3443-2387-4772-954C-EF5F1C15C588}" type="sibTrans" cxnId="{B172B36E-EF8F-4F58-9625-501C069FFB6B}">
      <dgm:prSet/>
      <dgm:spPr/>
      <dgm:t>
        <a:bodyPr/>
        <a:lstStyle/>
        <a:p>
          <a:endParaRPr lang="en-GB"/>
        </a:p>
      </dgm:t>
    </dgm:pt>
    <dgm:pt modelId="{75DE3F2F-ED8B-4995-A4E3-68AE894A68A9}">
      <dgm:prSet phldrT="[Texto]" custT="1"/>
      <dgm:spPr/>
      <dgm:t>
        <a:bodyPr/>
        <a:lstStyle/>
        <a:p>
          <a:r>
            <a:rPr lang="en-GB" sz="1600" noProof="0" dirty="0"/>
            <a:t>Safety &amp; Licencing coordination</a:t>
          </a:r>
        </a:p>
      </dgm:t>
    </dgm:pt>
    <dgm:pt modelId="{C3689554-9541-494D-9550-E25F073E2D0C}" type="parTrans" cxnId="{C22FDF7B-AD60-4DA2-A1F4-79C25695AEC0}">
      <dgm:prSet/>
      <dgm:spPr/>
      <dgm:t>
        <a:bodyPr/>
        <a:lstStyle/>
        <a:p>
          <a:endParaRPr lang="en-GB"/>
        </a:p>
      </dgm:t>
    </dgm:pt>
    <dgm:pt modelId="{0E9A7348-A5E7-422B-8C75-55AADED516F8}" type="sibTrans" cxnId="{C22FDF7B-AD60-4DA2-A1F4-79C25695AEC0}">
      <dgm:prSet/>
      <dgm:spPr/>
      <dgm:t>
        <a:bodyPr/>
        <a:lstStyle/>
        <a:p>
          <a:endParaRPr lang="en-GB"/>
        </a:p>
      </dgm:t>
    </dgm:pt>
    <dgm:pt modelId="{9D77734F-5792-4F52-9C29-F7A18E190242}" type="pres">
      <dgm:prSet presAssocID="{1A510198-8A36-47F6-9141-6A3D4BDE5895}" presName="vert0" presStyleCnt="0">
        <dgm:presLayoutVars>
          <dgm:dir/>
          <dgm:animOne val="branch"/>
          <dgm:animLvl val="lvl"/>
        </dgm:presLayoutVars>
      </dgm:prSet>
      <dgm:spPr/>
    </dgm:pt>
    <dgm:pt modelId="{A1C58B2D-5201-4414-ADE0-2435F64EC82B}" type="pres">
      <dgm:prSet presAssocID="{C9E1E6B0-54AA-4A09-92EA-25F66F82356A}" presName="thickLine" presStyleLbl="alignNode1" presStyleIdx="0" presStyleCnt="1"/>
      <dgm:spPr/>
    </dgm:pt>
    <dgm:pt modelId="{DD37EE09-BF87-4907-9D88-306B591EEAC0}" type="pres">
      <dgm:prSet presAssocID="{C9E1E6B0-54AA-4A09-92EA-25F66F82356A}" presName="horz1" presStyleCnt="0"/>
      <dgm:spPr/>
    </dgm:pt>
    <dgm:pt modelId="{869ADE5B-CA6B-4645-99F7-22757630D434}" type="pres">
      <dgm:prSet presAssocID="{C9E1E6B0-54AA-4A09-92EA-25F66F82356A}" presName="tx1" presStyleLbl="revTx" presStyleIdx="0" presStyleCnt="5"/>
      <dgm:spPr/>
    </dgm:pt>
    <dgm:pt modelId="{E24807B0-70F2-4CA1-AF82-15B0CF449958}" type="pres">
      <dgm:prSet presAssocID="{C9E1E6B0-54AA-4A09-92EA-25F66F82356A}" presName="vert1" presStyleCnt="0"/>
      <dgm:spPr/>
    </dgm:pt>
    <dgm:pt modelId="{5C8B8655-C16F-4790-92A6-83CF97A454A6}" type="pres">
      <dgm:prSet presAssocID="{F4CED413-3D8A-48F0-B6B3-A1F9931906B4}" presName="vertSpace2a" presStyleCnt="0"/>
      <dgm:spPr/>
    </dgm:pt>
    <dgm:pt modelId="{E3061D49-479A-4399-859B-7DF76FE8208F}" type="pres">
      <dgm:prSet presAssocID="{F4CED413-3D8A-48F0-B6B3-A1F9931906B4}" presName="horz2" presStyleCnt="0"/>
      <dgm:spPr/>
    </dgm:pt>
    <dgm:pt modelId="{B44EEAA9-27B3-4C07-A9E3-56E62B6C76A9}" type="pres">
      <dgm:prSet presAssocID="{F4CED413-3D8A-48F0-B6B3-A1F9931906B4}" presName="horzSpace2" presStyleCnt="0"/>
      <dgm:spPr/>
    </dgm:pt>
    <dgm:pt modelId="{946BE02E-6E7C-4BAA-BC5F-043FD1CD3179}" type="pres">
      <dgm:prSet presAssocID="{F4CED413-3D8A-48F0-B6B3-A1F9931906B4}" presName="tx2" presStyleLbl="revTx" presStyleIdx="1" presStyleCnt="5"/>
      <dgm:spPr/>
    </dgm:pt>
    <dgm:pt modelId="{B055069E-CD48-4641-9775-2E3CCE254B2D}" type="pres">
      <dgm:prSet presAssocID="{F4CED413-3D8A-48F0-B6B3-A1F9931906B4}" presName="vert2" presStyleCnt="0"/>
      <dgm:spPr/>
    </dgm:pt>
    <dgm:pt modelId="{DAC28EB9-77D3-482D-A1D6-B933F52D2313}" type="pres">
      <dgm:prSet presAssocID="{F4CED413-3D8A-48F0-B6B3-A1F9931906B4}" presName="thinLine2b" presStyleLbl="callout" presStyleIdx="0" presStyleCnt="4"/>
      <dgm:spPr/>
    </dgm:pt>
    <dgm:pt modelId="{4D4837A7-60D8-4330-94E1-6E662B24F2D0}" type="pres">
      <dgm:prSet presAssocID="{F4CED413-3D8A-48F0-B6B3-A1F9931906B4}" presName="vertSpace2b" presStyleCnt="0"/>
      <dgm:spPr/>
    </dgm:pt>
    <dgm:pt modelId="{3A7096F7-0CF0-46CD-A78E-336F8C429D3C}" type="pres">
      <dgm:prSet presAssocID="{EB296957-ACFE-43CA-8C53-D1CB8E55B9B3}" presName="horz2" presStyleCnt="0"/>
      <dgm:spPr/>
    </dgm:pt>
    <dgm:pt modelId="{422CAD6A-649E-4970-A814-2664A7873D08}" type="pres">
      <dgm:prSet presAssocID="{EB296957-ACFE-43CA-8C53-D1CB8E55B9B3}" presName="horzSpace2" presStyleCnt="0"/>
      <dgm:spPr/>
    </dgm:pt>
    <dgm:pt modelId="{0B8DE782-D51E-4F1B-9A0D-3A58B342089F}" type="pres">
      <dgm:prSet presAssocID="{EB296957-ACFE-43CA-8C53-D1CB8E55B9B3}" presName="tx2" presStyleLbl="revTx" presStyleIdx="2" presStyleCnt="5"/>
      <dgm:spPr/>
    </dgm:pt>
    <dgm:pt modelId="{D741FD39-0C66-4CF2-A4BC-553C4DB18B96}" type="pres">
      <dgm:prSet presAssocID="{EB296957-ACFE-43CA-8C53-D1CB8E55B9B3}" presName="vert2" presStyleCnt="0"/>
      <dgm:spPr/>
    </dgm:pt>
    <dgm:pt modelId="{63634764-578A-48E9-A805-86EA5877A6B5}" type="pres">
      <dgm:prSet presAssocID="{EB296957-ACFE-43CA-8C53-D1CB8E55B9B3}" presName="thinLine2b" presStyleLbl="callout" presStyleIdx="1" presStyleCnt="4"/>
      <dgm:spPr/>
    </dgm:pt>
    <dgm:pt modelId="{787E4685-4A1C-43CB-B0E2-3E450E3B5AD5}" type="pres">
      <dgm:prSet presAssocID="{EB296957-ACFE-43CA-8C53-D1CB8E55B9B3}" presName="vertSpace2b" presStyleCnt="0"/>
      <dgm:spPr/>
    </dgm:pt>
    <dgm:pt modelId="{BB282701-8ABE-41D6-AAD9-444A6BFF1AD2}" type="pres">
      <dgm:prSet presAssocID="{D1FE6F28-AC12-4CE1-9EDD-88D2C2CA71A2}" presName="horz2" presStyleCnt="0"/>
      <dgm:spPr/>
    </dgm:pt>
    <dgm:pt modelId="{02F1DB3B-9A05-4DE3-93BA-4E43E3582FDC}" type="pres">
      <dgm:prSet presAssocID="{D1FE6F28-AC12-4CE1-9EDD-88D2C2CA71A2}" presName="horzSpace2" presStyleCnt="0"/>
      <dgm:spPr/>
    </dgm:pt>
    <dgm:pt modelId="{688C98E9-493A-446E-B277-5F56B5021C54}" type="pres">
      <dgm:prSet presAssocID="{D1FE6F28-AC12-4CE1-9EDD-88D2C2CA71A2}" presName="tx2" presStyleLbl="revTx" presStyleIdx="3" presStyleCnt="5"/>
      <dgm:spPr/>
    </dgm:pt>
    <dgm:pt modelId="{7AC952FA-09E5-4590-8437-3E1F2CFF52A8}" type="pres">
      <dgm:prSet presAssocID="{D1FE6F28-AC12-4CE1-9EDD-88D2C2CA71A2}" presName="vert2" presStyleCnt="0"/>
      <dgm:spPr/>
    </dgm:pt>
    <dgm:pt modelId="{8521ADBE-8C5B-4D6B-8DF4-0796EB8908FA}" type="pres">
      <dgm:prSet presAssocID="{D1FE6F28-AC12-4CE1-9EDD-88D2C2CA71A2}" presName="thinLine2b" presStyleLbl="callout" presStyleIdx="2" presStyleCnt="4"/>
      <dgm:spPr/>
    </dgm:pt>
    <dgm:pt modelId="{7C11CEE7-D84B-4D07-A074-18F656B20048}" type="pres">
      <dgm:prSet presAssocID="{D1FE6F28-AC12-4CE1-9EDD-88D2C2CA71A2}" presName="vertSpace2b" presStyleCnt="0"/>
      <dgm:spPr/>
    </dgm:pt>
    <dgm:pt modelId="{2DA67D49-A522-4C27-8A83-C825616452E9}" type="pres">
      <dgm:prSet presAssocID="{75DE3F2F-ED8B-4995-A4E3-68AE894A68A9}" presName="horz2" presStyleCnt="0"/>
      <dgm:spPr/>
    </dgm:pt>
    <dgm:pt modelId="{AF93D66C-E98A-4F9D-AF2D-E5E3BDFC773F}" type="pres">
      <dgm:prSet presAssocID="{75DE3F2F-ED8B-4995-A4E3-68AE894A68A9}" presName="horzSpace2" presStyleCnt="0"/>
      <dgm:spPr/>
    </dgm:pt>
    <dgm:pt modelId="{C099B10C-3E7C-4370-A042-C6F0B6450D09}" type="pres">
      <dgm:prSet presAssocID="{75DE3F2F-ED8B-4995-A4E3-68AE894A68A9}" presName="tx2" presStyleLbl="revTx" presStyleIdx="4" presStyleCnt="5"/>
      <dgm:spPr/>
    </dgm:pt>
    <dgm:pt modelId="{EB4E6AE5-892F-4C2F-9B0D-62DA602503CD}" type="pres">
      <dgm:prSet presAssocID="{75DE3F2F-ED8B-4995-A4E3-68AE894A68A9}" presName="vert2" presStyleCnt="0"/>
      <dgm:spPr/>
    </dgm:pt>
    <dgm:pt modelId="{F5FEF701-A7FC-48C4-9726-F7AB522FFFD5}" type="pres">
      <dgm:prSet presAssocID="{75DE3F2F-ED8B-4995-A4E3-68AE894A68A9}" presName="thinLine2b" presStyleLbl="callout" presStyleIdx="3" presStyleCnt="4"/>
      <dgm:spPr/>
    </dgm:pt>
    <dgm:pt modelId="{CFFD2F9E-16B4-45D4-9D15-948D7973FDB6}" type="pres">
      <dgm:prSet presAssocID="{75DE3F2F-ED8B-4995-A4E3-68AE894A68A9}" presName="vertSpace2b" presStyleCnt="0"/>
      <dgm:spPr/>
    </dgm:pt>
  </dgm:ptLst>
  <dgm:cxnLst>
    <dgm:cxn modelId="{60CF570E-8FDC-4F24-BAA5-EA22F6C23278}" type="presOf" srcId="{F4CED413-3D8A-48F0-B6B3-A1F9931906B4}" destId="{946BE02E-6E7C-4BAA-BC5F-043FD1CD3179}" srcOrd="0" destOrd="0" presId="urn:microsoft.com/office/officeart/2008/layout/LinedList"/>
    <dgm:cxn modelId="{B172B36E-EF8F-4F58-9625-501C069FFB6B}" srcId="{C9E1E6B0-54AA-4A09-92EA-25F66F82356A}" destId="{D1FE6F28-AC12-4CE1-9EDD-88D2C2CA71A2}" srcOrd="2" destOrd="0" parTransId="{F8809292-0A9C-4678-ADA1-39B1E60103C7}" sibTransId="{608F3443-2387-4772-954C-EF5F1C15C588}"/>
    <dgm:cxn modelId="{263EAB71-3000-4D7F-9A0C-503412337F5F}" type="presOf" srcId="{1A510198-8A36-47F6-9141-6A3D4BDE5895}" destId="{9D77734F-5792-4F52-9C29-F7A18E190242}" srcOrd="0" destOrd="0" presId="urn:microsoft.com/office/officeart/2008/layout/LinedList"/>
    <dgm:cxn modelId="{B5B04172-9843-43DF-88DB-B71AEC671A05}" type="presOf" srcId="{EB296957-ACFE-43CA-8C53-D1CB8E55B9B3}" destId="{0B8DE782-D51E-4F1B-9A0D-3A58B342089F}" srcOrd="0" destOrd="0" presId="urn:microsoft.com/office/officeart/2008/layout/LinedList"/>
    <dgm:cxn modelId="{C22FDF7B-AD60-4DA2-A1F4-79C25695AEC0}" srcId="{C9E1E6B0-54AA-4A09-92EA-25F66F82356A}" destId="{75DE3F2F-ED8B-4995-A4E3-68AE894A68A9}" srcOrd="3" destOrd="0" parTransId="{C3689554-9541-494D-9550-E25F073E2D0C}" sibTransId="{0E9A7348-A5E7-422B-8C75-55AADED516F8}"/>
    <dgm:cxn modelId="{3BBF7999-312F-492B-AF62-2B784B738B72}" srcId="{C9E1E6B0-54AA-4A09-92EA-25F66F82356A}" destId="{F4CED413-3D8A-48F0-B6B3-A1F9931906B4}" srcOrd="0" destOrd="0" parTransId="{C3EAC0E9-256B-400F-BBE6-B913AD7467B1}" sibTransId="{D014846E-80B8-4471-A664-0B923C3CDC4D}"/>
    <dgm:cxn modelId="{2482C2C4-B612-4ADA-B3DA-BDCF0F5AF737}" type="presOf" srcId="{D1FE6F28-AC12-4CE1-9EDD-88D2C2CA71A2}" destId="{688C98E9-493A-446E-B277-5F56B5021C54}" srcOrd="0" destOrd="0" presId="urn:microsoft.com/office/officeart/2008/layout/LinedList"/>
    <dgm:cxn modelId="{E3D8ADD2-536A-4897-9F17-6CE8A0B502C3}" type="presOf" srcId="{75DE3F2F-ED8B-4995-A4E3-68AE894A68A9}" destId="{C099B10C-3E7C-4370-A042-C6F0B6450D09}" srcOrd="0" destOrd="0" presId="urn:microsoft.com/office/officeart/2008/layout/LinedList"/>
    <dgm:cxn modelId="{4522A2D3-1153-4F03-B279-7D8DB3DC3428}" srcId="{1A510198-8A36-47F6-9141-6A3D4BDE5895}" destId="{C9E1E6B0-54AA-4A09-92EA-25F66F82356A}" srcOrd="0" destOrd="0" parTransId="{EA1CC694-443B-4561-AFC2-6E2B66BC13CC}" sibTransId="{5FE0566F-1A31-4AA5-ADB8-C0C90E87CC76}"/>
    <dgm:cxn modelId="{68258ADE-40AE-4B86-90A0-2E399175ACE6}" srcId="{C9E1E6B0-54AA-4A09-92EA-25F66F82356A}" destId="{EB296957-ACFE-43CA-8C53-D1CB8E55B9B3}" srcOrd="1" destOrd="0" parTransId="{49E42E51-D7EB-4873-B362-CB3AB09DAA2D}" sibTransId="{A9611D07-6C38-4D55-9618-F081D0269F80}"/>
    <dgm:cxn modelId="{A8C57EE6-8C57-4C8C-91BC-577FDE548AFA}" type="presOf" srcId="{C9E1E6B0-54AA-4A09-92EA-25F66F82356A}" destId="{869ADE5B-CA6B-4645-99F7-22757630D434}" srcOrd="0" destOrd="0" presId="urn:microsoft.com/office/officeart/2008/layout/LinedList"/>
    <dgm:cxn modelId="{75C9D851-0D5E-4C37-AF7E-CF42E883C895}" type="presParOf" srcId="{9D77734F-5792-4F52-9C29-F7A18E190242}" destId="{A1C58B2D-5201-4414-ADE0-2435F64EC82B}" srcOrd="0" destOrd="0" presId="urn:microsoft.com/office/officeart/2008/layout/LinedList"/>
    <dgm:cxn modelId="{4944D5D5-8714-4F85-B429-72AE76DF5856}" type="presParOf" srcId="{9D77734F-5792-4F52-9C29-F7A18E190242}" destId="{DD37EE09-BF87-4907-9D88-306B591EEAC0}" srcOrd="1" destOrd="0" presId="urn:microsoft.com/office/officeart/2008/layout/LinedList"/>
    <dgm:cxn modelId="{A37824A4-A6F3-455B-91A2-E5A8FA9769AA}" type="presParOf" srcId="{DD37EE09-BF87-4907-9D88-306B591EEAC0}" destId="{869ADE5B-CA6B-4645-99F7-22757630D434}" srcOrd="0" destOrd="0" presId="urn:microsoft.com/office/officeart/2008/layout/LinedList"/>
    <dgm:cxn modelId="{9A6D4610-8A96-4439-9585-CF95929E1E03}" type="presParOf" srcId="{DD37EE09-BF87-4907-9D88-306B591EEAC0}" destId="{E24807B0-70F2-4CA1-AF82-15B0CF449958}" srcOrd="1" destOrd="0" presId="urn:microsoft.com/office/officeart/2008/layout/LinedList"/>
    <dgm:cxn modelId="{694D80B4-3615-4F74-B6E6-9F5129020FC4}" type="presParOf" srcId="{E24807B0-70F2-4CA1-AF82-15B0CF449958}" destId="{5C8B8655-C16F-4790-92A6-83CF97A454A6}" srcOrd="0" destOrd="0" presId="urn:microsoft.com/office/officeart/2008/layout/LinedList"/>
    <dgm:cxn modelId="{48B39E40-0874-42E5-9416-E7D9168AD5B3}" type="presParOf" srcId="{E24807B0-70F2-4CA1-AF82-15B0CF449958}" destId="{E3061D49-479A-4399-859B-7DF76FE8208F}" srcOrd="1" destOrd="0" presId="urn:microsoft.com/office/officeart/2008/layout/LinedList"/>
    <dgm:cxn modelId="{228071BC-90FF-4CD7-959D-A35512C4EEC8}" type="presParOf" srcId="{E3061D49-479A-4399-859B-7DF76FE8208F}" destId="{B44EEAA9-27B3-4C07-A9E3-56E62B6C76A9}" srcOrd="0" destOrd="0" presId="urn:microsoft.com/office/officeart/2008/layout/LinedList"/>
    <dgm:cxn modelId="{7487E517-FE46-4B27-86E1-C4854C43A09A}" type="presParOf" srcId="{E3061D49-479A-4399-859B-7DF76FE8208F}" destId="{946BE02E-6E7C-4BAA-BC5F-043FD1CD3179}" srcOrd="1" destOrd="0" presId="urn:microsoft.com/office/officeart/2008/layout/LinedList"/>
    <dgm:cxn modelId="{B8136DAC-71CE-499A-A7E2-81C61666608F}" type="presParOf" srcId="{E3061D49-479A-4399-859B-7DF76FE8208F}" destId="{B055069E-CD48-4641-9775-2E3CCE254B2D}" srcOrd="2" destOrd="0" presId="urn:microsoft.com/office/officeart/2008/layout/LinedList"/>
    <dgm:cxn modelId="{E409EA02-61FA-4754-95B9-F45FDE4056E6}" type="presParOf" srcId="{E24807B0-70F2-4CA1-AF82-15B0CF449958}" destId="{DAC28EB9-77D3-482D-A1D6-B933F52D2313}" srcOrd="2" destOrd="0" presId="urn:microsoft.com/office/officeart/2008/layout/LinedList"/>
    <dgm:cxn modelId="{A1C26B40-CA13-4A99-B83B-D8786C8FE4B8}" type="presParOf" srcId="{E24807B0-70F2-4CA1-AF82-15B0CF449958}" destId="{4D4837A7-60D8-4330-94E1-6E662B24F2D0}" srcOrd="3" destOrd="0" presId="urn:microsoft.com/office/officeart/2008/layout/LinedList"/>
    <dgm:cxn modelId="{445A0FBA-D663-46DB-8CFE-F5F9F78CB737}" type="presParOf" srcId="{E24807B0-70F2-4CA1-AF82-15B0CF449958}" destId="{3A7096F7-0CF0-46CD-A78E-336F8C429D3C}" srcOrd="4" destOrd="0" presId="urn:microsoft.com/office/officeart/2008/layout/LinedList"/>
    <dgm:cxn modelId="{30897717-7D12-4763-9070-979BE0C0A66F}" type="presParOf" srcId="{3A7096F7-0CF0-46CD-A78E-336F8C429D3C}" destId="{422CAD6A-649E-4970-A814-2664A7873D08}" srcOrd="0" destOrd="0" presId="urn:microsoft.com/office/officeart/2008/layout/LinedList"/>
    <dgm:cxn modelId="{762AE3D5-92F7-47C3-99EB-DFDE25F2B1DB}" type="presParOf" srcId="{3A7096F7-0CF0-46CD-A78E-336F8C429D3C}" destId="{0B8DE782-D51E-4F1B-9A0D-3A58B342089F}" srcOrd="1" destOrd="0" presId="urn:microsoft.com/office/officeart/2008/layout/LinedList"/>
    <dgm:cxn modelId="{ECDD5A0E-A054-4A9A-B109-12A9ECF288FE}" type="presParOf" srcId="{3A7096F7-0CF0-46CD-A78E-336F8C429D3C}" destId="{D741FD39-0C66-4CF2-A4BC-553C4DB18B96}" srcOrd="2" destOrd="0" presId="urn:microsoft.com/office/officeart/2008/layout/LinedList"/>
    <dgm:cxn modelId="{6F06D6BA-5407-4118-8771-DA6ABC0932C6}" type="presParOf" srcId="{E24807B0-70F2-4CA1-AF82-15B0CF449958}" destId="{63634764-578A-48E9-A805-86EA5877A6B5}" srcOrd="5" destOrd="0" presId="urn:microsoft.com/office/officeart/2008/layout/LinedList"/>
    <dgm:cxn modelId="{12950B73-1ADA-4DEE-BCDB-5B48A38504FB}" type="presParOf" srcId="{E24807B0-70F2-4CA1-AF82-15B0CF449958}" destId="{787E4685-4A1C-43CB-B0E2-3E450E3B5AD5}" srcOrd="6" destOrd="0" presId="urn:microsoft.com/office/officeart/2008/layout/LinedList"/>
    <dgm:cxn modelId="{E1A5280D-4D30-4D6A-8E11-234CD15D6243}" type="presParOf" srcId="{E24807B0-70F2-4CA1-AF82-15B0CF449958}" destId="{BB282701-8ABE-41D6-AAD9-444A6BFF1AD2}" srcOrd="7" destOrd="0" presId="urn:microsoft.com/office/officeart/2008/layout/LinedList"/>
    <dgm:cxn modelId="{763D839E-EB57-49D3-BD13-1C7334D21BAF}" type="presParOf" srcId="{BB282701-8ABE-41D6-AAD9-444A6BFF1AD2}" destId="{02F1DB3B-9A05-4DE3-93BA-4E43E3582FDC}" srcOrd="0" destOrd="0" presId="urn:microsoft.com/office/officeart/2008/layout/LinedList"/>
    <dgm:cxn modelId="{26C2A19B-9C79-4309-BC3A-242A08F94668}" type="presParOf" srcId="{BB282701-8ABE-41D6-AAD9-444A6BFF1AD2}" destId="{688C98E9-493A-446E-B277-5F56B5021C54}" srcOrd="1" destOrd="0" presId="urn:microsoft.com/office/officeart/2008/layout/LinedList"/>
    <dgm:cxn modelId="{EF53B287-EC56-4477-B59B-2697E6A7F8FE}" type="presParOf" srcId="{BB282701-8ABE-41D6-AAD9-444A6BFF1AD2}" destId="{7AC952FA-09E5-4590-8437-3E1F2CFF52A8}" srcOrd="2" destOrd="0" presId="urn:microsoft.com/office/officeart/2008/layout/LinedList"/>
    <dgm:cxn modelId="{70293D48-B3DF-46C0-8E7E-5BADFEC585FA}" type="presParOf" srcId="{E24807B0-70F2-4CA1-AF82-15B0CF449958}" destId="{8521ADBE-8C5B-4D6B-8DF4-0796EB8908FA}" srcOrd="8" destOrd="0" presId="urn:microsoft.com/office/officeart/2008/layout/LinedList"/>
    <dgm:cxn modelId="{E230CBA2-B565-40CF-BFC8-EE962492B727}" type="presParOf" srcId="{E24807B0-70F2-4CA1-AF82-15B0CF449958}" destId="{7C11CEE7-D84B-4D07-A074-18F656B20048}" srcOrd="9" destOrd="0" presId="urn:microsoft.com/office/officeart/2008/layout/LinedList"/>
    <dgm:cxn modelId="{1E3E2FBD-D2A2-4C47-9400-2B470FC0A899}" type="presParOf" srcId="{E24807B0-70F2-4CA1-AF82-15B0CF449958}" destId="{2DA67D49-A522-4C27-8A83-C825616452E9}" srcOrd="10" destOrd="0" presId="urn:microsoft.com/office/officeart/2008/layout/LinedList"/>
    <dgm:cxn modelId="{F99B85DC-8F95-4DF4-AB8E-3A8373EBECA2}" type="presParOf" srcId="{2DA67D49-A522-4C27-8A83-C825616452E9}" destId="{AF93D66C-E98A-4F9D-AF2D-E5E3BDFC773F}" srcOrd="0" destOrd="0" presId="urn:microsoft.com/office/officeart/2008/layout/LinedList"/>
    <dgm:cxn modelId="{F2FBF100-3D97-429A-9182-52C9567A8B0A}" type="presParOf" srcId="{2DA67D49-A522-4C27-8A83-C825616452E9}" destId="{C099B10C-3E7C-4370-A042-C6F0B6450D09}" srcOrd="1" destOrd="0" presId="urn:microsoft.com/office/officeart/2008/layout/LinedList"/>
    <dgm:cxn modelId="{D7B8299F-EA0F-48B8-84C0-BD7E799EFEA0}" type="presParOf" srcId="{2DA67D49-A522-4C27-8A83-C825616452E9}" destId="{EB4E6AE5-892F-4C2F-9B0D-62DA602503CD}" srcOrd="2" destOrd="0" presId="urn:microsoft.com/office/officeart/2008/layout/LinedList"/>
    <dgm:cxn modelId="{D4A486AB-A8FD-4BF8-883C-05F4A79E29B9}" type="presParOf" srcId="{E24807B0-70F2-4CA1-AF82-15B0CF449958}" destId="{F5FEF701-A7FC-48C4-9726-F7AB522FFFD5}" srcOrd="11" destOrd="0" presId="urn:microsoft.com/office/officeart/2008/layout/LinedList"/>
    <dgm:cxn modelId="{EA644687-D5AF-48BE-BA74-F7D0958B764C}" type="presParOf" srcId="{E24807B0-70F2-4CA1-AF82-15B0CF449958}" destId="{CFFD2F9E-16B4-45D4-9D15-948D7973FDB6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A510198-8A36-47F6-9141-6A3D4BDE589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9E1E6B0-54AA-4A09-92EA-25F66F82356A}">
      <dgm:prSet phldrT="[Texto]" custT="1"/>
      <dgm:spPr/>
      <dgm:t>
        <a:bodyPr vert="vert270"/>
        <a:lstStyle/>
        <a:p>
          <a:pPr algn="ctr"/>
          <a:r>
            <a:rPr lang="en-GB" sz="1600" noProof="0" dirty="0"/>
            <a:t>Accelerator  System</a:t>
          </a:r>
        </a:p>
      </dgm:t>
    </dgm:pt>
    <dgm:pt modelId="{EA1CC694-443B-4561-AFC2-6E2B66BC13CC}" type="parTrans" cxnId="{4522A2D3-1153-4F03-B279-7D8DB3DC3428}">
      <dgm:prSet/>
      <dgm:spPr/>
      <dgm:t>
        <a:bodyPr/>
        <a:lstStyle/>
        <a:p>
          <a:endParaRPr lang="en-GB" noProof="0" dirty="0"/>
        </a:p>
      </dgm:t>
    </dgm:pt>
    <dgm:pt modelId="{5FE0566F-1A31-4AA5-ADB8-C0C90E87CC76}" type="sibTrans" cxnId="{4522A2D3-1153-4F03-B279-7D8DB3DC3428}">
      <dgm:prSet/>
      <dgm:spPr/>
      <dgm:t>
        <a:bodyPr/>
        <a:lstStyle/>
        <a:p>
          <a:endParaRPr lang="en-GB" noProof="0" dirty="0"/>
        </a:p>
      </dgm:t>
    </dgm:pt>
    <dgm:pt modelId="{F4CED413-3D8A-48F0-B6B3-A1F9931906B4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noProof="0" dirty="0"/>
            <a:t>Engineering design of </a:t>
          </a:r>
          <a:r>
            <a:rPr lang="en-GB" sz="1600" b="1" noProof="0" dirty="0"/>
            <a:t>IFMIF-DONES</a:t>
          </a:r>
          <a:r>
            <a:rPr lang="en-GB" sz="1800" noProof="0" dirty="0"/>
            <a:t>:</a:t>
          </a:r>
          <a:br>
            <a:rPr lang="en-GB" sz="1800" noProof="0" dirty="0"/>
          </a:br>
          <a:r>
            <a:rPr lang="en-GB" sz="1800" noProof="0" dirty="0"/>
            <a:t>- </a:t>
          </a:r>
          <a:r>
            <a:rPr lang="en-GB" sz="1400" noProof="0" dirty="0"/>
            <a:t>Beam dynamics &amp; diagnostics</a:t>
          </a:r>
          <a:br>
            <a:rPr lang="en-GB" sz="1400" noProof="0" dirty="0"/>
          </a:br>
          <a:r>
            <a:rPr lang="en-GB" sz="1400" noProof="0" dirty="0"/>
            <a:t>- Beam intercepting devices</a:t>
          </a:r>
        </a:p>
        <a:p>
          <a:pPr>
            <a:buFont typeface="Arial" panose="020B0604020202020204" pitchFamily="34" charset="0"/>
            <a:buChar char="•"/>
          </a:pPr>
          <a:r>
            <a:rPr lang="en-GB" sz="1400" noProof="0" dirty="0"/>
            <a:t>- MEBT</a:t>
          </a:r>
        </a:p>
        <a:p>
          <a:pPr>
            <a:buFont typeface="Arial" panose="020B0604020202020204" pitchFamily="34" charset="0"/>
            <a:buChar char="•"/>
          </a:pPr>
          <a:r>
            <a:rPr lang="en-GB" sz="1400" noProof="0" dirty="0"/>
            <a:t>- RF System</a:t>
          </a:r>
          <a:br>
            <a:rPr lang="en-GB" sz="1400" noProof="0" dirty="0"/>
          </a:br>
          <a:r>
            <a:rPr lang="en-GB" sz="1400" noProof="0" dirty="0"/>
            <a:t>- Etc.</a:t>
          </a:r>
          <a:br>
            <a:rPr lang="en-GB" sz="1800" noProof="0" dirty="0"/>
          </a:br>
          <a:endParaRPr lang="en-GB" sz="1800" noProof="0" dirty="0"/>
        </a:p>
      </dgm:t>
    </dgm:pt>
    <dgm:pt modelId="{C3EAC0E9-256B-400F-BBE6-B913AD7467B1}" type="parTrans" cxnId="{3BBF7999-312F-492B-AF62-2B784B738B72}">
      <dgm:prSet/>
      <dgm:spPr/>
      <dgm:t>
        <a:bodyPr/>
        <a:lstStyle/>
        <a:p>
          <a:endParaRPr lang="en-GB" noProof="0" dirty="0"/>
        </a:p>
      </dgm:t>
    </dgm:pt>
    <dgm:pt modelId="{D014846E-80B8-4471-A664-0B923C3CDC4D}" type="sibTrans" cxnId="{3BBF7999-312F-492B-AF62-2B784B738B72}">
      <dgm:prSet/>
      <dgm:spPr/>
      <dgm:t>
        <a:bodyPr/>
        <a:lstStyle/>
        <a:p>
          <a:endParaRPr lang="en-GB" noProof="0" dirty="0"/>
        </a:p>
      </dgm:t>
    </dgm:pt>
    <dgm:pt modelId="{57C3CACF-CDFF-4F36-81F7-65B7C9C8CD44}">
      <dgm:prSet phldrT="[Texto]" custT="1"/>
      <dgm:spPr/>
      <dgm:t>
        <a:bodyPr vert="horz"/>
        <a:lstStyle/>
        <a:p>
          <a:pPr algn="l">
            <a:buFont typeface="Arial" panose="020B0604020202020204" pitchFamily="34" charset="0"/>
            <a:buChar char="•"/>
          </a:pPr>
          <a:r>
            <a:rPr lang="en-GB" sz="1600" b="1" noProof="0" dirty="0"/>
            <a:t>LIPAC</a:t>
          </a:r>
          <a:r>
            <a:rPr lang="en-GB" sz="1600" noProof="0" dirty="0"/>
            <a:t> </a:t>
          </a:r>
          <a:r>
            <a:rPr lang="en-GB" sz="1400" noProof="0" dirty="0"/>
            <a:t>from design to commissioning: </a:t>
          </a:r>
          <a:br>
            <a:rPr lang="en-GB" sz="1400" noProof="0" dirty="0"/>
          </a:br>
          <a:r>
            <a:rPr lang="en-GB" sz="1400" noProof="0" dirty="0"/>
            <a:t>RF System; MEBT; HEBT; Beam Dump; Diagnostics, superconducting solenoids, etc.</a:t>
          </a:r>
          <a:br>
            <a:rPr lang="en-GB" sz="1400" noProof="0" dirty="0"/>
          </a:br>
          <a:endParaRPr lang="en-GB" sz="1600" noProof="0" dirty="0"/>
        </a:p>
      </dgm:t>
    </dgm:pt>
    <dgm:pt modelId="{D1ED7879-FCC1-4DDF-88D0-E868EEA459AC}" type="parTrans" cxnId="{809EEC39-68AF-4379-8CCC-97360D771863}">
      <dgm:prSet/>
      <dgm:spPr/>
      <dgm:t>
        <a:bodyPr/>
        <a:lstStyle/>
        <a:p>
          <a:endParaRPr lang="en-GB"/>
        </a:p>
      </dgm:t>
    </dgm:pt>
    <dgm:pt modelId="{986680DE-AF9B-4BAE-A85D-36E5A285C98F}" type="sibTrans" cxnId="{809EEC39-68AF-4379-8CCC-97360D771863}">
      <dgm:prSet/>
      <dgm:spPr/>
      <dgm:t>
        <a:bodyPr/>
        <a:lstStyle/>
        <a:p>
          <a:endParaRPr lang="en-GB"/>
        </a:p>
      </dgm:t>
    </dgm:pt>
    <dgm:pt modelId="{9D77734F-5792-4F52-9C29-F7A18E190242}" type="pres">
      <dgm:prSet presAssocID="{1A510198-8A36-47F6-9141-6A3D4BDE5895}" presName="vert0" presStyleCnt="0">
        <dgm:presLayoutVars>
          <dgm:dir/>
          <dgm:animOne val="branch"/>
          <dgm:animLvl val="lvl"/>
        </dgm:presLayoutVars>
      </dgm:prSet>
      <dgm:spPr/>
    </dgm:pt>
    <dgm:pt modelId="{A1C58B2D-5201-4414-ADE0-2435F64EC82B}" type="pres">
      <dgm:prSet presAssocID="{C9E1E6B0-54AA-4A09-92EA-25F66F82356A}" presName="thickLine" presStyleLbl="alignNode1" presStyleIdx="0" presStyleCnt="1"/>
      <dgm:spPr/>
    </dgm:pt>
    <dgm:pt modelId="{DD37EE09-BF87-4907-9D88-306B591EEAC0}" type="pres">
      <dgm:prSet presAssocID="{C9E1E6B0-54AA-4A09-92EA-25F66F82356A}" presName="horz1" presStyleCnt="0"/>
      <dgm:spPr/>
    </dgm:pt>
    <dgm:pt modelId="{869ADE5B-CA6B-4645-99F7-22757630D434}" type="pres">
      <dgm:prSet presAssocID="{C9E1E6B0-54AA-4A09-92EA-25F66F82356A}" presName="tx1" presStyleLbl="revTx" presStyleIdx="0" presStyleCnt="3"/>
      <dgm:spPr/>
    </dgm:pt>
    <dgm:pt modelId="{E24807B0-70F2-4CA1-AF82-15B0CF449958}" type="pres">
      <dgm:prSet presAssocID="{C9E1E6B0-54AA-4A09-92EA-25F66F82356A}" presName="vert1" presStyleCnt="0"/>
      <dgm:spPr/>
    </dgm:pt>
    <dgm:pt modelId="{5F097126-1903-4A67-8C48-A381FBD707CC}" type="pres">
      <dgm:prSet presAssocID="{57C3CACF-CDFF-4F36-81F7-65B7C9C8CD44}" presName="vertSpace2a" presStyleCnt="0"/>
      <dgm:spPr/>
    </dgm:pt>
    <dgm:pt modelId="{CC48B806-3275-4F7C-AD01-954B99CCBD34}" type="pres">
      <dgm:prSet presAssocID="{57C3CACF-CDFF-4F36-81F7-65B7C9C8CD44}" presName="horz2" presStyleCnt="0"/>
      <dgm:spPr/>
    </dgm:pt>
    <dgm:pt modelId="{2F01A1FA-DB34-4F4F-A4FE-DE229C689DB5}" type="pres">
      <dgm:prSet presAssocID="{57C3CACF-CDFF-4F36-81F7-65B7C9C8CD44}" presName="horzSpace2" presStyleCnt="0"/>
      <dgm:spPr/>
    </dgm:pt>
    <dgm:pt modelId="{DF2C0C91-7D5E-4DF4-93E0-1E0811C6525C}" type="pres">
      <dgm:prSet presAssocID="{57C3CACF-CDFF-4F36-81F7-65B7C9C8CD44}" presName="tx2" presStyleLbl="revTx" presStyleIdx="1" presStyleCnt="3" custScaleY="144661"/>
      <dgm:spPr/>
    </dgm:pt>
    <dgm:pt modelId="{1D67533A-89E6-42A3-B2EA-D542657D7A2D}" type="pres">
      <dgm:prSet presAssocID="{57C3CACF-CDFF-4F36-81F7-65B7C9C8CD44}" presName="vert2" presStyleCnt="0"/>
      <dgm:spPr/>
    </dgm:pt>
    <dgm:pt modelId="{9EA4FDEA-4EAE-4C09-9F65-21399BD0748B}" type="pres">
      <dgm:prSet presAssocID="{57C3CACF-CDFF-4F36-81F7-65B7C9C8CD44}" presName="thinLine2b" presStyleLbl="callout" presStyleIdx="0" presStyleCnt="2"/>
      <dgm:spPr/>
    </dgm:pt>
    <dgm:pt modelId="{422426A6-12DC-4007-83F7-6055CD2C021B}" type="pres">
      <dgm:prSet presAssocID="{57C3CACF-CDFF-4F36-81F7-65B7C9C8CD44}" presName="vertSpace2b" presStyleCnt="0"/>
      <dgm:spPr/>
    </dgm:pt>
    <dgm:pt modelId="{E3061D49-479A-4399-859B-7DF76FE8208F}" type="pres">
      <dgm:prSet presAssocID="{F4CED413-3D8A-48F0-B6B3-A1F9931906B4}" presName="horz2" presStyleCnt="0"/>
      <dgm:spPr/>
    </dgm:pt>
    <dgm:pt modelId="{B44EEAA9-27B3-4C07-A9E3-56E62B6C76A9}" type="pres">
      <dgm:prSet presAssocID="{F4CED413-3D8A-48F0-B6B3-A1F9931906B4}" presName="horzSpace2" presStyleCnt="0"/>
      <dgm:spPr/>
    </dgm:pt>
    <dgm:pt modelId="{946BE02E-6E7C-4BAA-BC5F-043FD1CD3179}" type="pres">
      <dgm:prSet presAssocID="{F4CED413-3D8A-48F0-B6B3-A1F9931906B4}" presName="tx2" presStyleLbl="revTx" presStyleIdx="2" presStyleCnt="3" custScaleY="338340"/>
      <dgm:spPr/>
    </dgm:pt>
    <dgm:pt modelId="{B055069E-CD48-4641-9775-2E3CCE254B2D}" type="pres">
      <dgm:prSet presAssocID="{F4CED413-3D8A-48F0-B6B3-A1F9931906B4}" presName="vert2" presStyleCnt="0"/>
      <dgm:spPr/>
    </dgm:pt>
    <dgm:pt modelId="{DAC28EB9-77D3-482D-A1D6-B933F52D2313}" type="pres">
      <dgm:prSet presAssocID="{F4CED413-3D8A-48F0-B6B3-A1F9931906B4}" presName="thinLine2b" presStyleLbl="callout" presStyleIdx="1" presStyleCnt="2"/>
      <dgm:spPr/>
    </dgm:pt>
    <dgm:pt modelId="{4D4837A7-60D8-4330-94E1-6E662B24F2D0}" type="pres">
      <dgm:prSet presAssocID="{F4CED413-3D8A-48F0-B6B3-A1F9931906B4}" presName="vertSpace2b" presStyleCnt="0"/>
      <dgm:spPr/>
    </dgm:pt>
  </dgm:ptLst>
  <dgm:cxnLst>
    <dgm:cxn modelId="{809EEC39-68AF-4379-8CCC-97360D771863}" srcId="{C9E1E6B0-54AA-4A09-92EA-25F66F82356A}" destId="{57C3CACF-CDFF-4F36-81F7-65B7C9C8CD44}" srcOrd="0" destOrd="0" parTransId="{D1ED7879-FCC1-4DDF-88D0-E868EEA459AC}" sibTransId="{986680DE-AF9B-4BAE-A85D-36E5A285C98F}"/>
    <dgm:cxn modelId="{0F3CD36B-9F9F-4194-A1E8-28DBB7DFC7EC}" type="presOf" srcId="{57C3CACF-CDFF-4F36-81F7-65B7C9C8CD44}" destId="{DF2C0C91-7D5E-4DF4-93E0-1E0811C6525C}" srcOrd="0" destOrd="0" presId="urn:microsoft.com/office/officeart/2008/layout/LinedList"/>
    <dgm:cxn modelId="{263EAB71-3000-4D7F-9A0C-503412337F5F}" type="presOf" srcId="{1A510198-8A36-47F6-9141-6A3D4BDE5895}" destId="{9D77734F-5792-4F52-9C29-F7A18E190242}" srcOrd="0" destOrd="0" presId="urn:microsoft.com/office/officeart/2008/layout/LinedList"/>
    <dgm:cxn modelId="{3BBF7999-312F-492B-AF62-2B784B738B72}" srcId="{C9E1E6B0-54AA-4A09-92EA-25F66F82356A}" destId="{F4CED413-3D8A-48F0-B6B3-A1F9931906B4}" srcOrd="1" destOrd="0" parTransId="{C3EAC0E9-256B-400F-BBE6-B913AD7467B1}" sibTransId="{D014846E-80B8-4471-A664-0B923C3CDC4D}"/>
    <dgm:cxn modelId="{1FB921A0-75BA-4CDA-A67B-1B1EA87E2045}" type="presOf" srcId="{F4CED413-3D8A-48F0-B6B3-A1F9931906B4}" destId="{946BE02E-6E7C-4BAA-BC5F-043FD1CD3179}" srcOrd="0" destOrd="0" presId="urn:microsoft.com/office/officeart/2008/layout/LinedList"/>
    <dgm:cxn modelId="{4522A2D3-1153-4F03-B279-7D8DB3DC3428}" srcId="{1A510198-8A36-47F6-9141-6A3D4BDE5895}" destId="{C9E1E6B0-54AA-4A09-92EA-25F66F82356A}" srcOrd="0" destOrd="0" parTransId="{EA1CC694-443B-4561-AFC2-6E2B66BC13CC}" sibTransId="{5FE0566F-1A31-4AA5-ADB8-C0C90E87CC76}"/>
    <dgm:cxn modelId="{A8C57EE6-8C57-4C8C-91BC-577FDE548AFA}" type="presOf" srcId="{C9E1E6B0-54AA-4A09-92EA-25F66F82356A}" destId="{869ADE5B-CA6B-4645-99F7-22757630D434}" srcOrd="0" destOrd="0" presId="urn:microsoft.com/office/officeart/2008/layout/LinedList"/>
    <dgm:cxn modelId="{75C9D851-0D5E-4C37-AF7E-CF42E883C895}" type="presParOf" srcId="{9D77734F-5792-4F52-9C29-F7A18E190242}" destId="{A1C58B2D-5201-4414-ADE0-2435F64EC82B}" srcOrd="0" destOrd="0" presId="urn:microsoft.com/office/officeart/2008/layout/LinedList"/>
    <dgm:cxn modelId="{4944D5D5-8714-4F85-B429-72AE76DF5856}" type="presParOf" srcId="{9D77734F-5792-4F52-9C29-F7A18E190242}" destId="{DD37EE09-BF87-4907-9D88-306B591EEAC0}" srcOrd="1" destOrd="0" presId="urn:microsoft.com/office/officeart/2008/layout/LinedList"/>
    <dgm:cxn modelId="{A37824A4-A6F3-455B-91A2-E5A8FA9769AA}" type="presParOf" srcId="{DD37EE09-BF87-4907-9D88-306B591EEAC0}" destId="{869ADE5B-CA6B-4645-99F7-22757630D434}" srcOrd="0" destOrd="0" presId="urn:microsoft.com/office/officeart/2008/layout/LinedList"/>
    <dgm:cxn modelId="{9A6D4610-8A96-4439-9585-CF95929E1E03}" type="presParOf" srcId="{DD37EE09-BF87-4907-9D88-306B591EEAC0}" destId="{E24807B0-70F2-4CA1-AF82-15B0CF449958}" srcOrd="1" destOrd="0" presId="urn:microsoft.com/office/officeart/2008/layout/LinedList"/>
    <dgm:cxn modelId="{75D93048-CD3E-4549-9226-BA2C2074AEBA}" type="presParOf" srcId="{E24807B0-70F2-4CA1-AF82-15B0CF449958}" destId="{5F097126-1903-4A67-8C48-A381FBD707CC}" srcOrd="0" destOrd="0" presId="urn:microsoft.com/office/officeart/2008/layout/LinedList"/>
    <dgm:cxn modelId="{9EDC0F8E-942E-46B2-A165-E4D509A178A4}" type="presParOf" srcId="{E24807B0-70F2-4CA1-AF82-15B0CF449958}" destId="{CC48B806-3275-4F7C-AD01-954B99CCBD34}" srcOrd="1" destOrd="0" presId="urn:microsoft.com/office/officeart/2008/layout/LinedList"/>
    <dgm:cxn modelId="{ECB26D88-C931-4BCB-8C48-76D61F1DB497}" type="presParOf" srcId="{CC48B806-3275-4F7C-AD01-954B99CCBD34}" destId="{2F01A1FA-DB34-4F4F-A4FE-DE229C689DB5}" srcOrd="0" destOrd="0" presId="urn:microsoft.com/office/officeart/2008/layout/LinedList"/>
    <dgm:cxn modelId="{C3A897DF-FB81-46BA-AB94-979997D5C592}" type="presParOf" srcId="{CC48B806-3275-4F7C-AD01-954B99CCBD34}" destId="{DF2C0C91-7D5E-4DF4-93E0-1E0811C6525C}" srcOrd="1" destOrd="0" presId="urn:microsoft.com/office/officeart/2008/layout/LinedList"/>
    <dgm:cxn modelId="{5DA579D7-86D8-4DB4-B661-C5B9F722BA7B}" type="presParOf" srcId="{CC48B806-3275-4F7C-AD01-954B99CCBD34}" destId="{1D67533A-89E6-42A3-B2EA-D542657D7A2D}" srcOrd="2" destOrd="0" presId="urn:microsoft.com/office/officeart/2008/layout/LinedList"/>
    <dgm:cxn modelId="{17C4E35E-EE51-4DDD-944D-8D1A32D6A9C0}" type="presParOf" srcId="{E24807B0-70F2-4CA1-AF82-15B0CF449958}" destId="{9EA4FDEA-4EAE-4C09-9F65-21399BD0748B}" srcOrd="2" destOrd="0" presId="urn:microsoft.com/office/officeart/2008/layout/LinedList"/>
    <dgm:cxn modelId="{C1A6F28B-8CB4-4ADF-AE8C-F43441C48BF9}" type="presParOf" srcId="{E24807B0-70F2-4CA1-AF82-15B0CF449958}" destId="{422426A6-12DC-4007-83F7-6055CD2C021B}" srcOrd="3" destOrd="0" presId="urn:microsoft.com/office/officeart/2008/layout/LinedList"/>
    <dgm:cxn modelId="{BDA4AC04-432B-4B8D-93D1-4C972F2BA3F5}" type="presParOf" srcId="{E24807B0-70F2-4CA1-AF82-15B0CF449958}" destId="{E3061D49-479A-4399-859B-7DF76FE8208F}" srcOrd="4" destOrd="0" presId="urn:microsoft.com/office/officeart/2008/layout/LinedList"/>
    <dgm:cxn modelId="{B5827553-BCB6-4E07-95C7-860D2C636659}" type="presParOf" srcId="{E3061D49-479A-4399-859B-7DF76FE8208F}" destId="{B44EEAA9-27B3-4C07-A9E3-56E62B6C76A9}" srcOrd="0" destOrd="0" presId="urn:microsoft.com/office/officeart/2008/layout/LinedList"/>
    <dgm:cxn modelId="{989125AF-F3BE-4F97-8448-916171A17A07}" type="presParOf" srcId="{E3061D49-479A-4399-859B-7DF76FE8208F}" destId="{946BE02E-6E7C-4BAA-BC5F-043FD1CD3179}" srcOrd="1" destOrd="0" presId="urn:microsoft.com/office/officeart/2008/layout/LinedList"/>
    <dgm:cxn modelId="{3F361F02-3C72-4EBE-8DFF-79EA22CCF3A5}" type="presParOf" srcId="{E3061D49-479A-4399-859B-7DF76FE8208F}" destId="{B055069E-CD48-4641-9775-2E3CCE254B2D}" srcOrd="2" destOrd="0" presId="urn:microsoft.com/office/officeart/2008/layout/LinedList"/>
    <dgm:cxn modelId="{271CEEA8-102E-4F63-81B4-D72ADC93E168}" type="presParOf" srcId="{E24807B0-70F2-4CA1-AF82-15B0CF449958}" destId="{DAC28EB9-77D3-482D-A1D6-B933F52D2313}" srcOrd="5" destOrd="0" presId="urn:microsoft.com/office/officeart/2008/layout/LinedList"/>
    <dgm:cxn modelId="{726CBB28-09F5-42A3-A03D-B82066E17E47}" type="presParOf" srcId="{E24807B0-70F2-4CA1-AF82-15B0CF449958}" destId="{4D4837A7-60D8-4330-94E1-6E662B24F2D0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A510198-8A36-47F6-9141-6A3D4BDE589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9E1E6B0-54AA-4A09-92EA-25F66F82356A}">
      <dgm:prSet phldrT="[Texto]" custT="1"/>
      <dgm:spPr/>
      <dgm:t>
        <a:bodyPr vert="vert270"/>
        <a:lstStyle/>
        <a:p>
          <a:pPr algn="ctr"/>
          <a:r>
            <a:rPr lang="en-GB" sz="1600" noProof="0" dirty="0"/>
            <a:t>Lithium System</a:t>
          </a:r>
        </a:p>
      </dgm:t>
    </dgm:pt>
    <dgm:pt modelId="{EA1CC694-443B-4561-AFC2-6E2B66BC13CC}" type="parTrans" cxnId="{4522A2D3-1153-4F03-B279-7D8DB3DC3428}">
      <dgm:prSet/>
      <dgm:spPr/>
      <dgm:t>
        <a:bodyPr/>
        <a:lstStyle/>
        <a:p>
          <a:endParaRPr lang="en-GB" noProof="0" dirty="0"/>
        </a:p>
      </dgm:t>
    </dgm:pt>
    <dgm:pt modelId="{5FE0566F-1A31-4AA5-ADB8-C0C90E87CC76}" type="sibTrans" cxnId="{4522A2D3-1153-4F03-B279-7D8DB3DC3428}">
      <dgm:prSet/>
      <dgm:spPr/>
      <dgm:t>
        <a:bodyPr/>
        <a:lstStyle/>
        <a:p>
          <a:endParaRPr lang="en-GB" noProof="0" dirty="0"/>
        </a:p>
      </dgm:t>
    </dgm:pt>
    <dgm:pt modelId="{F4CED413-3D8A-48F0-B6B3-A1F9931906B4}">
      <dgm:prSet phldrT="[Texto]" custT="1"/>
      <dgm:spPr/>
      <dgm:t>
        <a:bodyPr/>
        <a:lstStyle/>
        <a:p>
          <a:r>
            <a:rPr lang="en-GB" sz="1600" noProof="0" dirty="0"/>
            <a:t>Liquid Lithium purification tech. (LITEC)</a:t>
          </a:r>
        </a:p>
      </dgm:t>
    </dgm:pt>
    <dgm:pt modelId="{C3EAC0E9-256B-400F-BBE6-B913AD7467B1}" type="parTrans" cxnId="{3BBF7999-312F-492B-AF62-2B784B738B72}">
      <dgm:prSet/>
      <dgm:spPr/>
      <dgm:t>
        <a:bodyPr/>
        <a:lstStyle/>
        <a:p>
          <a:endParaRPr lang="en-GB" noProof="0" dirty="0"/>
        </a:p>
      </dgm:t>
    </dgm:pt>
    <dgm:pt modelId="{D014846E-80B8-4471-A664-0B923C3CDC4D}" type="sibTrans" cxnId="{3BBF7999-312F-492B-AF62-2B784B738B72}">
      <dgm:prSet/>
      <dgm:spPr/>
      <dgm:t>
        <a:bodyPr/>
        <a:lstStyle/>
        <a:p>
          <a:endParaRPr lang="en-GB" noProof="0" dirty="0"/>
        </a:p>
      </dgm:t>
    </dgm:pt>
    <dgm:pt modelId="{A0FD986C-0763-432F-8AC4-F4E0E6E7975D}">
      <dgm:prSet phldrT="[Texto]" custT="1"/>
      <dgm:spPr/>
      <dgm:t>
        <a:bodyPr/>
        <a:lstStyle/>
        <a:p>
          <a:r>
            <a:rPr lang="en-GB" sz="1600" noProof="0" dirty="0"/>
            <a:t>Others:  jet diagnostics, Impurity monitoring systems, etc.</a:t>
          </a:r>
        </a:p>
      </dgm:t>
    </dgm:pt>
    <dgm:pt modelId="{5E3090EF-EE34-4230-81A2-7F76578844B5}" type="parTrans" cxnId="{63C3C375-02F3-4809-A8EE-31DA39C98BC1}">
      <dgm:prSet/>
      <dgm:spPr/>
      <dgm:t>
        <a:bodyPr/>
        <a:lstStyle/>
        <a:p>
          <a:endParaRPr lang="en-GB" noProof="0" dirty="0"/>
        </a:p>
      </dgm:t>
    </dgm:pt>
    <dgm:pt modelId="{5030038C-79DC-4F6C-A3C7-CB28B5C1E36F}" type="sibTrans" cxnId="{63C3C375-02F3-4809-A8EE-31DA39C98BC1}">
      <dgm:prSet/>
      <dgm:spPr/>
      <dgm:t>
        <a:bodyPr/>
        <a:lstStyle/>
        <a:p>
          <a:endParaRPr lang="en-GB" noProof="0" dirty="0"/>
        </a:p>
      </dgm:t>
    </dgm:pt>
    <dgm:pt modelId="{9D77734F-5792-4F52-9C29-F7A18E190242}" type="pres">
      <dgm:prSet presAssocID="{1A510198-8A36-47F6-9141-6A3D4BDE5895}" presName="vert0" presStyleCnt="0">
        <dgm:presLayoutVars>
          <dgm:dir/>
          <dgm:animOne val="branch"/>
          <dgm:animLvl val="lvl"/>
        </dgm:presLayoutVars>
      </dgm:prSet>
      <dgm:spPr/>
    </dgm:pt>
    <dgm:pt modelId="{A1C58B2D-5201-4414-ADE0-2435F64EC82B}" type="pres">
      <dgm:prSet presAssocID="{C9E1E6B0-54AA-4A09-92EA-25F66F82356A}" presName="thickLine" presStyleLbl="alignNode1" presStyleIdx="0" presStyleCnt="1"/>
      <dgm:spPr/>
    </dgm:pt>
    <dgm:pt modelId="{DD37EE09-BF87-4907-9D88-306B591EEAC0}" type="pres">
      <dgm:prSet presAssocID="{C9E1E6B0-54AA-4A09-92EA-25F66F82356A}" presName="horz1" presStyleCnt="0"/>
      <dgm:spPr/>
    </dgm:pt>
    <dgm:pt modelId="{869ADE5B-CA6B-4645-99F7-22757630D434}" type="pres">
      <dgm:prSet presAssocID="{C9E1E6B0-54AA-4A09-92EA-25F66F82356A}" presName="tx1" presStyleLbl="revTx" presStyleIdx="0" presStyleCnt="3"/>
      <dgm:spPr/>
    </dgm:pt>
    <dgm:pt modelId="{E24807B0-70F2-4CA1-AF82-15B0CF449958}" type="pres">
      <dgm:prSet presAssocID="{C9E1E6B0-54AA-4A09-92EA-25F66F82356A}" presName="vert1" presStyleCnt="0"/>
      <dgm:spPr/>
    </dgm:pt>
    <dgm:pt modelId="{5C8B8655-C16F-4790-92A6-83CF97A454A6}" type="pres">
      <dgm:prSet presAssocID="{F4CED413-3D8A-48F0-B6B3-A1F9931906B4}" presName="vertSpace2a" presStyleCnt="0"/>
      <dgm:spPr/>
    </dgm:pt>
    <dgm:pt modelId="{E3061D49-479A-4399-859B-7DF76FE8208F}" type="pres">
      <dgm:prSet presAssocID="{F4CED413-3D8A-48F0-B6B3-A1F9931906B4}" presName="horz2" presStyleCnt="0"/>
      <dgm:spPr/>
    </dgm:pt>
    <dgm:pt modelId="{B44EEAA9-27B3-4C07-A9E3-56E62B6C76A9}" type="pres">
      <dgm:prSet presAssocID="{F4CED413-3D8A-48F0-B6B3-A1F9931906B4}" presName="horzSpace2" presStyleCnt="0"/>
      <dgm:spPr/>
    </dgm:pt>
    <dgm:pt modelId="{946BE02E-6E7C-4BAA-BC5F-043FD1CD3179}" type="pres">
      <dgm:prSet presAssocID="{F4CED413-3D8A-48F0-B6B3-A1F9931906B4}" presName="tx2" presStyleLbl="revTx" presStyleIdx="1" presStyleCnt="3"/>
      <dgm:spPr/>
    </dgm:pt>
    <dgm:pt modelId="{B055069E-CD48-4641-9775-2E3CCE254B2D}" type="pres">
      <dgm:prSet presAssocID="{F4CED413-3D8A-48F0-B6B3-A1F9931906B4}" presName="vert2" presStyleCnt="0"/>
      <dgm:spPr/>
    </dgm:pt>
    <dgm:pt modelId="{DAC28EB9-77D3-482D-A1D6-B933F52D2313}" type="pres">
      <dgm:prSet presAssocID="{F4CED413-3D8A-48F0-B6B3-A1F9931906B4}" presName="thinLine2b" presStyleLbl="callout" presStyleIdx="0" presStyleCnt="2"/>
      <dgm:spPr/>
    </dgm:pt>
    <dgm:pt modelId="{4D4837A7-60D8-4330-94E1-6E662B24F2D0}" type="pres">
      <dgm:prSet presAssocID="{F4CED413-3D8A-48F0-B6B3-A1F9931906B4}" presName="vertSpace2b" presStyleCnt="0"/>
      <dgm:spPr/>
    </dgm:pt>
    <dgm:pt modelId="{FD224F0B-4E36-46DB-BB4F-1D26F6E5E861}" type="pres">
      <dgm:prSet presAssocID="{A0FD986C-0763-432F-8AC4-F4E0E6E7975D}" presName="horz2" presStyleCnt="0"/>
      <dgm:spPr/>
    </dgm:pt>
    <dgm:pt modelId="{5E8A28E8-0AE5-4C5D-AFA7-3DB467C7D73D}" type="pres">
      <dgm:prSet presAssocID="{A0FD986C-0763-432F-8AC4-F4E0E6E7975D}" presName="horzSpace2" presStyleCnt="0"/>
      <dgm:spPr/>
    </dgm:pt>
    <dgm:pt modelId="{BD9F276E-43DF-4731-B2DC-0CF47D93493C}" type="pres">
      <dgm:prSet presAssocID="{A0FD986C-0763-432F-8AC4-F4E0E6E7975D}" presName="tx2" presStyleLbl="revTx" presStyleIdx="2" presStyleCnt="3"/>
      <dgm:spPr/>
    </dgm:pt>
    <dgm:pt modelId="{B35166A5-8B37-4223-B9F3-233764138263}" type="pres">
      <dgm:prSet presAssocID="{A0FD986C-0763-432F-8AC4-F4E0E6E7975D}" presName="vert2" presStyleCnt="0"/>
      <dgm:spPr/>
    </dgm:pt>
    <dgm:pt modelId="{1388F657-AD21-45D0-AA6E-B41761A0F5DD}" type="pres">
      <dgm:prSet presAssocID="{A0FD986C-0763-432F-8AC4-F4E0E6E7975D}" presName="thinLine2b" presStyleLbl="callout" presStyleIdx="1" presStyleCnt="2"/>
      <dgm:spPr/>
    </dgm:pt>
    <dgm:pt modelId="{E5CAE927-3A63-47B4-8D12-6B9C123E4D51}" type="pres">
      <dgm:prSet presAssocID="{A0FD986C-0763-432F-8AC4-F4E0E6E7975D}" presName="vertSpace2b" presStyleCnt="0"/>
      <dgm:spPr/>
    </dgm:pt>
  </dgm:ptLst>
  <dgm:cxnLst>
    <dgm:cxn modelId="{60CF570E-8FDC-4F24-BAA5-EA22F6C23278}" type="presOf" srcId="{F4CED413-3D8A-48F0-B6B3-A1F9931906B4}" destId="{946BE02E-6E7C-4BAA-BC5F-043FD1CD3179}" srcOrd="0" destOrd="0" presId="urn:microsoft.com/office/officeart/2008/layout/LinedList"/>
    <dgm:cxn modelId="{263EAB71-3000-4D7F-9A0C-503412337F5F}" type="presOf" srcId="{1A510198-8A36-47F6-9141-6A3D4BDE5895}" destId="{9D77734F-5792-4F52-9C29-F7A18E190242}" srcOrd="0" destOrd="0" presId="urn:microsoft.com/office/officeart/2008/layout/LinedList"/>
    <dgm:cxn modelId="{63C3C375-02F3-4809-A8EE-31DA39C98BC1}" srcId="{C9E1E6B0-54AA-4A09-92EA-25F66F82356A}" destId="{A0FD986C-0763-432F-8AC4-F4E0E6E7975D}" srcOrd="1" destOrd="0" parTransId="{5E3090EF-EE34-4230-81A2-7F76578844B5}" sibTransId="{5030038C-79DC-4F6C-A3C7-CB28B5C1E36F}"/>
    <dgm:cxn modelId="{3BBF7999-312F-492B-AF62-2B784B738B72}" srcId="{C9E1E6B0-54AA-4A09-92EA-25F66F82356A}" destId="{F4CED413-3D8A-48F0-B6B3-A1F9931906B4}" srcOrd="0" destOrd="0" parTransId="{C3EAC0E9-256B-400F-BBE6-B913AD7467B1}" sibTransId="{D014846E-80B8-4471-A664-0B923C3CDC4D}"/>
    <dgm:cxn modelId="{1BE473CA-3DE6-411F-BC44-1C4468DBAA15}" type="presOf" srcId="{A0FD986C-0763-432F-8AC4-F4E0E6E7975D}" destId="{BD9F276E-43DF-4731-B2DC-0CF47D93493C}" srcOrd="0" destOrd="0" presId="urn:microsoft.com/office/officeart/2008/layout/LinedList"/>
    <dgm:cxn modelId="{4522A2D3-1153-4F03-B279-7D8DB3DC3428}" srcId="{1A510198-8A36-47F6-9141-6A3D4BDE5895}" destId="{C9E1E6B0-54AA-4A09-92EA-25F66F82356A}" srcOrd="0" destOrd="0" parTransId="{EA1CC694-443B-4561-AFC2-6E2B66BC13CC}" sibTransId="{5FE0566F-1A31-4AA5-ADB8-C0C90E87CC76}"/>
    <dgm:cxn modelId="{A8C57EE6-8C57-4C8C-91BC-577FDE548AFA}" type="presOf" srcId="{C9E1E6B0-54AA-4A09-92EA-25F66F82356A}" destId="{869ADE5B-CA6B-4645-99F7-22757630D434}" srcOrd="0" destOrd="0" presId="urn:microsoft.com/office/officeart/2008/layout/LinedList"/>
    <dgm:cxn modelId="{75C9D851-0D5E-4C37-AF7E-CF42E883C895}" type="presParOf" srcId="{9D77734F-5792-4F52-9C29-F7A18E190242}" destId="{A1C58B2D-5201-4414-ADE0-2435F64EC82B}" srcOrd="0" destOrd="0" presId="urn:microsoft.com/office/officeart/2008/layout/LinedList"/>
    <dgm:cxn modelId="{4944D5D5-8714-4F85-B429-72AE76DF5856}" type="presParOf" srcId="{9D77734F-5792-4F52-9C29-F7A18E190242}" destId="{DD37EE09-BF87-4907-9D88-306B591EEAC0}" srcOrd="1" destOrd="0" presId="urn:microsoft.com/office/officeart/2008/layout/LinedList"/>
    <dgm:cxn modelId="{A37824A4-A6F3-455B-91A2-E5A8FA9769AA}" type="presParOf" srcId="{DD37EE09-BF87-4907-9D88-306B591EEAC0}" destId="{869ADE5B-CA6B-4645-99F7-22757630D434}" srcOrd="0" destOrd="0" presId="urn:microsoft.com/office/officeart/2008/layout/LinedList"/>
    <dgm:cxn modelId="{9A6D4610-8A96-4439-9585-CF95929E1E03}" type="presParOf" srcId="{DD37EE09-BF87-4907-9D88-306B591EEAC0}" destId="{E24807B0-70F2-4CA1-AF82-15B0CF449958}" srcOrd="1" destOrd="0" presId="urn:microsoft.com/office/officeart/2008/layout/LinedList"/>
    <dgm:cxn modelId="{694D80B4-3615-4F74-B6E6-9F5129020FC4}" type="presParOf" srcId="{E24807B0-70F2-4CA1-AF82-15B0CF449958}" destId="{5C8B8655-C16F-4790-92A6-83CF97A454A6}" srcOrd="0" destOrd="0" presId="urn:microsoft.com/office/officeart/2008/layout/LinedList"/>
    <dgm:cxn modelId="{48B39E40-0874-42E5-9416-E7D9168AD5B3}" type="presParOf" srcId="{E24807B0-70F2-4CA1-AF82-15B0CF449958}" destId="{E3061D49-479A-4399-859B-7DF76FE8208F}" srcOrd="1" destOrd="0" presId="urn:microsoft.com/office/officeart/2008/layout/LinedList"/>
    <dgm:cxn modelId="{228071BC-90FF-4CD7-959D-A35512C4EEC8}" type="presParOf" srcId="{E3061D49-479A-4399-859B-7DF76FE8208F}" destId="{B44EEAA9-27B3-4C07-A9E3-56E62B6C76A9}" srcOrd="0" destOrd="0" presId="urn:microsoft.com/office/officeart/2008/layout/LinedList"/>
    <dgm:cxn modelId="{7487E517-FE46-4B27-86E1-C4854C43A09A}" type="presParOf" srcId="{E3061D49-479A-4399-859B-7DF76FE8208F}" destId="{946BE02E-6E7C-4BAA-BC5F-043FD1CD3179}" srcOrd="1" destOrd="0" presId="urn:microsoft.com/office/officeart/2008/layout/LinedList"/>
    <dgm:cxn modelId="{B8136DAC-71CE-499A-A7E2-81C61666608F}" type="presParOf" srcId="{E3061D49-479A-4399-859B-7DF76FE8208F}" destId="{B055069E-CD48-4641-9775-2E3CCE254B2D}" srcOrd="2" destOrd="0" presId="urn:microsoft.com/office/officeart/2008/layout/LinedList"/>
    <dgm:cxn modelId="{E409EA02-61FA-4754-95B9-F45FDE4056E6}" type="presParOf" srcId="{E24807B0-70F2-4CA1-AF82-15B0CF449958}" destId="{DAC28EB9-77D3-482D-A1D6-B933F52D2313}" srcOrd="2" destOrd="0" presId="urn:microsoft.com/office/officeart/2008/layout/LinedList"/>
    <dgm:cxn modelId="{A1C26B40-CA13-4A99-B83B-D8786C8FE4B8}" type="presParOf" srcId="{E24807B0-70F2-4CA1-AF82-15B0CF449958}" destId="{4D4837A7-60D8-4330-94E1-6E662B24F2D0}" srcOrd="3" destOrd="0" presId="urn:microsoft.com/office/officeart/2008/layout/LinedList"/>
    <dgm:cxn modelId="{D43B4FE6-3C5D-4787-8AD0-567FBECDD9F6}" type="presParOf" srcId="{E24807B0-70F2-4CA1-AF82-15B0CF449958}" destId="{FD224F0B-4E36-46DB-BB4F-1D26F6E5E861}" srcOrd="4" destOrd="0" presId="urn:microsoft.com/office/officeart/2008/layout/LinedList"/>
    <dgm:cxn modelId="{E518F0F3-37EB-48A9-8AF8-A8569EAA9216}" type="presParOf" srcId="{FD224F0B-4E36-46DB-BB4F-1D26F6E5E861}" destId="{5E8A28E8-0AE5-4C5D-AFA7-3DB467C7D73D}" srcOrd="0" destOrd="0" presId="urn:microsoft.com/office/officeart/2008/layout/LinedList"/>
    <dgm:cxn modelId="{C9BBCA4F-6B0B-4422-A710-C20C0801284D}" type="presParOf" srcId="{FD224F0B-4E36-46DB-BB4F-1D26F6E5E861}" destId="{BD9F276E-43DF-4731-B2DC-0CF47D93493C}" srcOrd="1" destOrd="0" presId="urn:microsoft.com/office/officeart/2008/layout/LinedList"/>
    <dgm:cxn modelId="{18679E35-422B-4505-817C-7831FA6F5D11}" type="presParOf" srcId="{FD224F0B-4E36-46DB-BB4F-1D26F6E5E861}" destId="{B35166A5-8B37-4223-B9F3-233764138263}" srcOrd="2" destOrd="0" presId="urn:microsoft.com/office/officeart/2008/layout/LinedList"/>
    <dgm:cxn modelId="{8019B6A7-A744-4A9B-BEEA-15CFDC72334B}" type="presParOf" srcId="{E24807B0-70F2-4CA1-AF82-15B0CF449958}" destId="{1388F657-AD21-45D0-AA6E-B41761A0F5DD}" srcOrd="5" destOrd="0" presId="urn:microsoft.com/office/officeart/2008/layout/LinedList"/>
    <dgm:cxn modelId="{52FF0888-5CD6-4B71-A80D-93420EA1C26F}" type="presParOf" srcId="{E24807B0-70F2-4CA1-AF82-15B0CF449958}" destId="{E5CAE927-3A63-47B4-8D12-6B9C123E4D51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A510198-8A36-47F6-9141-6A3D4BDE589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9E1E6B0-54AA-4A09-92EA-25F66F82356A}">
      <dgm:prSet phldrT="[Texto]" custT="1"/>
      <dgm:spPr/>
      <dgm:t>
        <a:bodyPr vert="vert270"/>
        <a:lstStyle/>
        <a:p>
          <a:pPr algn="ctr"/>
          <a:r>
            <a:rPr lang="en-GB" sz="1600" noProof="0" dirty="0"/>
            <a:t>Test System</a:t>
          </a:r>
        </a:p>
      </dgm:t>
    </dgm:pt>
    <dgm:pt modelId="{EA1CC694-443B-4561-AFC2-6E2B66BC13CC}" type="parTrans" cxnId="{4522A2D3-1153-4F03-B279-7D8DB3DC3428}">
      <dgm:prSet/>
      <dgm:spPr/>
      <dgm:t>
        <a:bodyPr/>
        <a:lstStyle/>
        <a:p>
          <a:endParaRPr lang="en-GB" noProof="0" dirty="0"/>
        </a:p>
      </dgm:t>
    </dgm:pt>
    <dgm:pt modelId="{5FE0566F-1A31-4AA5-ADB8-C0C90E87CC76}" type="sibTrans" cxnId="{4522A2D3-1153-4F03-B279-7D8DB3DC3428}">
      <dgm:prSet/>
      <dgm:spPr/>
      <dgm:t>
        <a:bodyPr/>
        <a:lstStyle/>
        <a:p>
          <a:endParaRPr lang="en-GB" noProof="0" dirty="0"/>
        </a:p>
      </dgm:t>
    </dgm:pt>
    <dgm:pt modelId="{F4CED413-3D8A-48F0-B6B3-A1F9931906B4}">
      <dgm:prSet phldrT="[Texto]" custT="1"/>
      <dgm:spPr/>
      <dgm:t>
        <a:bodyPr/>
        <a:lstStyle/>
        <a:p>
          <a:r>
            <a:rPr lang="en-GB" sz="1600" noProof="0" dirty="0"/>
            <a:t>DONES Coordinator</a:t>
          </a:r>
          <a:endParaRPr lang="en-GB" sz="1800" noProof="0" dirty="0"/>
        </a:p>
      </dgm:t>
    </dgm:pt>
    <dgm:pt modelId="{C3EAC0E9-256B-400F-BBE6-B913AD7467B1}" type="parTrans" cxnId="{3BBF7999-312F-492B-AF62-2B784B738B72}">
      <dgm:prSet/>
      <dgm:spPr/>
      <dgm:t>
        <a:bodyPr/>
        <a:lstStyle/>
        <a:p>
          <a:endParaRPr lang="en-GB" noProof="0" dirty="0"/>
        </a:p>
      </dgm:t>
    </dgm:pt>
    <dgm:pt modelId="{D014846E-80B8-4471-A664-0B923C3CDC4D}" type="sibTrans" cxnId="{3BBF7999-312F-492B-AF62-2B784B738B72}">
      <dgm:prSet/>
      <dgm:spPr/>
      <dgm:t>
        <a:bodyPr/>
        <a:lstStyle/>
        <a:p>
          <a:endParaRPr lang="en-GB" noProof="0" dirty="0"/>
        </a:p>
      </dgm:t>
    </dgm:pt>
    <dgm:pt modelId="{84758323-D3B6-4916-97AF-3A6FA4918BAB}">
      <dgm:prSet phldrT="[Texto]" custT="1"/>
      <dgm:spPr/>
      <dgm:t>
        <a:bodyPr/>
        <a:lstStyle/>
        <a:p>
          <a:r>
            <a:rPr lang="en-GB" sz="1600" noProof="0" dirty="0"/>
            <a:t>Material Qualification: SSTT samples</a:t>
          </a:r>
        </a:p>
      </dgm:t>
    </dgm:pt>
    <dgm:pt modelId="{C7536E1A-24BA-4CCD-9F80-16F507A22A05}" type="parTrans" cxnId="{F1A28AB5-175F-48EF-9866-BCFDCD8E7B99}">
      <dgm:prSet/>
      <dgm:spPr/>
      <dgm:t>
        <a:bodyPr/>
        <a:lstStyle/>
        <a:p>
          <a:endParaRPr lang="en-GB" noProof="0" dirty="0"/>
        </a:p>
      </dgm:t>
    </dgm:pt>
    <dgm:pt modelId="{1CEE3C06-D627-48C9-8A44-AB09CC8F6EDA}" type="sibTrans" cxnId="{F1A28AB5-175F-48EF-9866-BCFDCD8E7B99}">
      <dgm:prSet/>
      <dgm:spPr/>
      <dgm:t>
        <a:bodyPr/>
        <a:lstStyle/>
        <a:p>
          <a:endParaRPr lang="en-GB" noProof="0" dirty="0"/>
        </a:p>
      </dgm:t>
    </dgm:pt>
    <dgm:pt modelId="{9D77734F-5792-4F52-9C29-F7A18E190242}" type="pres">
      <dgm:prSet presAssocID="{1A510198-8A36-47F6-9141-6A3D4BDE5895}" presName="vert0" presStyleCnt="0">
        <dgm:presLayoutVars>
          <dgm:dir/>
          <dgm:animOne val="branch"/>
          <dgm:animLvl val="lvl"/>
        </dgm:presLayoutVars>
      </dgm:prSet>
      <dgm:spPr/>
    </dgm:pt>
    <dgm:pt modelId="{A1C58B2D-5201-4414-ADE0-2435F64EC82B}" type="pres">
      <dgm:prSet presAssocID="{C9E1E6B0-54AA-4A09-92EA-25F66F82356A}" presName="thickLine" presStyleLbl="alignNode1" presStyleIdx="0" presStyleCnt="1"/>
      <dgm:spPr/>
    </dgm:pt>
    <dgm:pt modelId="{DD37EE09-BF87-4907-9D88-306B591EEAC0}" type="pres">
      <dgm:prSet presAssocID="{C9E1E6B0-54AA-4A09-92EA-25F66F82356A}" presName="horz1" presStyleCnt="0"/>
      <dgm:spPr/>
    </dgm:pt>
    <dgm:pt modelId="{869ADE5B-CA6B-4645-99F7-22757630D434}" type="pres">
      <dgm:prSet presAssocID="{C9E1E6B0-54AA-4A09-92EA-25F66F82356A}" presName="tx1" presStyleLbl="revTx" presStyleIdx="0" presStyleCnt="3"/>
      <dgm:spPr/>
    </dgm:pt>
    <dgm:pt modelId="{E24807B0-70F2-4CA1-AF82-15B0CF449958}" type="pres">
      <dgm:prSet presAssocID="{C9E1E6B0-54AA-4A09-92EA-25F66F82356A}" presName="vert1" presStyleCnt="0"/>
      <dgm:spPr/>
    </dgm:pt>
    <dgm:pt modelId="{5C8B8655-C16F-4790-92A6-83CF97A454A6}" type="pres">
      <dgm:prSet presAssocID="{F4CED413-3D8A-48F0-B6B3-A1F9931906B4}" presName="vertSpace2a" presStyleCnt="0"/>
      <dgm:spPr/>
    </dgm:pt>
    <dgm:pt modelId="{E3061D49-479A-4399-859B-7DF76FE8208F}" type="pres">
      <dgm:prSet presAssocID="{F4CED413-3D8A-48F0-B6B3-A1F9931906B4}" presName="horz2" presStyleCnt="0"/>
      <dgm:spPr/>
    </dgm:pt>
    <dgm:pt modelId="{B44EEAA9-27B3-4C07-A9E3-56E62B6C76A9}" type="pres">
      <dgm:prSet presAssocID="{F4CED413-3D8A-48F0-B6B3-A1F9931906B4}" presName="horzSpace2" presStyleCnt="0"/>
      <dgm:spPr/>
    </dgm:pt>
    <dgm:pt modelId="{946BE02E-6E7C-4BAA-BC5F-043FD1CD3179}" type="pres">
      <dgm:prSet presAssocID="{F4CED413-3D8A-48F0-B6B3-A1F9931906B4}" presName="tx2" presStyleLbl="revTx" presStyleIdx="1" presStyleCnt="3"/>
      <dgm:spPr/>
    </dgm:pt>
    <dgm:pt modelId="{B055069E-CD48-4641-9775-2E3CCE254B2D}" type="pres">
      <dgm:prSet presAssocID="{F4CED413-3D8A-48F0-B6B3-A1F9931906B4}" presName="vert2" presStyleCnt="0"/>
      <dgm:spPr/>
    </dgm:pt>
    <dgm:pt modelId="{DAC28EB9-77D3-482D-A1D6-B933F52D2313}" type="pres">
      <dgm:prSet presAssocID="{F4CED413-3D8A-48F0-B6B3-A1F9931906B4}" presName="thinLine2b" presStyleLbl="callout" presStyleIdx="0" presStyleCnt="2"/>
      <dgm:spPr/>
    </dgm:pt>
    <dgm:pt modelId="{4D4837A7-60D8-4330-94E1-6E662B24F2D0}" type="pres">
      <dgm:prSet presAssocID="{F4CED413-3D8A-48F0-B6B3-A1F9931906B4}" presName="vertSpace2b" presStyleCnt="0"/>
      <dgm:spPr/>
    </dgm:pt>
    <dgm:pt modelId="{FAB9DA89-0415-473E-B42D-52CCC9F3446D}" type="pres">
      <dgm:prSet presAssocID="{84758323-D3B6-4916-97AF-3A6FA4918BAB}" presName="horz2" presStyleCnt="0"/>
      <dgm:spPr/>
    </dgm:pt>
    <dgm:pt modelId="{BF366325-E38A-4AC9-AA5E-D4C44832B866}" type="pres">
      <dgm:prSet presAssocID="{84758323-D3B6-4916-97AF-3A6FA4918BAB}" presName="horzSpace2" presStyleCnt="0"/>
      <dgm:spPr/>
    </dgm:pt>
    <dgm:pt modelId="{88D8515F-E9EC-4666-8357-3D3BEF0AC827}" type="pres">
      <dgm:prSet presAssocID="{84758323-D3B6-4916-97AF-3A6FA4918BAB}" presName="tx2" presStyleLbl="revTx" presStyleIdx="2" presStyleCnt="3"/>
      <dgm:spPr/>
    </dgm:pt>
    <dgm:pt modelId="{BBB0A6B5-A1AE-4F61-9C11-FBD060C894E5}" type="pres">
      <dgm:prSet presAssocID="{84758323-D3B6-4916-97AF-3A6FA4918BAB}" presName="vert2" presStyleCnt="0"/>
      <dgm:spPr/>
    </dgm:pt>
    <dgm:pt modelId="{B653BDEF-3D26-49F2-9333-72D706C55555}" type="pres">
      <dgm:prSet presAssocID="{84758323-D3B6-4916-97AF-3A6FA4918BAB}" presName="thinLine2b" presStyleLbl="callout" presStyleIdx="1" presStyleCnt="2"/>
      <dgm:spPr/>
    </dgm:pt>
    <dgm:pt modelId="{6F522544-C23B-4C42-BEE6-6EED0FB94D58}" type="pres">
      <dgm:prSet presAssocID="{84758323-D3B6-4916-97AF-3A6FA4918BAB}" presName="vertSpace2b" presStyleCnt="0"/>
      <dgm:spPr/>
    </dgm:pt>
  </dgm:ptLst>
  <dgm:cxnLst>
    <dgm:cxn modelId="{60CF570E-8FDC-4F24-BAA5-EA22F6C23278}" type="presOf" srcId="{F4CED413-3D8A-48F0-B6B3-A1F9931906B4}" destId="{946BE02E-6E7C-4BAA-BC5F-043FD1CD3179}" srcOrd="0" destOrd="0" presId="urn:microsoft.com/office/officeart/2008/layout/LinedList"/>
    <dgm:cxn modelId="{23B4A96C-5ED4-47A0-954A-C60725D716B2}" type="presOf" srcId="{84758323-D3B6-4916-97AF-3A6FA4918BAB}" destId="{88D8515F-E9EC-4666-8357-3D3BEF0AC827}" srcOrd="0" destOrd="0" presId="urn:microsoft.com/office/officeart/2008/layout/LinedList"/>
    <dgm:cxn modelId="{263EAB71-3000-4D7F-9A0C-503412337F5F}" type="presOf" srcId="{1A510198-8A36-47F6-9141-6A3D4BDE5895}" destId="{9D77734F-5792-4F52-9C29-F7A18E190242}" srcOrd="0" destOrd="0" presId="urn:microsoft.com/office/officeart/2008/layout/LinedList"/>
    <dgm:cxn modelId="{3BBF7999-312F-492B-AF62-2B784B738B72}" srcId="{C9E1E6B0-54AA-4A09-92EA-25F66F82356A}" destId="{F4CED413-3D8A-48F0-B6B3-A1F9931906B4}" srcOrd="0" destOrd="0" parTransId="{C3EAC0E9-256B-400F-BBE6-B913AD7467B1}" sibTransId="{D014846E-80B8-4471-A664-0B923C3CDC4D}"/>
    <dgm:cxn modelId="{F1A28AB5-175F-48EF-9866-BCFDCD8E7B99}" srcId="{C9E1E6B0-54AA-4A09-92EA-25F66F82356A}" destId="{84758323-D3B6-4916-97AF-3A6FA4918BAB}" srcOrd="1" destOrd="0" parTransId="{C7536E1A-24BA-4CCD-9F80-16F507A22A05}" sibTransId="{1CEE3C06-D627-48C9-8A44-AB09CC8F6EDA}"/>
    <dgm:cxn modelId="{4522A2D3-1153-4F03-B279-7D8DB3DC3428}" srcId="{1A510198-8A36-47F6-9141-6A3D4BDE5895}" destId="{C9E1E6B0-54AA-4A09-92EA-25F66F82356A}" srcOrd="0" destOrd="0" parTransId="{EA1CC694-443B-4561-AFC2-6E2B66BC13CC}" sibTransId="{5FE0566F-1A31-4AA5-ADB8-C0C90E87CC76}"/>
    <dgm:cxn modelId="{A8C57EE6-8C57-4C8C-91BC-577FDE548AFA}" type="presOf" srcId="{C9E1E6B0-54AA-4A09-92EA-25F66F82356A}" destId="{869ADE5B-CA6B-4645-99F7-22757630D434}" srcOrd="0" destOrd="0" presId="urn:microsoft.com/office/officeart/2008/layout/LinedList"/>
    <dgm:cxn modelId="{75C9D851-0D5E-4C37-AF7E-CF42E883C895}" type="presParOf" srcId="{9D77734F-5792-4F52-9C29-F7A18E190242}" destId="{A1C58B2D-5201-4414-ADE0-2435F64EC82B}" srcOrd="0" destOrd="0" presId="urn:microsoft.com/office/officeart/2008/layout/LinedList"/>
    <dgm:cxn modelId="{4944D5D5-8714-4F85-B429-72AE76DF5856}" type="presParOf" srcId="{9D77734F-5792-4F52-9C29-F7A18E190242}" destId="{DD37EE09-BF87-4907-9D88-306B591EEAC0}" srcOrd="1" destOrd="0" presId="urn:microsoft.com/office/officeart/2008/layout/LinedList"/>
    <dgm:cxn modelId="{A37824A4-A6F3-455B-91A2-E5A8FA9769AA}" type="presParOf" srcId="{DD37EE09-BF87-4907-9D88-306B591EEAC0}" destId="{869ADE5B-CA6B-4645-99F7-22757630D434}" srcOrd="0" destOrd="0" presId="urn:microsoft.com/office/officeart/2008/layout/LinedList"/>
    <dgm:cxn modelId="{9A6D4610-8A96-4439-9585-CF95929E1E03}" type="presParOf" srcId="{DD37EE09-BF87-4907-9D88-306B591EEAC0}" destId="{E24807B0-70F2-4CA1-AF82-15B0CF449958}" srcOrd="1" destOrd="0" presId="urn:microsoft.com/office/officeart/2008/layout/LinedList"/>
    <dgm:cxn modelId="{694D80B4-3615-4F74-B6E6-9F5129020FC4}" type="presParOf" srcId="{E24807B0-70F2-4CA1-AF82-15B0CF449958}" destId="{5C8B8655-C16F-4790-92A6-83CF97A454A6}" srcOrd="0" destOrd="0" presId="urn:microsoft.com/office/officeart/2008/layout/LinedList"/>
    <dgm:cxn modelId="{48B39E40-0874-42E5-9416-E7D9168AD5B3}" type="presParOf" srcId="{E24807B0-70F2-4CA1-AF82-15B0CF449958}" destId="{E3061D49-479A-4399-859B-7DF76FE8208F}" srcOrd="1" destOrd="0" presId="urn:microsoft.com/office/officeart/2008/layout/LinedList"/>
    <dgm:cxn modelId="{228071BC-90FF-4CD7-959D-A35512C4EEC8}" type="presParOf" srcId="{E3061D49-479A-4399-859B-7DF76FE8208F}" destId="{B44EEAA9-27B3-4C07-A9E3-56E62B6C76A9}" srcOrd="0" destOrd="0" presId="urn:microsoft.com/office/officeart/2008/layout/LinedList"/>
    <dgm:cxn modelId="{7487E517-FE46-4B27-86E1-C4854C43A09A}" type="presParOf" srcId="{E3061D49-479A-4399-859B-7DF76FE8208F}" destId="{946BE02E-6E7C-4BAA-BC5F-043FD1CD3179}" srcOrd="1" destOrd="0" presId="urn:microsoft.com/office/officeart/2008/layout/LinedList"/>
    <dgm:cxn modelId="{B8136DAC-71CE-499A-A7E2-81C61666608F}" type="presParOf" srcId="{E3061D49-479A-4399-859B-7DF76FE8208F}" destId="{B055069E-CD48-4641-9775-2E3CCE254B2D}" srcOrd="2" destOrd="0" presId="urn:microsoft.com/office/officeart/2008/layout/LinedList"/>
    <dgm:cxn modelId="{E409EA02-61FA-4754-95B9-F45FDE4056E6}" type="presParOf" srcId="{E24807B0-70F2-4CA1-AF82-15B0CF449958}" destId="{DAC28EB9-77D3-482D-A1D6-B933F52D2313}" srcOrd="2" destOrd="0" presId="urn:microsoft.com/office/officeart/2008/layout/LinedList"/>
    <dgm:cxn modelId="{A1C26B40-CA13-4A99-B83B-D8786C8FE4B8}" type="presParOf" srcId="{E24807B0-70F2-4CA1-AF82-15B0CF449958}" destId="{4D4837A7-60D8-4330-94E1-6E662B24F2D0}" srcOrd="3" destOrd="0" presId="urn:microsoft.com/office/officeart/2008/layout/LinedList"/>
    <dgm:cxn modelId="{58199226-1891-4DE1-82B4-AFF0A302AAC3}" type="presParOf" srcId="{E24807B0-70F2-4CA1-AF82-15B0CF449958}" destId="{FAB9DA89-0415-473E-B42D-52CCC9F3446D}" srcOrd="4" destOrd="0" presId="urn:microsoft.com/office/officeart/2008/layout/LinedList"/>
    <dgm:cxn modelId="{368FD336-E277-4802-9480-CD06D9F6AB12}" type="presParOf" srcId="{FAB9DA89-0415-473E-B42D-52CCC9F3446D}" destId="{BF366325-E38A-4AC9-AA5E-D4C44832B866}" srcOrd="0" destOrd="0" presId="urn:microsoft.com/office/officeart/2008/layout/LinedList"/>
    <dgm:cxn modelId="{877A7889-167E-475A-BBAB-1D29873390D6}" type="presParOf" srcId="{FAB9DA89-0415-473E-B42D-52CCC9F3446D}" destId="{88D8515F-E9EC-4666-8357-3D3BEF0AC827}" srcOrd="1" destOrd="0" presId="urn:microsoft.com/office/officeart/2008/layout/LinedList"/>
    <dgm:cxn modelId="{58A1B52A-199B-42AC-A9AF-6BFBAD81C91A}" type="presParOf" srcId="{FAB9DA89-0415-473E-B42D-52CCC9F3446D}" destId="{BBB0A6B5-A1AE-4F61-9C11-FBD060C894E5}" srcOrd="2" destOrd="0" presId="urn:microsoft.com/office/officeart/2008/layout/LinedList"/>
    <dgm:cxn modelId="{CCAE900F-25A0-4510-8FB8-360B3EF858C8}" type="presParOf" srcId="{E24807B0-70F2-4CA1-AF82-15B0CF449958}" destId="{B653BDEF-3D26-49F2-9333-72D706C55555}" srcOrd="5" destOrd="0" presId="urn:microsoft.com/office/officeart/2008/layout/LinedList"/>
    <dgm:cxn modelId="{EFFC7D49-9606-4F10-8500-CDFA2DDDE449}" type="presParOf" srcId="{E24807B0-70F2-4CA1-AF82-15B0CF449958}" destId="{6F522544-C23B-4C42-BEE6-6EED0FB94D58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58B2D-5201-4414-ADE0-2435F64EC82B}">
      <dsp:nvSpPr>
        <dsp:cNvPr id="0" name=""/>
        <dsp:cNvSpPr/>
      </dsp:nvSpPr>
      <dsp:spPr>
        <a:xfrm>
          <a:off x="0" y="563"/>
          <a:ext cx="44953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ADE5B-CA6B-4645-99F7-22757630D434}">
      <dsp:nvSpPr>
        <dsp:cNvPr id="0" name=""/>
        <dsp:cNvSpPr/>
      </dsp:nvSpPr>
      <dsp:spPr>
        <a:xfrm>
          <a:off x="0" y="563"/>
          <a:ext cx="899064" cy="1153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Leadership</a:t>
          </a:r>
        </a:p>
      </dsp:txBody>
      <dsp:txXfrm>
        <a:off x="0" y="563"/>
        <a:ext cx="899064" cy="1153579"/>
      </dsp:txXfrm>
    </dsp:sp>
    <dsp:sp modelId="{946BE02E-6E7C-4BAA-BC5F-043FD1CD3179}">
      <dsp:nvSpPr>
        <dsp:cNvPr id="0" name=""/>
        <dsp:cNvSpPr/>
      </dsp:nvSpPr>
      <dsp:spPr>
        <a:xfrm>
          <a:off x="966494" y="14124"/>
          <a:ext cx="3528827" cy="27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Project leader (WPENS)</a:t>
          </a:r>
        </a:p>
      </dsp:txBody>
      <dsp:txXfrm>
        <a:off x="966494" y="14124"/>
        <a:ext cx="3528827" cy="271215"/>
      </dsp:txXfrm>
    </dsp:sp>
    <dsp:sp modelId="{DAC28EB9-77D3-482D-A1D6-B933F52D2313}">
      <dsp:nvSpPr>
        <dsp:cNvPr id="0" name=""/>
        <dsp:cNvSpPr/>
      </dsp:nvSpPr>
      <dsp:spPr>
        <a:xfrm>
          <a:off x="899064" y="285339"/>
          <a:ext cx="35962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DE782-D51E-4F1B-9A0D-3A58B342089F}">
      <dsp:nvSpPr>
        <dsp:cNvPr id="0" name=""/>
        <dsp:cNvSpPr/>
      </dsp:nvSpPr>
      <dsp:spPr>
        <a:xfrm>
          <a:off x="966494" y="298900"/>
          <a:ext cx="3528827" cy="27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DONES Integration manager</a:t>
          </a:r>
          <a:endParaRPr lang="en-GB" sz="1800" kern="1200" noProof="0" dirty="0"/>
        </a:p>
      </dsp:txBody>
      <dsp:txXfrm>
        <a:off x="966494" y="298900"/>
        <a:ext cx="3528827" cy="271215"/>
      </dsp:txXfrm>
    </dsp:sp>
    <dsp:sp modelId="{63634764-578A-48E9-A805-86EA5877A6B5}">
      <dsp:nvSpPr>
        <dsp:cNvPr id="0" name=""/>
        <dsp:cNvSpPr/>
      </dsp:nvSpPr>
      <dsp:spPr>
        <a:xfrm>
          <a:off x="899064" y="570115"/>
          <a:ext cx="35962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C98E9-493A-446E-B277-5F56B5021C54}">
      <dsp:nvSpPr>
        <dsp:cNvPr id="0" name=""/>
        <dsp:cNvSpPr/>
      </dsp:nvSpPr>
      <dsp:spPr>
        <a:xfrm>
          <a:off x="966494" y="583676"/>
          <a:ext cx="3528827" cy="27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DONES-</a:t>
          </a:r>
          <a:r>
            <a:rPr lang="en-GB" sz="1600" kern="1200" noProof="0" dirty="0" err="1"/>
            <a:t>PreP</a:t>
          </a:r>
          <a:r>
            <a:rPr lang="en-GB" sz="1600" kern="1200" noProof="0" dirty="0"/>
            <a:t> - European ESFRI Roadmap</a:t>
          </a:r>
          <a:endParaRPr lang="en-GB" sz="1800" kern="1200" noProof="0" dirty="0"/>
        </a:p>
      </dsp:txBody>
      <dsp:txXfrm>
        <a:off x="966494" y="583676"/>
        <a:ext cx="3528827" cy="271215"/>
      </dsp:txXfrm>
    </dsp:sp>
    <dsp:sp modelId="{8521ADBE-8C5B-4D6B-8DF4-0796EB8908FA}">
      <dsp:nvSpPr>
        <dsp:cNvPr id="0" name=""/>
        <dsp:cNvSpPr/>
      </dsp:nvSpPr>
      <dsp:spPr>
        <a:xfrm>
          <a:off x="899064" y="854891"/>
          <a:ext cx="35962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9B10C-3E7C-4370-A042-C6F0B6450D09}">
      <dsp:nvSpPr>
        <dsp:cNvPr id="0" name=""/>
        <dsp:cNvSpPr/>
      </dsp:nvSpPr>
      <dsp:spPr>
        <a:xfrm>
          <a:off x="966494" y="868452"/>
          <a:ext cx="3528827" cy="27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Safety &amp; Licencing coordination</a:t>
          </a:r>
        </a:p>
      </dsp:txBody>
      <dsp:txXfrm>
        <a:off x="966494" y="868452"/>
        <a:ext cx="3528827" cy="271215"/>
      </dsp:txXfrm>
    </dsp:sp>
    <dsp:sp modelId="{F5FEF701-A7FC-48C4-9726-F7AB522FFFD5}">
      <dsp:nvSpPr>
        <dsp:cNvPr id="0" name=""/>
        <dsp:cNvSpPr/>
      </dsp:nvSpPr>
      <dsp:spPr>
        <a:xfrm>
          <a:off x="899064" y="1139667"/>
          <a:ext cx="35962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58B2D-5201-4414-ADE0-2435F64EC82B}">
      <dsp:nvSpPr>
        <dsp:cNvPr id="0" name=""/>
        <dsp:cNvSpPr/>
      </dsp:nvSpPr>
      <dsp:spPr>
        <a:xfrm>
          <a:off x="0" y="489"/>
          <a:ext cx="45019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ADE5B-CA6B-4645-99F7-22757630D434}">
      <dsp:nvSpPr>
        <dsp:cNvPr id="0" name=""/>
        <dsp:cNvSpPr/>
      </dsp:nvSpPr>
      <dsp:spPr>
        <a:xfrm>
          <a:off x="0" y="489"/>
          <a:ext cx="900390" cy="1000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Transversal activities</a:t>
          </a:r>
        </a:p>
      </dsp:txBody>
      <dsp:txXfrm>
        <a:off x="0" y="489"/>
        <a:ext cx="900390" cy="1000671"/>
      </dsp:txXfrm>
    </dsp:sp>
    <dsp:sp modelId="{946BE02E-6E7C-4BAA-BC5F-043FD1CD3179}">
      <dsp:nvSpPr>
        <dsp:cNvPr id="0" name=""/>
        <dsp:cNvSpPr/>
      </dsp:nvSpPr>
      <dsp:spPr>
        <a:xfrm>
          <a:off x="967920" y="16124"/>
          <a:ext cx="3534033" cy="31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RH, Maintenance and Logistics</a:t>
          </a:r>
        </a:p>
      </dsp:txBody>
      <dsp:txXfrm>
        <a:off x="967920" y="16124"/>
        <a:ext cx="3534033" cy="312709"/>
      </dsp:txXfrm>
    </dsp:sp>
    <dsp:sp modelId="{DAC28EB9-77D3-482D-A1D6-B933F52D2313}">
      <dsp:nvSpPr>
        <dsp:cNvPr id="0" name=""/>
        <dsp:cNvSpPr/>
      </dsp:nvSpPr>
      <dsp:spPr>
        <a:xfrm>
          <a:off x="900390" y="328834"/>
          <a:ext cx="3601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8515F-E9EC-4666-8357-3D3BEF0AC827}">
      <dsp:nvSpPr>
        <dsp:cNvPr id="0" name=""/>
        <dsp:cNvSpPr/>
      </dsp:nvSpPr>
      <dsp:spPr>
        <a:xfrm>
          <a:off x="967920" y="344470"/>
          <a:ext cx="3534033" cy="31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Safety &amp; neutronics analysis</a:t>
          </a:r>
        </a:p>
      </dsp:txBody>
      <dsp:txXfrm>
        <a:off x="967920" y="344470"/>
        <a:ext cx="3534033" cy="312709"/>
      </dsp:txXfrm>
    </dsp:sp>
    <dsp:sp modelId="{B653BDEF-3D26-49F2-9333-72D706C55555}">
      <dsp:nvSpPr>
        <dsp:cNvPr id="0" name=""/>
        <dsp:cNvSpPr/>
      </dsp:nvSpPr>
      <dsp:spPr>
        <a:xfrm>
          <a:off x="900390" y="657179"/>
          <a:ext cx="3601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27BBE9-5F11-41B7-BC33-66208BFC64E2}">
      <dsp:nvSpPr>
        <dsp:cNvPr id="0" name=""/>
        <dsp:cNvSpPr/>
      </dsp:nvSpPr>
      <dsp:spPr>
        <a:xfrm>
          <a:off x="967920" y="672815"/>
          <a:ext cx="3534033" cy="31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Control System</a:t>
          </a:r>
        </a:p>
      </dsp:txBody>
      <dsp:txXfrm>
        <a:off x="967920" y="672815"/>
        <a:ext cx="3534033" cy="312709"/>
      </dsp:txXfrm>
    </dsp:sp>
    <dsp:sp modelId="{8F2FB9F6-E03E-41FA-A3A5-2981B866B220}">
      <dsp:nvSpPr>
        <dsp:cNvPr id="0" name=""/>
        <dsp:cNvSpPr/>
      </dsp:nvSpPr>
      <dsp:spPr>
        <a:xfrm>
          <a:off x="900390" y="985525"/>
          <a:ext cx="3601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58B2D-5201-4414-ADE0-2435F64EC82B}">
      <dsp:nvSpPr>
        <dsp:cNvPr id="0" name=""/>
        <dsp:cNvSpPr/>
      </dsp:nvSpPr>
      <dsp:spPr>
        <a:xfrm>
          <a:off x="0" y="1109"/>
          <a:ext cx="45019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ADE5B-CA6B-4645-99F7-22757630D434}">
      <dsp:nvSpPr>
        <dsp:cNvPr id="0" name=""/>
        <dsp:cNvSpPr/>
      </dsp:nvSpPr>
      <dsp:spPr>
        <a:xfrm>
          <a:off x="0" y="1109"/>
          <a:ext cx="900390" cy="2270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Accelerator  System</a:t>
          </a:r>
        </a:p>
      </dsp:txBody>
      <dsp:txXfrm>
        <a:off x="0" y="1109"/>
        <a:ext cx="900390" cy="2270634"/>
      </dsp:txXfrm>
    </dsp:sp>
    <dsp:sp modelId="{DF2C0C91-7D5E-4DF4-93E0-1E0811C6525C}">
      <dsp:nvSpPr>
        <dsp:cNvPr id="0" name=""/>
        <dsp:cNvSpPr/>
      </dsp:nvSpPr>
      <dsp:spPr>
        <a:xfrm>
          <a:off x="967920" y="23893"/>
          <a:ext cx="3534033" cy="659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b="1" kern="1200" noProof="0" dirty="0"/>
            <a:t>LIPAC</a:t>
          </a:r>
          <a:r>
            <a:rPr lang="en-GB" sz="1600" kern="1200" noProof="0" dirty="0"/>
            <a:t> </a:t>
          </a:r>
          <a:r>
            <a:rPr lang="en-GB" sz="1400" kern="1200" noProof="0" dirty="0"/>
            <a:t>from design to commissioning: </a:t>
          </a:r>
          <a:br>
            <a:rPr lang="en-GB" sz="1400" kern="1200" noProof="0" dirty="0"/>
          </a:br>
          <a:r>
            <a:rPr lang="en-GB" sz="1400" kern="1200" noProof="0" dirty="0"/>
            <a:t>RF System; MEBT; HEBT; Beam Dump; Diagnostics, superconducting solenoids, etc.</a:t>
          </a:r>
          <a:br>
            <a:rPr lang="en-GB" sz="1400" kern="1200" noProof="0" dirty="0"/>
          </a:br>
          <a:endParaRPr lang="en-GB" sz="1600" kern="1200" noProof="0" dirty="0"/>
        </a:p>
      </dsp:txBody>
      <dsp:txXfrm>
        <a:off x="967920" y="23893"/>
        <a:ext cx="3534033" cy="659189"/>
      </dsp:txXfrm>
    </dsp:sp>
    <dsp:sp modelId="{9EA4FDEA-4EAE-4C09-9F65-21399BD0748B}">
      <dsp:nvSpPr>
        <dsp:cNvPr id="0" name=""/>
        <dsp:cNvSpPr/>
      </dsp:nvSpPr>
      <dsp:spPr>
        <a:xfrm>
          <a:off x="900390" y="683083"/>
          <a:ext cx="3601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6BE02E-6E7C-4BAA-BC5F-043FD1CD3179}">
      <dsp:nvSpPr>
        <dsp:cNvPr id="0" name=""/>
        <dsp:cNvSpPr/>
      </dsp:nvSpPr>
      <dsp:spPr>
        <a:xfrm>
          <a:off x="967920" y="705867"/>
          <a:ext cx="3534033" cy="1541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kern="1200" noProof="0" dirty="0"/>
            <a:t>Engineering design of </a:t>
          </a:r>
          <a:r>
            <a:rPr lang="en-GB" sz="1600" b="1" kern="1200" noProof="0" dirty="0"/>
            <a:t>IFMIF-DONES</a:t>
          </a:r>
          <a:r>
            <a:rPr lang="en-GB" sz="1800" kern="1200" noProof="0" dirty="0"/>
            <a:t>:</a:t>
          </a:r>
          <a:br>
            <a:rPr lang="en-GB" sz="1800" kern="1200" noProof="0" dirty="0"/>
          </a:br>
          <a:r>
            <a:rPr lang="en-GB" sz="1800" kern="1200" noProof="0" dirty="0"/>
            <a:t>- </a:t>
          </a:r>
          <a:r>
            <a:rPr lang="en-GB" sz="1400" kern="1200" noProof="0" dirty="0"/>
            <a:t>Beam dynamics &amp; diagnostics</a:t>
          </a:r>
          <a:br>
            <a:rPr lang="en-GB" sz="1400" kern="1200" noProof="0" dirty="0"/>
          </a:br>
          <a:r>
            <a:rPr lang="en-GB" sz="1400" kern="1200" noProof="0" dirty="0"/>
            <a:t>- Beam intercepting devices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kern="1200" noProof="0" dirty="0"/>
            <a:t>- MEBT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kern="1200" noProof="0" dirty="0"/>
            <a:t>- RF System</a:t>
          </a:r>
          <a:br>
            <a:rPr lang="en-GB" sz="1400" kern="1200" noProof="0" dirty="0"/>
          </a:br>
          <a:r>
            <a:rPr lang="en-GB" sz="1400" kern="1200" noProof="0" dirty="0"/>
            <a:t>- Etc.</a:t>
          </a:r>
          <a:br>
            <a:rPr lang="en-GB" sz="1800" kern="1200" noProof="0" dirty="0"/>
          </a:br>
          <a:endParaRPr lang="en-GB" sz="1800" kern="1200" noProof="0" dirty="0"/>
        </a:p>
      </dsp:txBody>
      <dsp:txXfrm>
        <a:off x="967920" y="705867"/>
        <a:ext cx="3534033" cy="1541744"/>
      </dsp:txXfrm>
    </dsp:sp>
    <dsp:sp modelId="{DAC28EB9-77D3-482D-A1D6-B933F52D2313}">
      <dsp:nvSpPr>
        <dsp:cNvPr id="0" name=""/>
        <dsp:cNvSpPr/>
      </dsp:nvSpPr>
      <dsp:spPr>
        <a:xfrm>
          <a:off x="900390" y="2247612"/>
          <a:ext cx="3601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58B2D-5201-4414-ADE0-2435F64EC82B}">
      <dsp:nvSpPr>
        <dsp:cNvPr id="0" name=""/>
        <dsp:cNvSpPr/>
      </dsp:nvSpPr>
      <dsp:spPr>
        <a:xfrm>
          <a:off x="0" y="563"/>
          <a:ext cx="44953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ADE5B-CA6B-4645-99F7-22757630D434}">
      <dsp:nvSpPr>
        <dsp:cNvPr id="0" name=""/>
        <dsp:cNvSpPr/>
      </dsp:nvSpPr>
      <dsp:spPr>
        <a:xfrm>
          <a:off x="0" y="563"/>
          <a:ext cx="899064" cy="1153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Leadership</a:t>
          </a:r>
        </a:p>
      </dsp:txBody>
      <dsp:txXfrm>
        <a:off x="0" y="563"/>
        <a:ext cx="899064" cy="1153579"/>
      </dsp:txXfrm>
    </dsp:sp>
    <dsp:sp modelId="{946BE02E-6E7C-4BAA-BC5F-043FD1CD3179}">
      <dsp:nvSpPr>
        <dsp:cNvPr id="0" name=""/>
        <dsp:cNvSpPr/>
      </dsp:nvSpPr>
      <dsp:spPr>
        <a:xfrm>
          <a:off x="966494" y="14124"/>
          <a:ext cx="3528827" cy="27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Project leader (WPENS)</a:t>
          </a:r>
        </a:p>
      </dsp:txBody>
      <dsp:txXfrm>
        <a:off x="966494" y="14124"/>
        <a:ext cx="3528827" cy="271215"/>
      </dsp:txXfrm>
    </dsp:sp>
    <dsp:sp modelId="{DAC28EB9-77D3-482D-A1D6-B933F52D2313}">
      <dsp:nvSpPr>
        <dsp:cNvPr id="0" name=""/>
        <dsp:cNvSpPr/>
      </dsp:nvSpPr>
      <dsp:spPr>
        <a:xfrm>
          <a:off x="899064" y="285339"/>
          <a:ext cx="35962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DE782-D51E-4F1B-9A0D-3A58B342089F}">
      <dsp:nvSpPr>
        <dsp:cNvPr id="0" name=""/>
        <dsp:cNvSpPr/>
      </dsp:nvSpPr>
      <dsp:spPr>
        <a:xfrm>
          <a:off x="966494" y="298900"/>
          <a:ext cx="3528827" cy="27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DONES Integration manager</a:t>
          </a:r>
          <a:endParaRPr lang="en-GB" sz="1800" kern="1200" noProof="0" dirty="0"/>
        </a:p>
      </dsp:txBody>
      <dsp:txXfrm>
        <a:off x="966494" y="298900"/>
        <a:ext cx="3528827" cy="271215"/>
      </dsp:txXfrm>
    </dsp:sp>
    <dsp:sp modelId="{63634764-578A-48E9-A805-86EA5877A6B5}">
      <dsp:nvSpPr>
        <dsp:cNvPr id="0" name=""/>
        <dsp:cNvSpPr/>
      </dsp:nvSpPr>
      <dsp:spPr>
        <a:xfrm>
          <a:off x="899064" y="570115"/>
          <a:ext cx="35962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C98E9-493A-446E-B277-5F56B5021C54}">
      <dsp:nvSpPr>
        <dsp:cNvPr id="0" name=""/>
        <dsp:cNvSpPr/>
      </dsp:nvSpPr>
      <dsp:spPr>
        <a:xfrm>
          <a:off x="966494" y="583676"/>
          <a:ext cx="3528827" cy="27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DONES-</a:t>
          </a:r>
          <a:r>
            <a:rPr lang="en-GB" sz="1600" kern="1200" noProof="0" dirty="0" err="1"/>
            <a:t>PreP</a:t>
          </a:r>
          <a:r>
            <a:rPr lang="en-GB" sz="1600" kern="1200" noProof="0" dirty="0"/>
            <a:t> - European ESFRI Roadmap</a:t>
          </a:r>
          <a:endParaRPr lang="en-GB" sz="1800" kern="1200" noProof="0" dirty="0"/>
        </a:p>
      </dsp:txBody>
      <dsp:txXfrm>
        <a:off x="966494" y="583676"/>
        <a:ext cx="3528827" cy="271215"/>
      </dsp:txXfrm>
    </dsp:sp>
    <dsp:sp modelId="{8521ADBE-8C5B-4D6B-8DF4-0796EB8908FA}">
      <dsp:nvSpPr>
        <dsp:cNvPr id="0" name=""/>
        <dsp:cNvSpPr/>
      </dsp:nvSpPr>
      <dsp:spPr>
        <a:xfrm>
          <a:off x="899064" y="854891"/>
          <a:ext cx="35962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9B10C-3E7C-4370-A042-C6F0B6450D09}">
      <dsp:nvSpPr>
        <dsp:cNvPr id="0" name=""/>
        <dsp:cNvSpPr/>
      </dsp:nvSpPr>
      <dsp:spPr>
        <a:xfrm>
          <a:off x="966494" y="868452"/>
          <a:ext cx="3528827" cy="27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Safety &amp; Licencing coordination</a:t>
          </a:r>
        </a:p>
      </dsp:txBody>
      <dsp:txXfrm>
        <a:off x="966494" y="868452"/>
        <a:ext cx="3528827" cy="271215"/>
      </dsp:txXfrm>
    </dsp:sp>
    <dsp:sp modelId="{F5FEF701-A7FC-48C4-9726-F7AB522FFFD5}">
      <dsp:nvSpPr>
        <dsp:cNvPr id="0" name=""/>
        <dsp:cNvSpPr/>
      </dsp:nvSpPr>
      <dsp:spPr>
        <a:xfrm>
          <a:off x="899064" y="1139667"/>
          <a:ext cx="35962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58B2D-5201-4414-ADE0-2435F64EC82B}">
      <dsp:nvSpPr>
        <dsp:cNvPr id="0" name=""/>
        <dsp:cNvSpPr/>
      </dsp:nvSpPr>
      <dsp:spPr>
        <a:xfrm>
          <a:off x="0" y="1109"/>
          <a:ext cx="45019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ADE5B-CA6B-4645-99F7-22757630D434}">
      <dsp:nvSpPr>
        <dsp:cNvPr id="0" name=""/>
        <dsp:cNvSpPr/>
      </dsp:nvSpPr>
      <dsp:spPr>
        <a:xfrm>
          <a:off x="0" y="1109"/>
          <a:ext cx="900390" cy="2270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Accelerator  System</a:t>
          </a:r>
        </a:p>
      </dsp:txBody>
      <dsp:txXfrm>
        <a:off x="0" y="1109"/>
        <a:ext cx="900390" cy="2270634"/>
      </dsp:txXfrm>
    </dsp:sp>
    <dsp:sp modelId="{DF2C0C91-7D5E-4DF4-93E0-1E0811C6525C}">
      <dsp:nvSpPr>
        <dsp:cNvPr id="0" name=""/>
        <dsp:cNvSpPr/>
      </dsp:nvSpPr>
      <dsp:spPr>
        <a:xfrm>
          <a:off x="967920" y="23893"/>
          <a:ext cx="3534033" cy="659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b="1" kern="1200" noProof="0" dirty="0"/>
            <a:t>LIPAC</a:t>
          </a:r>
          <a:r>
            <a:rPr lang="en-GB" sz="1600" kern="1200" noProof="0" dirty="0"/>
            <a:t> </a:t>
          </a:r>
          <a:r>
            <a:rPr lang="en-GB" sz="1400" kern="1200" noProof="0" dirty="0"/>
            <a:t>from design to commissioning: </a:t>
          </a:r>
          <a:br>
            <a:rPr lang="en-GB" sz="1400" kern="1200" noProof="0" dirty="0"/>
          </a:br>
          <a:r>
            <a:rPr lang="en-GB" sz="1400" kern="1200" noProof="0" dirty="0"/>
            <a:t>RF System; MEBT; HEBT; Beam Dump; Diagnostics, superconducting solenoids, etc.</a:t>
          </a:r>
          <a:br>
            <a:rPr lang="en-GB" sz="1400" kern="1200" noProof="0" dirty="0"/>
          </a:br>
          <a:endParaRPr lang="en-GB" sz="1600" kern="1200" noProof="0" dirty="0"/>
        </a:p>
      </dsp:txBody>
      <dsp:txXfrm>
        <a:off x="967920" y="23893"/>
        <a:ext cx="3534033" cy="659189"/>
      </dsp:txXfrm>
    </dsp:sp>
    <dsp:sp modelId="{9EA4FDEA-4EAE-4C09-9F65-21399BD0748B}">
      <dsp:nvSpPr>
        <dsp:cNvPr id="0" name=""/>
        <dsp:cNvSpPr/>
      </dsp:nvSpPr>
      <dsp:spPr>
        <a:xfrm>
          <a:off x="900390" y="683083"/>
          <a:ext cx="3601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6BE02E-6E7C-4BAA-BC5F-043FD1CD3179}">
      <dsp:nvSpPr>
        <dsp:cNvPr id="0" name=""/>
        <dsp:cNvSpPr/>
      </dsp:nvSpPr>
      <dsp:spPr>
        <a:xfrm>
          <a:off x="967920" y="705867"/>
          <a:ext cx="3534033" cy="1541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kern="1200" noProof="0" dirty="0"/>
            <a:t>Engineering design of </a:t>
          </a:r>
          <a:r>
            <a:rPr lang="en-GB" sz="1600" b="1" kern="1200" noProof="0" dirty="0"/>
            <a:t>IFMIF-DONES</a:t>
          </a:r>
          <a:r>
            <a:rPr lang="en-GB" sz="1800" kern="1200" noProof="0" dirty="0"/>
            <a:t>:</a:t>
          </a:r>
          <a:br>
            <a:rPr lang="en-GB" sz="1800" kern="1200" noProof="0" dirty="0"/>
          </a:br>
          <a:r>
            <a:rPr lang="en-GB" sz="1800" kern="1200" noProof="0" dirty="0"/>
            <a:t>- </a:t>
          </a:r>
          <a:r>
            <a:rPr lang="en-GB" sz="1400" kern="1200" noProof="0" dirty="0"/>
            <a:t>Beam dynamics &amp; diagnostics</a:t>
          </a:r>
          <a:br>
            <a:rPr lang="en-GB" sz="1400" kern="1200" noProof="0" dirty="0"/>
          </a:br>
          <a:r>
            <a:rPr lang="en-GB" sz="1400" kern="1200" noProof="0" dirty="0"/>
            <a:t>- Beam intercepting devices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kern="1200" noProof="0" dirty="0"/>
            <a:t>- MEBT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kern="1200" noProof="0" dirty="0"/>
            <a:t>- RF System</a:t>
          </a:r>
          <a:br>
            <a:rPr lang="en-GB" sz="1400" kern="1200" noProof="0" dirty="0"/>
          </a:br>
          <a:r>
            <a:rPr lang="en-GB" sz="1400" kern="1200" noProof="0" dirty="0"/>
            <a:t>- Etc.</a:t>
          </a:r>
          <a:br>
            <a:rPr lang="en-GB" sz="1800" kern="1200" noProof="0" dirty="0"/>
          </a:br>
          <a:endParaRPr lang="en-GB" sz="1800" kern="1200" noProof="0" dirty="0"/>
        </a:p>
      </dsp:txBody>
      <dsp:txXfrm>
        <a:off x="967920" y="705867"/>
        <a:ext cx="3534033" cy="1541744"/>
      </dsp:txXfrm>
    </dsp:sp>
    <dsp:sp modelId="{DAC28EB9-77D3-482D-A1D6-B933F52D2313}">
      <dsp:nvSpPr>
        <dsp:cNvPr id="0" name=""/>
        <dsp:cNvSpPr/>
      </dsp:nvSpPr>
      <dsp:spPr>
        <a:xfrm>
          <a:off x="900390" y="2247612"/>
          <a:ext cx="3601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58B2D-5201-4414-ADE0-2435F64EC82B}">
      <dsp:nvSpPr>
        <dsp:cNvPr id="0" name=""/>
        <dsp:cNvSpPr/>
      </dsp:nvSpPr>
      <dsp:spPr>
        <a:xfrm>
          <a:off x="0" y="524"/>
          <a:ext cx="45019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ADE5B-CA6B-4645-99F7-22757630D434}">
      <dsp:nvSpPr>
        <dsp:cNvPr id="0" name=""/>
        <dsp:cNvSpPr/>
      </dsp:nvSpPr>
      <dsp:spPr>
        <a:xfrm>
          <a:off x="0" y="524"/>
          <a:ext cx="900390" cy="1072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Lithium System</a:t>
          </a:r>
        </a:p>
      </dsp:txBody>
      <dsp:txXfrm>
        <a:off x="0" y="524"/>
        <a:ext cx="900390" cy="1072982"/>
      </dsp:txXfrm>
    </dsp:sp>
    <dsp:sp modelId="{946BE02E-6E7C-4BAA-BC5F-043FD1CD3179}">
      <dsp:nvSpPr>
        <dsp:cNvPr id="0" name=""/>
        <dsp:cNvSpPr/>
      </dsp:nvSpPr>
      <dsp:spPr>
        <a:xfrm>
          <a:off x="967920" y="25462"/>
          <a:ext cx="3534033" cy="498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Liquid Lithium purification tech. (LITEC)</a:t>
          </a:r>
        </a:p>
      </dsp:txBody>
      <dsp:txXfrm>
        <a:off x="967920" y="25462"/>
        <a:ext cx="3534033" cy="498769"/>
      </dsp:txXfrm>
    </dsp:sp>
    <dsp:sp modelId="{DAC28EB9-77D3-482D-A1D6-B933F52D2313}">
      <dsp:nvSpPr>
        <dsp:cNvPr id="0" name=""/>
        <dsp:cNvSpPr/>
      </dsp:nvSpPr>
      <dsp:spPr>
        <a:xfrm>
          <a:off x="900390" y="524231"/>
          <a:ext cx="3601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9F276E-43DF-4731-B2DC-0CF47D93493C}">
      <dsp:nvSpPr>
        <dsp:cNvPr id="0" name=""/>
        <dsp:cNvSpPr/>
      </dsp:nvSpPr>
      <dsp:spPr>
        <a:xfrm>
          <a:off x="967920" y="549170"/>
          <a:ext cx="3534033" cy="498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Others:  jet diagnostics, Impurity monitoring systems, etc.</a:t>
          </a:r>
        </a:p>
      </dsp:txBody>
      <dsp:txXfrm>
        <a:off x="967920" y="549170"/>
        <a:ext cx="3534033" cy="498769"/>
      </dsp:txXfrm>
    </dsp:sp>
    <dsp:sp modelId="{1388F657-AD21-45D0-AA6E-B41761A0F5DD}">
      <dsp:nvSpPr>
        <dsp:cNvPr id="0" name=""/>
        <dsp:cNvSpPr/>
      </dsp:nvSpPr>
      <dsp:spPr>
        <a:xfrm>
          <a:off x="900390" y="1047939"/>
          <a:ext cx="3601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58B2D-5201-4414-ADE0-2435F64EC82B}">
      <dsp:nvSpPr>
        <dsp:cNvPr id="0" name=""/>
        <dsp:cNvSpPr/>
      </dsp:nvSpPr>
      <dsp:spPr>
        <a:xfrm>
          <a:off x="0" y="563"/>
          <a:ext cx="44953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ADE5B-CA6B-4645-99F7-22757630D434}">
      <dsp:nvSpPr>
        <dsp:cNvPr id="0" name=""/>
        <dsp:cNvSpPr/>
      </dsp:nvSpPr>
      <dsp:spPr>
        <a:xfrm>
          <a:off x="0" y="563"/>
          <a:ext cx="899064" cy="1153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Leadership</a:t>
          </a:r>
        </a:p>
      </dsp:txBody>
      <dsp:txXfrm>
        <a:off x="0" y="563"/>
        <a:ext cx="899064" cy="1153579"/>
      </dsp:txXfrm>
    </dsp:sp>
    <dsp:sp modelId="{946BE02E-6E7C-4BAA-BC5F-043FD1CD3179}">
      <dsp:nvSpPr>
        <dsp:cNvPr id="0" name=""/>
        <dsp:cNvSpPr/>
      </dsp:nvSpPr>
      <dsp:spPr>
        <a:xfrm>
          <a:off x="966494" y="14124"/>
          <a:ext cx="3528827" cy="27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Project leader (WPENS)</a:t>
          </a:r>
        </a:p>
      </dsp:txBody>
      <dsp:txXfrm>
        <a:off x="966494" y="14124"/>
        <a:ext cx="3528827" cy="271215"/>
      </dsp:txXfrm>
    </dsp:sp>
    <dsp:sp modelId="{DAC28EB9-77D3-482D-A1D6-B933F52D2313}">
      <dsp:nvSpPr>
        <dsp:cNvPr id="0" name=""/>
        <dsp:cNvSpPr/>
      </dsp:nvSpPr>
      <dsp:spPr>
        <a:xfrm>
          <a:off x="899064" y="285339"/>
          <a:ext cx="35962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DE782-D51E-4F1B-9A0D-3A58B342089F}">
      <dsp:nvSpPr>
        <dsp:cNvPr id="0" name=""/>
        <dsp:cNvSpPr/>
      </dsp:nvSpPr>
      <dsp:spPr>
        <a:xfrm>
          <a:off x="966494" y="298900"/>
          <a:ext cx="3528827" cy="27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DONES Integration manager</a:t>
          </a:r>
          <a:endParaRPr lang="en-GB" sz="1800" kern="1200" noProof="0" dirty="0"/>
        </a:p>
      </dsp:txBody>
      <dsp:txXfrm>
        <a:off x="966494" y="298900"/>
        <a:ext cx="3528827" cy="271215"/>
      </dsp:txXfrm>
    </dsp:sp>
    <dsp:sp modelId="{63634764-578A-48E9-A805-86EA5877A6B5}">
      <dsp:nvSpPr>
        <dsp:cNvPr id="0" name=""/>
        <dsp:cNvSpPr/>
      </dsp:nvSpPr>
      <dsp:spPr>
        <a:xfrm>
          <a:off x="899064" y="570115"/>
          <a:ext cx="35962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C98E9-493A-446E-B277-5F56B5021C54}">
      <dsp:nvSpPr>
        <dsp:cNvPr id="0" name=""/>
        <dsp:cNvSpPr/>
      </dsp:nvSpPr>
      <dsp:spPr>
        <a:xfrm>
          <a:off x="966494" y="583676"/>
          <a:ext cx="3528827" cy="27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DONES-</a:t>
          </a:r>
          <a:r>
            <a:rPr lang="en-GB" sz="1600" kern="1200" noProof="0" dirty="0" err="1"/>
            <a:t>PreP</a:t>
          </a:r>
          <a:r>
            <a:rPr lang="en-GB" sz="1600" kern="1200" noProof="0" dirty="0"/>
            <a:t> - European ESFRI Roadmap</a:t>
          </a:r>
          <a:endParaRPr lang="en-GB" sz="1800" kern="1200" noProof="0" dirty="0"/>
        </a:p>
      </dsp:txBody>
      <dsp:txXfrm>
        <a:off x="966494" y="583676"/>
        <a:ext cx="3528827" cy="271215"/>
      </dsp:txXfrm>
    </dsp:sp>
    <dsp:sp modelId="{8521ADBE-8C5B-4D6B-8DF4-0796EB8908FA}">
      <dsp:nvSpPr>
        <dsp:cNvPr id="0" name=""/>
        <dsp:cNvSpPr/>
      </dsp:nvSpPr>
      <dsp:spPr>
        <a:xfrm>
          <a:off x="899064" y="854891"/>
          <a:ext cx="35962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9B10C-3E7C-4370-A042-C6F0B6450D09}">
      <dsp:nvSpPr>
        <dsp:cNvPr id="0" name=""/>
        <dsp:cNvSpPr/>
      </dsp:nvSpPr>
      <dsp:spPr>
        <a:xfrm>
          <a:off x="966494" y="868452"/>
          <a:ext cx="3528827" cy="271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Safety &amp; Licencing coordination</a:t>
          </a:r>
        </a:p>
      </dsp:txBody>
      <dsp:txXfrm>
        <a:off x="966494" y="868452"/>
        <a:ext cx="3528827" cy="271215"/>
      </dsp:txXfrm>
    </dsp:sp>
    <dsp:sp modelId="{F5FEF701-A7FC-48C4-9726-F7AB522FFFD5}">
      <dsp:nvSpPr>
        <dsp:cNvPr id="0" name=""/>
        <dsp:cNvSpPr/>
      </dsp:nvSpPr>
      <dsp:spPr>
        <a:xfrm>
          <a:off x="899064" y="1139667"/>
          <a:ext cx="35962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58B2D-5201-4414-ADE0-2435F64EC82B}">
      <dsp:nvSpPr>
        <dsp:cNvPr id="0" name=""/>
        <dsp:cNvSpPr/>
      </dsp:nvSpPr>
      <dsp:spPr>
        <a:xfrm>
          <a:off x="0" y="1109"/>
          <a:ext cx="45019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ADE5B-CA6B-4645-99F7-22757630D434}">
      <dsp:nvSpPr>
        <dsp:cNvPr id="0" name=""/>
        <dsp:cNvSpPr/>
      </dsp:nvSpPr>
      <dsp:spPr>
        <a:xfrm>
          <a:off x="0" y="1109"/>
          <a:ext cx="900390" cy="2270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Accelerator  System</a:t>
          </a:r>
        </a:p>
      </dsp:txBody>
      <dsp:txXfrm>
        <a:off x="0" y="1109"/>
        <a:ext cx="900390" cy="2270634"/>
      </dsp:txXfrm>
    </dsp:sp>
    <dsp:sp modelId="{DF2C0C91-7D5E-4DF4-93E0-1E0811C6525C}">
      <dsp:nvSpPr>
        <dsp:cNvPr id="0" name=""/>
        <dsp:cNvSpPr/>
      </dsp:nvSpPr>
      <dsp:spPr>
        <a:xfrm>
          <a:off x="967920" y="23893"/>
          <a:ext cx="3534033" cy="659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b="1" kern="1200" noProof="0" dirty="0"/>
            <a:t>LIPAC</a:t>
          </a:r>
          <a:r>
            <a:rPr lang="en-GB" sz="1600" kern="1200" noProof="0" dirty="0"/>
            <a:t> </a:t>
          </a:r>
          <a:r>
            <a:rPr lang="en-GB" sz="1400" kern="1200" noProof="0" dirty="0"/>
            <a:t>from design to commissioning: </a:t>
          </a:r>
          <a:br>
            <a:rPr lang="en-GB" sz="1400" kern="1200" noProof="0" dirty="0"/>
          </a:br>
          <a:r>
            <a:rPr lang="en-GB" sz="1400" kern="1200" noProof="0" dirty="0"/>
            <a:t>RF System; MEBT; HEBT; Beam Dump; Diagnostics, superconducting solenoids, etc.</a:t>
          </a:r>
          <a:br>
            <a:rPr lang="en-GB" sz="1400" kern="1200" noProof="0" dirty="0"/>
          </a:br>
          <a:endParaRPr lang="en-GB" sz="1600" kern="1200" noProof="0" dirty="0"/>
        </a:p>
      </dsp:txBody>
      <dsp:txXfrm>
        <a:off x="967920" y="23893"/>
        <a:ext cx="3534033" cy="659189"/>
      </dsp:txXfrm>
    </dsp:sp>
    <dsp:sp modelId="{9EA4FDEA-4EAE-4C09-9F65-21399BD0748B}">
      <dsp:nvSpPr>
        <dsp:cNvPr id="0" name=""/>
        <dsp:cNvSpPr/>
      </dsp:nvSpPr>
      <dsp:spPr>
        <a:xfrm>
          <a:off x="900390" y="683083"/>
          <a:ext cx="3601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6BE02E-6E7C-4BAA-BC5F-043FD1CD3179}">
      <dsp:nvSpPr>
        <dsp:cNvPr id="0" name=""/>
        <dsp:cNvSpPr/>
      </dsp:nvSpPr>
      <dsp:spPr>
        <a:xfrm>
          <a:off x="967920" y="705867"/>
          <a:ext cx="3534033" cy="1541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kern="1200" noProof="0" dirty="0"/>
            <a:t>Engineering design of </a:t>
          </a:r>
          <a:r>
            <a:rPr lang="en-GB" sz="1600" b="1" kern="1200" noProof="0" dirty="0"/>
            <a:t>IFMIF-DONES</a:t>
          </a:r>
          <a:r>
            <a:rPr lang="en-GB" sz="1800" kern="1200" noProof="0" dirty="0"/>
            <a:t>:</a:t>
          </a:r>
          <a:br>
            <a:rPr lang="en-GB" sz="1800" kern="1200" noProof="0" dirty="0"/>
          </a:br>
          <a:r>
            <a:rPr lang="en-GB" sz="1800" kern="1200" noProof="0" dirty="0"/>
            <a:t>- </a:t>
          </a:r>
          <a:r>
            <a:rPr lang="en-GB" sz="1400" kern="1200" noProof="0" dirty="0"/>
            <a:t>Beam dynamics &amp; diagnostics</a:t>
          </a:r>
          <a:br>
            <a:rPr lang="en-GB" sz="1400" kern="1200" noProof="0" dirty="0"/>
          </a:br>
          <a:r>
            <a:rPr lang="en-GB" sz="1400" kern="1200" noProof="0" dirty="0"/>
            <a:t>- Beam intercepting devices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kern="1200" noProof="0" dirty="0"/>
            <a:t>- MEBT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kern="1200" noProof="0" dirty="0"/>
            <a:t>- RF System</a:t>
          </a:r>
          <a:br>
            <a:rPr lang="en-GB" sz="1400" kern="1200" noProof="0" dirty="0"/>
          </a:br>
          <a:r>
            <a:rPr lang="en-GB" sz="1400" kern="1200" noProof="0" dirty="0"/>
            <a:t>- Etc.</a:t>
          </a:r>
          <a:br>
            <a:rPr lang="en-GB" sz="1800" kern="1200" noProof="0" dirty="0"/>
          </a:br>
          <a:endParaRPr lang="en-GB" sz="1800" kern="1200" noProof="0" dirty="0"/>
        </a:p>
      </dsp:txBody>
      <dsp:txXfrm>
        <a:off x="967920" y="705867"/>
        <a:ext cx="3534033" cy="1541744"/>
      </dsp:txXfrm>
    </dsp:sp>
    <dsp:sp modelId="{DAC28EB9-77D3-482D-A1D6-B933F52D2313}">
      <dsp:nvSpPr>
        <dsp:cNvPr id="0" name=""/>
        <dsp:cNvSpPr/>
      </dsp:nvSpPr>
      <dsp:spPr>
        <a:xfrm>
          <a:off x="900390" y="2247612"/>
          <a:ext cx="3601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58B2D-5201-4414-ADE0-2435F64EC82B}">
      <dsp:nvSpPr>
        <dsp:cNvPr id="0" name=""/>
        <dsp:cNvSpPr/>
      </dsp:nvSpPr>
      <dsp:spPr>
        <a:xfrm>
          <a:off x="0" y="524"/>
          <a:ext cx="45019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ADE5B-CA6B-4645-99F7-22757630D434}">
      <dsp:nvSpPr>
        <dsp:cNvPr id="0" name=""/>
        <dsp:cNvSpPr/>
      </dsp:nvSpPr>
      <dsp:spPr>
        <a:xfrm>
          <a:off x="0" y="524"/>
          <a:ext cx="900390" cy="1072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Lithium System</a:t>
          </a:r>
        </a:p>
      </dsp:txBody>
      <dsp:txXfrm>
        <a:off x="0" y="524"/>
        <a:ext cx="900390" cy="1072982"/>
      </dsp:txXfrm>
    </dsp:sp>
    <dsp:sp modelId="{946BE02E-6E7C-4BAA-BC5F-043FD1CD3179}">
      <dsp:nvSpPr>
        <dsp:cNvPr id="0" name=""/>
        <dsp:cNvSpPr/>
      </dsp:nvSpPr>
      <dsp:spPr>
        <a:xfrm>
          <a:off x="967920" y="25462"/>
          <a:ext cx="3534033" cy="498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Liquid Lithium purification tech. (LITEC)</a:t>
          </a:r>
        </a:p>
      </dsp:txBody>
      <dsp:txXfrm>
        <a:off x="967920" y="25462"/>
        <a:ext cx="3534033" cy="498769"/>
      </dsp:txXfrm>
    </dsp:sp>
    <dsp:sp modelId="{DAC28EB9-77D3-482D-A1D6-B933F52D2313}">
      <dsp:nvSpPr>
        <dsp:cNvPr id="0" name=""/>
        <dsp:cNvSpPr/>
      </dsp:nvSpPr>
      <dsp:spPr>
        <a:xfrm>
          <a:off x="900390" y="524231"/>
          <a:ext cx="3601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9F276E-43DF-4731-B2DC-0CF47D93493C}">
      <dsp:nvSpPr>
        <dsp:cNvPr id="0" name=""/>
        <dsp:cNvSpPr/>
      </dsp:nvSpPr>
      <dsp:spPr>
        <a:xfrm>
          <a:off x="967920" y="549170"/>
          <a:ext cx="3534033" cy="498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Others:  jet diagnostics, Impurity monitoring systems, etc.</a:t>
          </a:r>
        </a:p>
      </dsp:txBody>
      <dsp:txXfrm>
        <a:off x="967920" y="549170"/>
        <a:ext cx="3534033" cy="498769"/>
      </dsp:txXfrm>
    </dsp:sp>
    <dsp:sp modelId="{1388F657-AD21-45D0-AA6E-B41761A0F5DD}">
      <dsp:nvSpPr>
        <dsp:cNvPr id="0" name=""/>
        <dsp:cNvSpPr/>
      </dsp:nvSpPr>
      <dsp:spPr>
        <a:xfrm>
          <a:off x="900390" y="1047939"/>
          <a:ext cx="3601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58B2D-5201-4414-ADE0-2435F64EC82B}">
      <dsp:nvSpPr>
        <dsp:cNvPr id="0" name=""/>
        <dsp:cNvSpPr/>
      </dsp:nvSpPr>
      <dsp:spPr>
        <a:xfrm>
          <a:off x="0" y="0"/>
          <a:ext cx="45019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ADE5B-CA6B-4645-99F7-22757630D434}">
      <dsp:nvSpPr>
        <dsp:cNvPr id="0" name=""/>
        <dsp:cNvSpPr/>
      </dsp:nvSpPr>
      <dsp:spPr>
        <a:xfrm>
          <a:off x="0" y="0"/>
          <a:ext cx="900390" cy="743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Test System</a:t>
          </a:r>
        </a:p>
      </dsp:txBody>
      <dsp:txXfrm>
        <a:off x="0" y="0"/>
        <a:ext cx="900390" cy="743612"/>
      </dsp:txXfrm>
    </dsp:sp>
    <dsp:sp modelId="{946BE02E-6E7C-4BAA-BC5F-043FD1CD3179}">
      <dsp:nvSpPr>
        <dsp:cNvPr id="0" name=""/>
        <dsp:cNvSpPr/>
      </dsp:nvSpPr>
      <dsp:spPr>
        <a:xfrm>
          <a:off x="967920" y="17283"/>
          <a:ext cx="3534033" cy="345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DONES Coordinator</a:t>
          </a:r>
          <a:endParaRPr lang="en-GB" sz="1800" kern="1200" noProof="0" dirty="0"/>
        </a:p>
      </dsp:txBody>
      <dsp:txXfrm>
        <a:off x="967920" y="17283"/>
        <a:ext cx="3534033" cy="345663"/>
      </dsp:txXfrm>
    </dsp:sp>
    <dsp:sp modelId="{DAC28EB9-77D3-482D-A1D6-B933F52D2313}">
      <dsp:nvSpPr>
        <dsp:cNvPr id="0" name=""/>
        <dsp:cNvSpPr/>
      </dsp:nvSpPr>
      <dsp:spPr>
        <a:xfrm>
          <a:off x="900390" y="362946"/>
          <a:ext cx="3601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8515F-E9EC-4666-8357-3D3BEF0AC827}">
      <dsp:nvSpPr>
        <dsp:cNvPr id="0" name=""/>
        <dsp:cNvSpPr/>
      </dsp:nvSpPr>
      <dsp:spPr>
        <a:xfrm>
          <a:off x="967920" y="380229"/>
          <a:ext cx="3534033" cy="345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Material Qualification: SSTT samples</a:t>
          </a:r>
        </a:p>
      </dsp:txBody>
      <dsp:txXfrm>
        <a:off x="967920" y="380229"/>
        <a:ext cx="3534033" cy="345663"/>
      </dsp:txXfrm>
    </dsp:sp>
    <dsp:sp modelId="{B653BDEF-3D26-49F2-9333-72D706C55555}">
      <dsp:nvSpPr>
        <dsp:cNvPr id="0" name=""/>
        <dsp:cNvSpPr/>
      </dsp:nvSpPr>
      <dsp:spPr>
        <a:xfrm>
          <a:off x="900390" y="725893"/>
          <a:ext cx="36015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22/09/2022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‹Nº›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22/09/2022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DONES-</a:t>
            </a:r>
            <a:r>
              <a:rPr lang="es-ES" dirty="0" err="1"/>
              <a:t>PreP</a:t>
            </a:r>
            <a:r>
              <a:rPr lang="es-ES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- </a:t>
            </a:r>
            <a:r>
              <a:rPr lang="en-GB" sz="1200" dirty="0">
                <a:solidFill>
                  <a:srgbClr val="0070C0"/>
                </a:solidFill>
              </a:rPr>
              <a:t>Propose a legal, governance and management framework for the Project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- </a:t>
            </a:r>
            <a:r>
              <a:rPr lang="en-GB" sz="1200" dirty="0">
                <a:solidFill>
                  <a:srgbClr val="0070C0"/>
                </a:solidFill>
              </a:rPr>
              <a:t>Propose a financial framework for the Project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- </a:t>
            </a:r>
            <a:r>
              <a:rPr lang="en-GB" sz="1200" dirty="0">
                <a:solidFill>
                  <a:srgbClr val="0070C0"/>
                </a:solidFill>
              </a:rPr>
              <a:t>Prepare the required specific Licensing and Permitting 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solidFill>
                  <a:srgbClr val="0070C0"/>
                </a:solidFill>
              </a:rPr>
              <a:t>Prepare for the use of Structural Funds</a:t>
            </a:r>
            <a:endParaRPr lang="es-ES" sz="1200" dirty="0">
              <a:solidFill>
                <a:srgbClr val="0070C0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dirty="0">
                <a:solidFill>
                  <a:srgbClr val="0070C0"/>
                </a:solidFill>
              </a:rPr>
              <a:t>Evaluate possible technical alternatives of strategic interest (For all the possible users)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70C0"/>
                </a:solidFill>
              </a:rPr>
              <a:t>DONES PRIME-UGR: Local support to the project and first administrative and lab buildings.</a:t>
            </a:r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116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information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Accelerator: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comments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LIPAC: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LIPAc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installation and commissioning has been done in several phases. Presently the full accelerator except the SRF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Linac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has been installed and it is operating. It has been commissioned with pulsed deuteron beams up to 125 mA current accelerated up to 5 MeV.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RFQ conditioning needs to be completed reaching full power and it has been tested with pulsed beams with 0.1% duty cycle. Same happen with MEBT.</a:t>
            </a:r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14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1179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539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7129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emf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jpg"/><Relationship Id="rId19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jpeg"/><Relationship Id="rId22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t="476" r="10161" b="28351"/>
          <a:stretch/>
        </p:blipFill>
        <p:spPr>
          <a:xfrm>
            <a:off x="0" y="252000"/>
            <a:ext cx="9144000" cy="518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2348880"/>
            <a:ext cx="8496944" cy="1296144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645024"/>
            <a:ext cx="7992888" cy="1629888"/>
          </a:xfrm>
        </p:spPr>
        <p:txBody>
          <a:bodyPr>
            <a:normAutofit/>
          </a:bodyPr>
          <a:lstStyle>
            <a:lvl1pPr marL="0" indent="0" algn="l">
              <a:buNone/>
              <a:defRPr sz="1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5" y="-457200"/>
            <a:ext cx="1076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6" y="5691683"/>
            <a:ext cx="1295375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5661248"/>
            <a:ext cx="3168352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40252896"/>
            <a:ext cx="9924896" cy="178164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40405296"/>
            <a:ext cx="9924896" cy="178164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3" y="40557696"/>
            <a:ext cx="9924896" cy="178164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3" y="40710096"/>
            <a:ext cx="9924896" cy="178164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8" name="Bild 7" descr="EU_und_Text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832313"/>
            <a:ext cx="3456384" cy="64920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BF9F14DC-BE6D-BF9F-C6A1-9067184836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008" y="5477237"/>
            <a:ext cx="915867" cy="350567"/>
          </a:xfrm>
          <a:prstGeom prst="rect">
            <a:avLst/>
          </a:prstGeom>
        </p:spPr>
      </p:pic>
      <p:grpSp>
        <p:nvGrpSpPr>
          <p:cNvPr id="7" name="Grupo 9">
            <a:extLst>
              <a:ext uri="{FF2B5EF4-FFF2-40B4-BE49-F238E27FC236}">
                <a16:creationId xmlns:a16="http://schemas.microsoft.com/office/drawing/2014/main" id="{18E1FA1B-0670-9BBC-1A3B-C05E56B060DF}"/>
              </a:ext>
            </a:extLst>
          </p:cNvPr>
          <p:cNvGrpSpPr/>
          <p:nvPr userDrawn="1"/>
        </p:nvGrpSpPr>
        <p:grpSpPr>
          <a:xfrm>
            <a:off x="29641" y="5454915"/>
            <a:ext cx="5140835" cy="1266898"/>
            <a:chOff x="155575" y="5445224"/>
            <a:chExt cx="5701112" cy="1404972"/>
          </a:xfrm>
        </p:grpSpPr>
        <p:grpSp>
          <p:nvGrpSpPr>
            <p:cNvPr id="12" name="Grupo 27">
              <a:extLst>
                <a:ext uri="{FF2B5EF4-FFF2-40B4-BE49-F238E27FC236}">
                  <a16:creationId xmlns:a16="http://schemas.microsoft.com/office/drawing/2014/main" id="{DC3AF132-6CBB-0C22-801C-2E668AE41413}"/>
                </a:ext>
              </a:extLst>
            </p:cNvPr>
            <p:cNvGrpSpPr/>
            <p:nvPr userDrawn="1"/>
          </p:nvGrpSpPr>
          <p:grpSpPr>
            <a:xfrm>
              <a:off x="155575" y="5445224"/>
              <a:ext cx="4930237" cy="1332871"/>
              <a:chOff x="459333" y="1340768"/>
              <a:chExt cx="4930237" cy="1332871"/>
            </a:xfrm>
          </p:grpSpPr>
          <p:pic>
            <p:nvPicPr>
              <p:cNvPr id="25" name="Imagen 28">
                <a:extLst>
                  <a:ext uri="{FF2B5EF4-FFF2-40B4-BE49-F238E27FC236}">
                    <a16:creationId xmlns:a16="http://schemas.microsoft.com/office/drawing/2014/main" id="{261724D9-4AC7-C8AC-EA96-B9644721C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313" b="-1251"/>
              <a:stretch/>
            </p:blipFill>
            <p:spPr>
              <a:xfrm>
                <a:off x="459333" y="1352310"/>
                <a:ext cx="2322866" cy="360000"/>
              </a:xfrm>
              <a:prstGeom prst="rect">
                <a:avLst/>
              </a:prstGeom>
            </p:spPr>
          </p:pic>
          <p:pic>
            <p:nvPicPr>
              <p:cNvPr id="26" name="Imagen 29" descr="Forma&#10;&#10;Descripción generada automáticamente">
                <a:extLst>
                  <a:ext uri="{FF2B5EF4-FFF2-40B4-BE49-F238E27FC236}">
                    <a16:creationId xmlns:a16="http://schemas.microsoft.com/office/drawing/2014/main" id="{602CABAA-A8EB-8DC8-BB8C-16D2C8546E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8024" y="1340768"/>
                <a:ext cx="720000" cy="360000"/>
              </a:xfrm>
              <a:prstGeom prst="rect">
                <a:avLst/>
              </a:prstGeom>
            </p:spPr>
          </p:pic>
          <p:pic>
            <p:nvPicPr>
              <p:cNvPr id="27" name="Imagen 30" descr="Imagen que contiene Logotipo&#10;&#10;Descripción generada automáticamente">
                <a:extLst>
                  <a:ext uri="{FF2B5EF4-FFF2-40B4-BE49-F238E27FC236}">
                    <a16:creationId xmlns:a16="http://schemas.microsoft.com/office/drawing/2014/main" id="{F23B6570-7E69-CC8F-A8C1-E516A1B52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8570" y="1352310"/>
                <a:ext cx="441000" cy="360000"/>
              </a:xfrm>
              <a:prstGeom prst="rect">
                <a:avLst/>
              </a:prstGeom>
            </p:spPr>
          </p:pic>
          <p:pic>
            <p:nvPicPr>
              <p:cNvPr id="28" name="Imagen 31" descr="Dibujo de un animal con la boca abierta&#10;&#10;Descripción generada automáticamente con confianza baja">
                <a:extLst>
                  <a:ext uri="{FF2B5EF4-FFF2-40B4-BE49-F238E27FC236}">
                    <a16:creationId xmlns:a16="http://schemas.microsoft.com/office/drawing/2014/main" id="{1327E0D8-E2F6-C9C5-FBDC-C981322E3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5108" y="2306416"/>
                <a:ext cx="1074462" cy="360000"/>
              </a:xfrm>
              <a:prstGeom prst="rect">
                <a:avLst/>
              </a:prstGeom>
            </p:spPr>
          </p:pic>
          <p:pic>
            <p:nvPicPr>
              <p:cNvPr id="29" name="Imagen 32" descr="Logotipo&#10;&#10;Descripción generada automáticamente con confianza baja">
                <a:extLst>
                  <a:ext uri="{FF2B5EF4-FFF2-40B4-BE49-F238E27FC236}">
                    <a16:creationId xmlns:a16="http://schemas.microsoft.com/office/drawing/2014/main" id="{FBDA9CAC-E132-B429-054B-43520C520F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40" t="25229" r="4327" b="21852"/>
              <a:stretch/>
            </p:blipFill>
            <p:spPr>
              <a:xfrm>
                <a:off x="3678188" y="1836901"/>
                <a:ext cx="928910" cy="360000"/>
              </a:xfrm>
              <a:prstGeom prst="rect">
                <a:avLst/>
              </a:prstGeom>
            </p:spPr>
          </p:pic>
          <p:pic>
            <p:nvPicPr>
              <p:cNvPr id="30" name="Imagen 33" descr="Imagen que contiene Forma&#10;&#10;Descripción generada automáticamente">
                <a:extLst>
                  <a:ext uri="{FF2B5EF4-FFF2-40B4-BE49-F238E27FC236}">
                    <a16:creationId xmlns:a16="http://schemas.microsoft.com/office/drawing/2014/main" id="{41F32DFA-DDE2-FDF0-A604-21EA3F640C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502" y="1785521"/>
                <a:ext cx="916363" cy="360000"/>
              </a:xfrm>
              <a:prstGeom prst="rect">
                <a:avLst/>
              </a:prstGeom>
            </p:spPr>
          </p:pic>
          <p:pic>
            <p:nvPicPr>
              <p:cNvPr id="31" name="Imagen 34">
                <a:extLst>
                  <a:ext uri="{FF2B5EF4-FFF2-40B4-BE49-F238E27FC236}">
                    <a16:creationId xmlns:a16="http://schemas.microsoft.com/office/drawing/2014/main" id="{E8BFBEB7-F2CA-36B7-7FAE-2C969DAEF6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5" t="31006" r="3014" b="30991"/>
              <a:stretch/>
            </p:blipFill>
            <p:spPr>
              <a:xfrm>
                <a:off x="2652153" y="1836901"/>
                <a:ext cx="890527" cy="360000"/>
              </a:xfrm>
              <a:prstGeom prst="rect">
                <a:avLst/>
              </a:prstGeom>
            </p:spPr>
          </p:pic>
          <p:pic>
            <p:nvPicPr>
              <p:cNvPr id="32" name="Imagen 35" descr="Icono&#10;&#10;Descripción generada automáticamente">
                <a:extLst>
                  <a:ext uri="{FF2B5EF4-FFF2-40B4-BE49-F238E27FC236}">
                    <a16:creationId xmlns:a16="http://schemas.microsoft.com/office/drawing/2014/main" id="{9484A971-F23A-979C-294E-72162826F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0766" y="1816221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33" name="Imagen 36" descr="Icono&#10;&#10;Descripción generada automáticamente">
                <a:extLst>
                  <a:ext uri="{FF2B5EF4-FFF2-40B4-BE49-F238E27FC236}">
                    <a16:creationId xmlns:a16="http://schemas.microsoft.com/office/drawing/2014/main" id="{34A70BDF-5F0F-0B8D-EC26-08C081F82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0266" y="1847239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34" name="Imagen 37">
                <a:extLst>
                  <a:ext uri="{FF2B5EF4-FFF2-40B4-BE49-F238E27FC236}">
                    <a16:creationId xmlns:a16="http://schemas.microsoft.com/office/drawing/2014/main" id="{7D4527C5-7CAF-8132-04BC-5FE4D53F0C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715" y="2291175"/>
                <a:ext cx="851215" cy="360000"/>
              </a:xfrm>
              <a:prstGeom prst="rect">
                <a:avLst/>
              </a:prstGeom>
            </p:spPr>
          </p:pic>
          <p:pic>
            <p:nvPicPr>
              <p:cNvPr id="35" name="Imagen 38" descr="Logotipo&#10;&#10;Descripción generada automáticamente">
                <a:extLst>
                  <a:ext uri="{FF2B5EF4-FFF2-40B4-BE49-F238E27FC236}">
                    <a16:creationId xmlns:a16="http://schemas.microsoft.com/office/drawing/2014/main" id="{C9A15051-F9C1-7DA8-C564-3687DF3285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448" b="27552"/>
              <a:stretch/>
            </p:blipFill>
            <p:spPr>
              <a:xfrm>
                <a:off x="4660081" y="1785521"/>
                <a:ext cx="719998" cy="360000"/>
              </a:xfrm>
              <a:prstGeom prst="rect">
                <a:avLst/>
              </a:prstGeom>
            </p:spPr>
          </p:pic>
          <p:pic>
            <p:nvPicPr>
              <p:cNvPr id="36" name="Imagen 39" descr="Imagen que contiene Logotipo&#10;&#10;Descripción generada automáticamente">
                <a:extLst>
                  <a:ext uri="{FF2B5EF4-FFF2-40B4-BE49-F238E27FC236}">
                    <a16:creationId xmlns:a16="http://schemas.microsoft.com/office/drawing/2014/main" id="{D0A27C66-137B-E3E5-1046-867A7BE322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7999" y="2294618"/>
                <a:ext cx="765957" cy="360000"/>
              </a:xfrm>
              <a:prstGeom prst="rect">
                <a:avLst/>
              </a:prstGeom>
            </p:spPr>
          </p:pic>
          <p:pic>
            <p:nvPicPr>
              <p:cNvPr id="37" name="Imagen 40" descr="Logotipo&#10;&#10;Descripción generada automáticamente">
                <a:extLst>
                  <a:ext uri="{FF2B5EF4-FFF2-40B4-BE49-F238E27FC236}">
                    <a16:creationId xmlns:a16="http://schemas.microsoft.com/office/drawing/2014/main" id="{25345D7C-4430-2645-1209-7AE0F7BA9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0266" y="2313639"/>
                <a:ext cx="535020" cy="360000"/>
              </a:xfrm>
              <a:prstGeom prst="rect">
                <a:avLst/>
              </a:prstGeom>
            </p:spPr>
          </p:pic>
          <p:pic>
            <p:nvPicPr>
              <p:cNvPr id="38" name="Imagen 41" descr="Icono&#10;&#10;Descripción generada automáticamente">
                <a:extLst>
                  <a:ext uri="{FF2B5EF4-FFF2-40B4-BE49-F238E27FC236}">
                    <a16:creationId xmlns:a16="http://schemas.microsoft.com/office/drawing/2014/main" id="{BA240287-8AFD-68B7-818F-10D001C84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332" y="2306416"/>
                <a:ext cx="359532" cy="360000"/>
              </a:xfrm>
              <a:prstGeom prst="rect">
                <a:avLst/>
              </a:prstGeom>
            </p:spPr>
          </p:pic>
          <p:pic>
            <p:nvPicPr>
              <p:cNvPr id="39" name="Imagen 42" descr="Patrón de fondo&#10;&#10;Descripción generada automáticamente">
                <a:extLst>
                  <a:ext uri="{FF2B5EF4-FFF2-40B4-BE49-F238E27FC236}">
                    <a16:creationId xmlns:a16="http://schemas.microsoft.com/office/drawing/2014/main" id="{B9332964-6FC2-156F-10D9-930809AD2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9872" y="2313138"/>
                <a:ext cx="246744" cy="360000"/>
              </a:xfrm>
              <a:prstGeom prst="rect">
                <a:avLst/>
              </a:prstGeom>
            </p:spPr>
          </p:pic>
          <p:pic>
            <p:nvPicPr>
              <p:cNvPr id="40" name="Imagen 43">
                <a:extLst>
                  <a:ext uri="{FF2B5EF4-FFF2-40B4-BE49-F238E27FC236}">
                    <a16:creationId xmlns:a16="http://schemas.microsoft.com/office/drawing/2014/main" id="{D0D18FFB-33B6-FCF0-EA5A-466C97EFF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5298" b="7392"/>
              <a:stretch/>
            </p:blipFill>
            <p:spPr>
              <a:xfrm>
                <a:off x="3779912" y="2291175"/>
                <a:ext cx="491288" cy="360000"/>
              </a:xfrm>
              <a:prstGeom prst="rect">
                <a:avLst/>
              </a:prstGeom>
            </p:spPr>
          </p:pic>
          <p:pic>
            <p:nvPicPr>
              <p:cNvPr id="41" name="Imagen 44" descr="Imagen que contiene firmar, texto, objeto, reloj&#10;&#10;Descripción generada automáticamente">
                <a:extLst>
                  <a:ext uri="{FF2B5EF4-FFF2-40B4-BE49-F238E27FC236}">
                    <a16:creationId xmlns:a16="http://schemas.microsoft.com/office/drawing/2014/main" id="{5AFE172E-B9CA-2DF1-2C74-27B84100AD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1271" y="1357091"/>
                <a:ext cx="1206704" cy="360000"/>
              </a:xfrm>
              <a:prstGeom prst="rect">
                <a:avLst/>
              </a:prstGeom>
            </p:spPr>
          </p:pic>
        </p:grpSp>
        <p:pic>
          <p:nvPicPr>
            <p:cNvPr id="24" name="Imagen 5">
              <a:extLst>
                <a:ext uri="{FF2B5EF4-FFF2-40B4-BE49-F238E27FC236}">
                  <a16:creationId xmlns:a16="http://schemas.microsoft.com/office/drawing/2014/main" id="{EF53345E-D88D-4658-BCD3-DCFF183C55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/>
            <a:stretch>
              <a:fillRect/>
            </a:stretch>
          </p:blipFill>
          <p:spPr>
            <a:xfrm>
              <a:off x="5171407" y="6301065"/>
              <a:ext cx="685280" cy="549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543800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J. </a:t>
            </a:r>
            <a:r>
              <a:rPr lang="en-GB" dirty="0" err="1"/>
              <a:t>Maestre</a:t>
            </a:r>
            <a:r>
              <a:rPr lang="en-GB" dirty="0"/>
              <a:t>| </a:t>
            </a:r>
            <a:r>
              <a:rPr lang="en-GB" dirty="0" err="1"/>
              <a:t>RaDIATE</a:t>
            </a:r>
            <a:r>
              <a:rPr lang="en-GB" dirty="0"/>
              <a:t> 22 | 23/09/2022 | Page </a:t>
            </a:r>
            <a:fld id="{6A6D9FA1-99C7-4910-8E32-B85D378B0060}" type="slidenum">
              <a:rPr lang="en-GB" smtClean="0"/>
              <a:pPr algn="r"/>
              <a:t>‹Nº›</a:t>
            </a:fld>
            <a:endParaRPr lang="en-GB" dirty="0"/>
          </a:p>
        </p:txBody>
      </p:sp>
      <p:pic>
        <p:nvPicPr>
          <p:cNvPr id="4" name="Picture 3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6632"/>
            <a:ext cx="458197" cy="46570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7F27BE0-57E0-A05C-09FF-2806BD836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792" y="44624"/>
            <a:ext cx="1235026" cy="4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22/09/2022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diagramData" Target="../diagrams/data2.xml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microsoft.com/office/2007/relationships/diagramDrawing" Target="../diagrams/drawing1.xml"/><Relationship Id="rId1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63.png"/><Relationship Id="rId1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62.jpeg"/><Relationship Id="rId9" Type="http://schemas.openxmlformats.org/officeDocument/2006/relationships/diagramLayout" Target="../diagrams/layout1.xml"/><Relationship Id="rId1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18" Type="http://schemas.openxmlformats.org/officeDocument/2006/relationships/diagramQuickStyle" Target="../diagrams/quickStyle5.xml"/><Relationship Id="rId3" Type="http://schemas.openxmlformats.org/officeDocument/2006/relationships/image" Target="../media/image66.png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17" Type="http://schemas.openxmlformats.org/officeDocument/2006/relationships/diagramLayout" Target="../diagrams/layout5.xml"/><Relationship Id="rId2" Type="http://schemas.openxmlformats.org/officeDocument/2006/relationships/notesSlide" Target="../notesSlides/notesSlide4.xml"/><Relationship Id="rId16" Type="http://schemas.openxmlformats.org/officeDocument/2006/relationships/diagramData" Target="../diagrams/data5.xml"/><Relationship Id="rId20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5" Type="http://schemas.openxmlformats.org/officeDocument/2006/relationships/image" Target="../media/image68.png"/><Relationship Id="rId15" Type="http://schemas.microsoft.com/office/2007/relationships/diagramDrawing" Target="../diagrams/drawing4.xml"/><Relationship Id="rId10" Type="http://schemas.microsoft.com/office/2007/relationships/diagramDrawing" Target="../diagrams/drawing3.xml"/><Relationship Id="rId19" Type="http://schemas.openxmlformats.org/officeDocument/2006/relationships/diagramColors" Target="../diagrams/colors5.xml"/><Relationship Id="rId4" Type="http://schemas.openxmlformats.org/officeDocument/2006/relationships/image" Target="../media/image67.png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openxmlformats.org/officeDocument/2006/relationships/diagramQuickStyle" Target="../diagrams/quickStyle7.xml"/><Relationship Id="rId18" Type="http://schemas.openxmlformats.org/officeDocument/2006/relationships/diagramQuickStyle" Target="../diagrams/quickStyle8.xml"/><Relationship Id="rId26" Type="http://schemas.openxmlformats.org/officeDocument/2006/relationships/diagramData" Target="../diagrams/data10.xml"/><Relationship Id="rId3" Type="http://schemas.openxmlformats.org/officeDocument/2006/relationships/image" Target="../media/image69.png"/><Relationship Id="rId21" Type="http://schemas.openxmlformats.org/officeDocument/2006/relationships/diagramData" Target="../diagrams/data9.xml"/><Relationship Id="rId7" Type="http://schemas.openxmlformats.org/officeDocument/2006/relationships/diagramLayout" Target="../diagrams/layout6.xml"/><Relationship Id="rId12" Type="http://schemas.openxmlformats.org/officeDocument/2006/relationships/diagramLayout" Target="../diagrams/layout7.xml"/><Relationship Id="rId17" Type="http://schemas.openxmlformats.org/officeDocument/2006/relationships/diagramLayout" Target="../diagrams/layout8.xml"/><Relationship Id="rId25" Type="http://schemas.microsoft.com/office/2007/relationships/diagramDrawing" Target="../diagrams/drawing9.xml"/><Relationship Id="rId2" Type="http://schemas.openxmlformats.org/officeDocument/2006/relationships/notesSlide" Target="../notesSlides/notesSlide5.xml"/><Relationship Id="rId16" Type="http://schemas.openxmlformats.org/officeDocument/2006/relationships/diagramData" Target="../diagrams/data8.xml"/><Relationship Id="rId20" Type="http://schemas.microsoft.com/office/2007/relationships/diagramDrawing" Target="../diagrams/drawing8.xml"/><Relationship Id="rId29" Type="http://schemas.openxmlformats.org/officeDocument/2006/relationships/diagramColors" Target="../diagrams/colors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11" Type="http://schemas.openxmlformats.org/officeDocument/2006/relationships/diagramData" Target="../diagrams/data7.xml"/><Relationship Id="rId24" Type="http://schemas.openxmlformats.org/officeDocument/2006/relationships/diagramColors" Target="../diagrams/colors9.xml"/><Relationship Id="rId5" Type="http://schemas.openxmlformats.org/officeDocument/2006/relationships/image" Target="../media/image60.png"/><Relationship Id="rId15" Type="http://schemas.microsoft.com/office/2007/relationships/diagramDrawing" Target="../diagrams/drawing7.xml"/><Relationship Id="rId23" Type="http://schemas.openxmlformats.org/officeDocument/2006/relationships/diagramQuickStyle" Target="../diagrams/quickStyle9.xml"/><Relationship Id="rId28" Type="http://schemas.openxmlformats.org/officeDocument/2006/relationships/diagramQuickStyle" Target="../diagrams/quickStyle10.xml"/><Relationship Id="rId10" Type="http://schemas.microsoft.com/office/2007/relationships/diagramDrawing" Target="../diagrams/drawing6.xml"/><Relationship Id="rId19" Type="http://schemas.openxmlformats.org/officeDocument/2006/relationships/diagramColors" Target="../diagrams/colors8.xml"/><Relationship Id="rId4" Type="http://schemas.openxmlformats.org/officeDocument/2006/relationships/image" Target="../media/image70.png"/><Relationship Id="rId9" Type="http://schemas.openxmlformats.org/officeDocument/2006/relationships/diagramColors" Target="../diagrams/colors6.xml"/><Relationship Id="rId14" Type="http://schemas.openxmlformats.org/officeDocument/2006/relationships/diagramColors" Target="../diagrams/colors7.xml"/><Relationship Id="rId22" Type="http://schemas.openxmlformats.org/officeDocument/2006/relationships/diagramLayout" Target="../diagrams/layout9.xml"/><Relationship Id="rId27" Type="http://schemas.openxmlformats.org/officeDocument/2006/relationships/diagramLayout" Target="../diagrams/layout10.xml"/><Relationship Id="rId30" Type="http://schemas.microsoft.com/office/2007/relationships/diagramDrawing" Target="../diagrams/drawing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uro-fusion.org/eurofusion/roadmap/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2348880"/>
            <a:ext cx="8712968" cy="1296144"/>
          </a:xfrm>
        </p:spPr>
        <p:txBody>
          <a:bodyPr/>
          <a:lstStyle/>
          <a:p>
            <a:r>
              <a:rPr lang="en-GB" b="0" dirty="0"/>
              <a:t>CIEMAT and the IFMIF-DONES Irradiation Facility: Design Status and Near Future</a:t>
            </a:r>
            <a:endParaRPr lang="en-US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3645024"/>
            <a:ext cx="9145016" cy="1728192"/>
          </a:xfrm>
        </p:spPr>
        <p:txBody>
          <a:bodyPr>
            <a:noAutofit/>
          </a:bodyPr>
          <a:lstStyle/>
          <a:p>
            <a:r>
              <a:rPr lang="en-US" sz="1700" dirty="0"/>
              <a:t>J. </a:t>
            </a:r>
            <a:r>
              <a:rPr lang="en-US" sz="1700" dirty="0" err="1"/>
              <a:t>Maestre</a:t>
            </a:r>
            <a:r>
              <a:rPr lang="en-US" sz="1700" dirty="0"/>
              <a:t> (</a:t>
            </a:r>
            <a:r>
              <a:rPr lang="en-US" sz="1700" u="sng" dirty="0"/>
              <a:t>A. Ibarra</a:t>
            </a:r>
            <a:r>
              <a:rPr lang="en-US" sz="1700" dirty="0"/>
              <a:t>) on behalf of CIEMAT </a:t>
            </a:r>
            <a:r>
              <a:rPr lang="en-US" sz="1700"/>
              <a:t>and WPENS</a:t>
            </a:r>
            <a:endParaRPr lang="en-US" sz="17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C75F33-CB09-D147-B2D7-8FEE82D28D13}"/>
              </a:ext>
            </a:extLst>
          </p:cNvPr>
          <p:cNvSpPr/>
          <p:nvPr/>
        </p:nvSpPr>
        <p:spPr>
          <a:xfrm>
            <a:off x="5032833" y="5809796"/>
            <a:ext cx="3890885" cy="68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D9ADA9-0577-3147-8976-B84ED78CFF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804968"/>
            <a:ext cx="3629185" cy="74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071B3-3DE3-2270-759D-1B4998477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System</a:t>
            </a:r>
            <a:r>
              <a:rPr lang="es-ES" dirty="0"/>
              <a:t> </a:t>
            </a:r>
            <a:r>
              <a:rPr lang="es-ES" dirty="0" err="1"/>
              <a:t>Organization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924659A-D81F-7549-F1D3-42306CD56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10</a:t>
            </a:fld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DDB732-1F66-FB8E-66A6-9B17E12C1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0401"/>
            <a:ext cx="9144000" cy="60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00AB097-885D-CA92-9ECD-3A24862ACE80}"/>
              </a:ext>
            </a:extLst>
          </p:cNvPr>
          <p:cNvSpPr txBox="1"/>
          <p:nvPr/>
        </p:nvSpPr>
        <p:spPr>
          <a:xfrm>
            <a:off x="3955244" y="5087907"/>
            <a:ext cx="4752528" cy="1200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 is organized based on a </a:t>
            </a:r>
            <a:r>
              <a:rPr lang="en-US" b="1" dirty="0"/>
              <a:t>PBS</a:t>
            </a:r>
            <a:r>
              <a:rPr lang="en-US" dirty="0"/>
              <a:t> (Plant Breakdown Structure)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“In Kind” contribution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Research Units</a:t>
            </a:r>
            <a:r>
              <a:rPr lang="en-GB">
                <a:solidFill>
                  <a:schemeClr val="bg1"/>
                </a:solidFill>
              </a:rPr>
              <a:t>: 17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BD44A56-D86D-A47A-7CD4-424BE3AE0231}"/>
              </a:ext>
            </a:extLst>
          </p:cNvPr>
          <p:cNvSpPr txBox="1"/>
          <p:nvPr/>
        </p:nvSpPr>
        <p:spPr>
          <a:xfrm>
            <a:off x="5183560" y="790401"/>
            <a:ext cx="3960440" cy="30777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Project Management manager + Tech Advisor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B52FC2A-2128-3389-1E48-D83BAB819A21}"/>
              </a:ext>
            </a:extLst>
          </p:cNvPr>
          <p:cNvSpPr txBox="1"/>
          <p:nvPr/>
        </p:nvSpPr>
        <p:spPr>
          <a:xfrm>
            <a:off x="2515084" y="790401"/>
            <a:ext cx="1440160" cy="30777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Project Leader 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E1ACE60-F5FA-4DEF-D25E-AD86A554231D}"/>
              </a:ext>
            </a:extLst>
          </p:cNvPr>
          <p:cNvSpPr txBox="1"/>
          <p:nvPr/>
        </p:nvSpPr>
        <p:spPr>
          <a:xfrm>
            <a:off x="323528" y="2956847"/>
            <a:ext cx="1152128" cy="461665"/>
          </a:xfrm>
          <a:prstGeom prst="rect">
            <a:avLst/>
          </a:prstGeom>
          <a:solidFill>
            <a:srgbClr val="E1AAA9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System responsible</a:t>
            </a:r>
            <a:endParaRPr lang="en-GB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28BC47E-56C3-81B0-F853-A9C0DF93E34D}"/>
              </a:ext>
            </a:extLst>
          </p:cNvPr>
          <p:cNvSpPr txBox="1"/>
          <p:nvPr/>
        </p:nvSpPr>
        <p:spPr>
          <a:xfrm>
            <a:off x="0" y="975066"/>
            <a:ext cx="1152128" cy="27699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Coordinators</a:t>
            </a:r>
            <a:endParaRPr lang="en-GB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2EBE3D0-8963-0B98-9AD0-1DC50B726824}"/>
              </a:ext>
            </a:extLst>
          </p:cNvPr>
          <p:cNvSpPr txBox="1"/>
          <p:nvPr/>
        </p:nvSpPr>
        <p:spPr>
          <a:xfrm>
            <a:off x="4229100" y="4523129"/>
            <a:ext cx="1152128" cy="276999"/>
          </a:xfrm>
          <a:prstGeom prst="rect">
            <a:avLst/>
          </a:prstGeom>
          <a:solidFill>
            <a:srgbClr val="F0D5D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2">
                    <a:lumMod val="50000"/>
                  </a:schemeClr>
                </a:solidFill>
              </a:rPr>
              <a:t>Research Units</a:t>
            </a:r>
            <a:endParaRPr lang="en-GB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77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839453-D54A-BC18-D455-F1978E6DF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Outline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A53884E-11F4-03BF-11FE-9659EAC3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11</a:t>
            </a:fld>
            <a:endParaRPr lang="en-GB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D8267A-B648-5148-044E-1CD22AA894F7}"/>
              </a:ext>
            </a:extLst>
          </p:cNvPr>
          <p:cNvSpPr txBox="1"/>
          <p:nvPr/>
        </p:nvSpPr>
        <p:spPr>
          <a:xfrm>
            <a:off x="1093322" y="314096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None/>
              <a:defRPr sz="2400"/>
            </a:lvl1pPr>
          </a:lstStyle>
          <a:p>
            <a:r>
              <a:rPr lang="en-US" dirty="0"/>
              <a:t>Current design status of the Facility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AB6A584-6FF4-76C8-9D0A-A40FC5EE8124}"/>
              </a:ext>
            </a:extLst>
          </p:cNvPr>
          <p:cNvSpPr/>
          <p:nvPr/>
        </p:nvSpPr>
        <p:spPr>
          <a:xfrm>
            <a:off x="642603" y="3169648"/>
            <a:ext cx="432048" cy="370169"/>
          </a:xfrm>
          <a:prstGeom prst="round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212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D3FAD4B7-D334-8A61-5080-14BC1C795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5" y="587634"/>
            <a:ext cx="8042430" cy="56886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9AA8083-1556-4E1A-0F17-54449415E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Overview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Facility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1FEA3-E977-7000-2CBA-44AE23682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8934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odel of a building&#10;&#10;Description automatically generated with low confidence">
            <a:extLst>
              <a:ext uri="{FF2B5EF4-FFF2-40B4-BE49-F238E27FC236}">
                <a16:creationId xmlns:a16="http://schemas.microsoft.com/office/drawing/2014/main" id="{BA9EB0B1-3CC5-3650-92B4-DF1C0E1BF2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00" y="1628800"/>
            <a:ext cx="8229600" cy="4629149"/>
          </a:xfrm>
          <a:prstGeom prst="rect">
            <a:avLst/>
          </a:prstGeom>
          <a:noFill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3122FA9-BBA8-C99C-31BE-106E928DF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7543800" cy="457200"/>
          </a:xfrm>
        </p:spPr>
        <p:txBody>
          <a:bodyPr/>
          <a:lstStyle/>
          <a:p>
            <a:pPr algn="ctr"/>
            <a:r>
              <a:rPr lang="en-US" dirty="0"/>
              <a:t>Main Building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5D12408-A44B-9D81-A22E-B912B8E68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>
                <a:spcAft>
                  <a:spcPts val="600"/>
                </a:spcAft>
              </a:pPr>
              <a:t>13</a:t>
            </a:fld>
            <a:endParaRPr lang="en-GB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6AD8D07-CB33-C586-EB40-BDB86A0BF403}"/>
              </a:ext>
            </a:extLst>
          </p:cNvPr>
          <p:cNvSpPr/>
          <p:nvPr/>
        </p:nvSpPr>
        <p:spPr>
          <a:xfrm rot="21118578">
            <a:off x="806991" y="3261393"/>
            <a:ext cx="4896544" cy="1080120"/>
          </a:xfrm>
          <a:custGeom>
            <a:avLst/>
            <a:gdLst>
              <a:gd name="connsiteX0" fmla="*/ 0 w 4896544"/>
              <a:gd name="connsiteY0" fmla="*/ 540060 h 1080120"/>
              <a:gd name="connsiteX1" fmla="*/ 2448272 w 4896544"/>
              <a:gd name="connsiteY1" fmla="*/ 0 h 1080120"/>
              <a:gd name="connsiteX2" fmla="*/ 4896544 w 4896544"/>
              <a:gd name="connsiteY2" fmla="*/ 540060 h 1080120"/>
              <a:gd name="connsiteX3" fmla="*/ 2448272 w 4896544"/>
              <a:gd name="connsiteY3" fmla="*/ 1080120 h 1080120"/>
              <a:gd name="connsiteX4" fmla="*/ 0 w 4896544"/>
              <a:gd name="connsiteY4" fmla="*/ 54006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6544" h="1080120" extrusionOk="0">
                <a:moveTo>
                  <a:pt x="0" y="540060"/>
                </a:moveTo>
                <a:cubicBezTo>
                  <a:pt x="-123975" y="96007"/>
                  <a:pt x="1411746" y="-114592"/>
                  <a:pt x="2448272" y="0"/>
                </a:cubicBezTo>
                <a:cubicBezTo>
                  <a:pt x="3751157" y="27676"/>
                  <a:pt x="4972575" y="219105"/>
                  <a:pt x="4896544" y="540060"/>
                </a:cubicBezTo>
                <a:cubicBezTo>
                  <a:pt x="4827912" y="701492"/>
                  <a:pt x="3773712" y="1163209"/>
                  <a:pt x="2448272" y="1080120"/>
                </a:cubicBezTo>
                <a:cubicBezTo>
                  <a:pt x="1144034" y="1014034"/>
                  <a:pt x="8370" y="837638"/>
                  <a:pt x="0" y="540060"/>
                </a:cubicBezTo>
                <a:close/>
              </a:path>
            </a:pathLst>
          </a:cu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E459F5E-535E-816F-6D64-25082C7EA587}"/>
              </a:ext>
            </a:extLst>
          </p:cNvPr>
          <p:cNvSpPr/>
          <p:nvPr/>
        </p:nvSpPr>
        <p:spPr>
          <a:xfrm>
            <a:off x="5214891" y="2996952"/>
            <a:ext cx="1080120" cy="792088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4842DD5-F7D7-D180-AFF1-69E353B287A8}"/>
              </a:ext>
            </a:extLst>
          </p:cNvPr>
          <p:cNvSpPr txBox="1"/>
          <p:nvPr/>
        </p:nvSpPr>
        <p:spPr>
          <a:xfrm rot="21280360">
            <a:off x="1845419" y="2962829"/>
            <a:ext cx="201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92D050"/>
                </a:solidFill>
              </a:rPr>
              <a:t>Accelerator </a:t>
            </a:r>
            <a:r>
              <a:rPr lang="es-ES" b="1" dirty="0" err="1">
                <a:solidFill>
                  <a:srgbClr val="92D050"/>
                </a:solidFill>
              </a:rPr>
              <a:t>System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15A6D86-F689-78E4-C616-97DA1546AE55}"/>
              </a:ext>
            </a:extLst>
          </p:cNvPr>
          <p:cNvSpPr txBox="1"/>
          <p:nvPr/>
        </p:nvSpPr>
        <p:spPr>
          <a:xfrm rot="21280360">
            <a:off x="4302470" y="2688474"/>
            <a:ext cx="1298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Test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System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7FCC68A8-750E-2FDB-0881-88B81EFB8ED3}"/>
              </a:ext>
            </a:extLst>
          </p:cNvPr>
          <p:cNvSpPr/>
          <p:nvPr/>
        </p:nvSpPr>
        <p:spPr>
          <a:xfrm>
            <a:off x="5524405" y="3117273"/>
            <a:ext cx="1157309" cy="1296144"/>
          </a:xfrm>
          <a:prstGeom prst="ellips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5473FFD-9CEF-CC97-E479-371E6B3B7025}"/>
              </a:ext>
            </a:extLst>
          </p:cNvPr>
          <p:cNvSpPr txBox="1"/>
          <p:nvPr/>
        </p:nvSpPr>
        <p:spPr>
          <a:xfrm rot="21280360">
            <a:off x="4547405" y="4143895"/>
            <a:ext cx="16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Lithium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</a:rPr>
              <a:t>System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5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/>
      <p:bldP spid="5" grpId="0"/>
      <p:bldP spid="9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D46052-1118-05AB-AD1E-6320D966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Accelerator </a:t>
            </a:r>
            <a:r>
              <a:rPr lang="es-ES" dirty="0" err="1"/>
              <a:t>System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84C96F3-0A40-F846-096B-335A712D0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14</a:t>
            </a:fld>
            <a:endParaRPr lang="en-GB" dirty="0"/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198F6664-2D56-BFFD-A104-AF92D436D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8" y="1133040"/>
            <a:ext cx="9144000" cy="4352544"/>
          </a:xfrm>
          <a:prstGeom prst="rect">
            <a:avLst/>
          </a:prstGeom>
        </p:spPr>
      </p:pic>
      <p:sp>
        <p:nvSpPr>
          <p:cNvPr id="34" name="Rettangolo 7">
            <a:extLst>
              <a:ext uri="{FF2B5EF4-FFF2-40B4-BE49-F238E27FC236}">
                <a16:creationId xmlns:a16="http://schemas.microsoft.com/office/drawing/2014/main" id="{C0328445-D883-43BD-1FDD-FDA4F6A364FF}"/>
              </a:ext>
            </a:extLst>
          </p:cNvPr>
          <p:cNvSpPr/>
          <p:nvPr/>
        </p:nvSpPr>
        <p:spPr>
          <a:xfrm>
            <a:off x="457200" y="5692245"/>
            <a:ext cx="825057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</a:rPr>
              <a:t>A very challenging </a:t>
            </a:r>
            <a:r>
              <a:rPr lang="pl-PL" b="1" dirty="0">
                <a:solidFill>
                  <a:srgbClr val="C00000"/>
                </a:solidFill>
              </a:rPr>
              <a:t>design due to the high 125 mA beam current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s-ES" b="1" dirty="0">
                <a:solidFill>
                  <a:srgbClr val="C00000"/>
                </a:solidFill>
              </a:rPr>
              <a:t>(</a:t>
            </a:r>
            <a:r>
              <a:rPr lang="pl-PL" b="1" dirty="0">
                <a:solidFill>
                  <a:srgbClr val="C00000"/>
                </a:solidFill>
              </a:rPr>
              <a:t>5 MW beam power</a:t>
            </a:r>
            <a:r>
              <a:rPr lang="es-ES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B2370EA-6502-B911-7C49-E96523852974}"/>
              </a:ext>
            </a:extLst>
          </p:cNvPr>
          <p:cNvSpPr txBox="1"/>
          <p:nvPr/>
        </p:nvSpPr>
        <p:spPr>
          <a:xfrm>
            <a:off x="800200" y="6118741"/>
            <a:ext cx="7200800" cy="3693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 err="1">
                <a:solidFill>
                  <a:schemeClr val="bg1"/>
                </a:solidFill>
                <a:latin typeface="Calibri"/>
              </a:rPr>
              <a:t>Validation</a:t>
            </a:r>
            <a:r>
              <a:rPr lang="es-ES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</a:rPr>
              <a:t>results</a:t>
            </a:r>
            <a:r>
              <a:rPr lang="es-ES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</a:rPr>
              <a:t>from</a:t>
            </a:r>
            <a:r>
              <a:rPr lang="es-ES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alibri"/>
              </a:rPr>
              <a:t>LIPAc</a:t>
            </a:r>
            <a:r>
              <a:rPr lang="es-ES" dirty="0">
                <a:solidFill>
                  <a:schemeClr val="bg1"/>
                </a:solidFill>
                <a:latin typeface="Calibri"/>
              </a:rPr>
              <a:t> (</a:t>
            </a:r>
            <a:r>
              <a:rPr lang="es-ES" dirty="0" err="1">
                <a:solidFill>
                  <a:schemeClr val="bg1"/>
                </a:solidFill>
                <a:latin typeface="Calibri"/>
              </a:rPr>
              <a:t>Rokkasho</a:t>
            </a:r>
            <a:r>
              <a:rPr lang="es-ES" dirty="0">
                <a:solidFill>
                  <a:schemeClr val="bg1"/>
                </a:solidFill>
                <a:latin typeface="Calibri"/>
              </a:rPr>
              <a:t>) </a:t>
            </a:r>
            <a:r>
              <a:rPr lang="pl-PL" dirty="0">
                <a:solidFill>
                  <a:schemeClr val="bg1"/>
                </a:solidFill>
                <a:latin typeface="Calibri"/>
              </a:rPr>
              <a:t>as part of </a:t>
            </a:r>
            <a:r>
              <a:rPr lang="es-ES" dirty="0">
                <a:solidFill>
                  <a:schemeClr val="bg1"/>
                </a:solidFill>
                <a:latin typeface="Calibri"/>
              </a:rPr>
              <a:t>IFMIF/EVEDA </a:t>
            </a:r>
            <a:r>
              <a:rPr lang="es-ES" dirty="0" err="1">
                <a:solidFill>
                  <a:schemeClr val="bg1"/>
                </a:solidFill>
                <a:latin typeface="Calibri"/>
              </a:rPr>
              <a:t>activities</a:t>
            </a:r>
            <a:r>
              <a:rPr lang="es-ES" dirty="0">
                <a:solidFill>
                  <a:schemeClr val="bg1"/>
                </a:solidFill>
                <a:latin typeface="Calibri"/>
              </a:rPr>
              <a:t> </a:t>
            </a: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C8022913-35C3-4C61-F99D-265CB6289A22}"/>
              </a:ext>
            </a:extLst>
          </p:cNvPr>
          <p:cNvGrpSpPr/>
          <p:nvPr/>
        </p:nvGrpSpPr>
        <p:grpSpPr>
          <a:xfrm>
            <a:off x="251520" y="1147805"/>
            <a:ext cx="4536504" cy="3631763"/>
            <a:chOff x="4139491" y="1010979"/>
            <a:chExt cx="4536504" cy="3631763"/>
          </a:xfrm>
        </p:grpSpPr>
        <p:pic>
          <p:nvPicPr>
            <p:cNvPr id="40" name="Picture 9" descr="A high angle view of a factory&#10;&#10;Description automatically generated with medium confidence">
              <a:extLst>
                <a:ext uri="{FF2B5EF4-FFF2-40B4-BE49-F238E27FC236}">
                  <a16:creationId xmlns:a16="http://schemas.microsoft.com/office/drawing/2014/main" id="{9E8D7CB0-91B1-412A-4B86-C58AA30EB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39491" y="1010979"/>
              <a:ext cx="4536504" cy="3631763"/>
            </a:xfrm>
            <a:prstGeom prst="rect">
              <a:avLst/>
            </a:prstGeom>
          </p:spPr>
        </p:pic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C7CD6908-59EF-918D-AB46-8E43A009BD94}"/>
                </a:ext>
              </a:extLst>
            </p:cNvPr>
            <p:cNvSpPr txBox="1"/>
            <p:nvPr/>
          </p:nvSpPr>
          <p:spPr>
            <a:xfrm>
              <a:off x="5796136" y="1011847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>
                  <a:solidFill>
                    <a:schemeClr val="bg1"/>
                  </a:solidFill>
                </a:rPr>
                <a:t>LIPAC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B7395A2A-03A3-64B7-19AC-442EF7602275}"/>
              </a:ext>
            </a:extLst>
          </p:cNvPr>
          <p:cNvSpPr txBox="1"/>
          <p:nvPr/>
        </p:nvSpPr>
        <p:spPr>
          <a:xfrm>
            <a:off x="243816" y="4748685"/>
            <a:ext cx="4544208" cy="8402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1800" dirty="0">
                <a:solidFill>
                  <a:prstClr val="black"/>
                </a:solidFill>
              </a:rPr>
              <a:t>(in 2019 a world-record has been obtained by accelerating a 125 mA deuteron beam up to 5 MeV, in pulsed mode, with high efficiency)</a:t>
            </a:r>
          </a:p>
        </p:txBody>
      </p:sp>
    </p:spTree>
    <p:extLst>
      <p:ext uri="{BB962C8B-B14F-4D97-AF65-F5344CB8AC3E}">
        <p14:creationId xmlns:p14="http://schemas.microsoft.com/office/powerpoint/2010/main" val="146024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0CCC4F-9CD5-F519-C9DB-CA318503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Lithium</a:t>
            </a:r>
            <a:r>
              <a:rPr lang="es-ES" dirty="0"/>
              <a:t> </a:t>
            </a:r>
            <a:r>
              <a:rPr lang="es-ES" dirty="0" err="1"/>
              <a:t>System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110A8D8-2B76-4B6D-3924-25505974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15</a:t>
            </a:fld>
            <a:endParaRPr lang="en-GB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943EDCC-517C-0910-93B4-A627C04FEBA7}"/>
              </a:ext>
            </a:extLst>
          </p:cNvPr>
          <p:cNvGrpSpPr/>
          <p:nvPr/>
        </p:nvGrpSpPr>
        <p:grpSpPr>
          <a:xfrm>
            <a:off x="4097222" y="1412776"/>
            <a:ext cx="4958309" cy="4641973"/>
            <a:chOff x="4097222" y="1412776"/>
            <a:chExt cx="4958309" cy="4641973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29DB62B2-597A-8485-36CD-FFA80EEC86E7}"/>
                </a:ext>
              </a:extLst>
            </p:cNvPr>
            <p:cNvGrpSpPr/>
            <p:nvPr/>
          </p:nvGrpSpPr>
          <p:grpSpPr>
            <a:xfrm>
              <a:off x="4097222" y="1412776"/>
              <a:ext cx="4958309" cy="4439352"/>
              <a:chOff x="4028979" y="1395089"/>
              <a:chExt cx="4616551" cy="4059427"/>
            </a:xfrm>
          </p:grpSpPr>
          <p:pic>
            <p:nvPicPr>
              <p:cNvPr id="20" name="Imagen 19" descr="Una captura de un videojuego&#10;&#10;Descripción generada automáticamente con confianza media">
                <a:extLst>
                  <a:ext uri="{FF2B5EF4-FFF2-40B4-BE49-F238E27FC236}">
                    <a16:creationId xmlns:a16="http://schemas.microsoft.com/office/drawing/2014/main" id="{DD104F44-F79F-8318-F845-86D45B67A2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21" r="14121" b="18674"/>
              <a:stretch/>
            </p:blipFill>
            <p:spPr>
              <a:xfrm>
                <a:off x="4028979" y="1395089"/>
                <a:ext cx="4616551" cy="4059427"/>
              </a:xfrm>
              <a:prstGeom prst="rect">
                <a:avLst/>
              </a:prstGeom>
            </p:spPr>
          </p:pic>
          <p:sp>
            <p:nvSpPr>
              <p:cNvPr id="21" name="Rectángulo: esquinas redondeadas 20">
                <a:extLst>
                  <a:ext uri="{FF2B5EF4-FFF2-40B4-BE49-F238E27FC236}">
                    <a16:creationId xmlns:a16="http://schemas.microsoft.com/office/drawing/2014/main" id="{74572572-AEFD-1C7E-FECA-A8ABCBC9F6DF}"/>
                  </a:ext>
                </a:extLst>
              </p:cNvPr>
              <p:cNvSpPr/>
              <p:nvPr/>
            </p:nvSpPr>
            <p:spPr>
              <a:xfrm rot="19901623">
                <a:off x="4571999" y="1843129"/>
                <a:ext cx="1008112" cy="1092612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A90512B0-3439-D3CF-AFF7-9379825969A1}"/>
                  </a:ext>
                </a:extLst>
              </p:cNvPr>
              <p:cNvSpPr txBox="1"/>
              <p:nvPr/>
            </p:nvSpPr>
            <p:spPr>
              <a:xfrm>
                <a:off x="4073012" y="1465591"/>
                <a:ext cx="1381770" cy="3377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accent5">
                        <a:lumMod val="75000"/>
                      </a:schemeClr>
                    </a:solidFill>
                  </a:rPr>
                  <a:t>Target System</a:t>
                </a:r>
              </a:p>
            </p:txBody>
          </p:sp>
        </p:grpSp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id="{FE2D1293-6944-2C0D-DD61-054505FE4B70}"/>
                </a:ext>
              </a:extLst>
            </p:cNvPr>
            <p:cNvSpPr/>
            <p:nvPr/>
          </p:nvSpPr>
          <p:spPr>
            <a:xfrm rot="19569736">
              <a:off x="5922719" y="1971392"/>
              <a:ext cx="1268927" cy="1065713"/>
            </a:xfrm>
            <a:prstGeom prst="round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93B9E1DD-546B-3664-2654-21A44310690E}"/>
                </a:ext>
              </a:extLst>
            </p:cNvPr>
            <p:cNvSpPr txBox="1"/>
            <p:nvPr/>
          </p:nvSpPr>
          <p:spPr>
            <a:xfrm>
              <a:off x="7167513" y="1691825"/>
              <a:ext cx="1656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2">
                      <a:lumMod val="75000"/>
                    </a:schemeClr>
                  </a:solidFill>
                </a:rPr>
                <a:t>Impurity Control System</a:t>
              </a:r>
            </a:p>
          </p:txBody>
        </p:sp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9EC934CC-422F-3E15-0EB7-52DE0BF0F652}"/>
                </a:ext>
              </a:extLst>
            </p:cNvPr>
            <p:cNvSpPr/>
            <p:nvPr/>
          </p:nvSpPr>
          <p:spPr>
            <a:xfrm rot="19374069">
              <a:off x="4442369" y="2751278"/>
              <a:ext cx="2359156" cy="3303471"/>
            </a:xfrm>
            <a:prstGeom prst="roundRect">
              <a:avLst/>
            </a:prstGeom>
            <a:noFill/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7F2F5315-0DAA-835A-FE51-F7DE0F8162C9}"/>
                </a:ext>
              </a:extLst>
            </p:cNvPr>
            <p:cNvSpPr txBox="1"/>
            <p:nvPr/>
          </p:nvSpPr>
          <p:spPr>
            <a:xfrm>
              <a:off x="7167513" y="5363626"/>
              <a:ext cx="1656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75000"/>
                    </a:schemeClr>
                  </a:solidFill>
                </a:rPr>
                <a:t>Heat Removal System</a:t>
              </a:r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6503426-BFC8-D6D2-7B26-635D2249BE71}"/>
              </a:ext>
            </a:extLst>
          </p:cNvPr>
          <p:cNvSpPr txBox="1"/>
          <p:nvPr/>
        </p:nvSpPr>
        <p:spPr>
          <a:xfrm>
            <a:off x="88469" y="892925"/>
            <a:ext cx="3754386" cy="209288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600" b="1" dirty="0">
                <a:ea typeface="Verdana"/>
              </a:rPr>
              <a:t>Function: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ea typeface="Verdana"/>
              </a:rPr>
              <a:t>Provide a continuous Li jet whose interaction with D+ beam generates the Neutron flux</a:t>
            </a:r>
          </a:p>
          <a:p>
            <a:r>
              <a:rPr lang="en-GB" sz="1600" b="1" dirty="0">
                <a:ea typeface="Verdana"/>
              </a:rPr>
              <a:t>Main parameters: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a typeface="Verdana"/>
              </a:rPr>
              <a:t>Li inventory  </a:t>
            </a:r>
            <a:r>
              <a:rPr lang="en-GB" sz="1400" dirty="0">
                <a:solidFill>
                  <a:srgbClr val="0070C0"/>
                </a:solidFill>
                <a:latin typeface="Verdana"/>
                <a:ea typeface="Verdana"/>
              </a:rPr>
              <a:t>~</a:t>
            </a:r>
            <a:r>
              <a:rPr lang="en-GB" sz="1200" dirty="0">
                <a:solidFill>
                  <a:srgbClr val="0070C0"/>
                </a:solidFill>
                <a:latin typeface="Verdana"/>
                <a:ea typeface="Verdana"/>
              </a:rPr>
              <a:t>12</a:t>
            </a:r>
            <a:r>
              <a:rPr lang="en-GB" sz="1400" dirty="0">
                <a:solidFill>
                  <a:srgbClr val="0070C0"/>
                </a:solidFill>
              </a:rPr>
              <a:t> m</a:t>
            </a:r>
            <a:r>
              <a:rPr lang="en-GB" sz="1400" baseline="30000" dirty="0">
                <a:solidFill>
                  <a:srgbClr val="0070C0"/>
                </a:solidFill>
              </a:rPr>
              <a:t>3</a:t>
            </a:r>
            <a:endParaRPr lang="en-GB" sz="1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Li flow rate </a:t>
            </a:r>
            <a:r>
              <a:rPr lang="en-GB" sz="1400" dirty="0">
                <a:solidFill>
                  <a:srgbClr val="0070C0"/>
                </a:solidFill>
                <a:latin typeface="Verdana"/>
                <a:ea typeface="Verdana"/>
              </a:rPr>
              <a:t>~</a:t>
            </a:r>
            <a:r>
              <a:rPr lang="en-GB" sz="1400" dirty="0">
                <a:solidFill>
                  <a:srgbClr val="0070C0"/>
                </a:solidFill>
              </a:rPr>
              <a:t>100 l/s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Li jet at </a:t>
            </a:r>
            <a:r>
              <a:rPr lang="en-GB" sz="1400" dirty="0">
                <a:solidFill>
                  <a:srgbClr val="0070C0"/>
                </a:solidFill>
              </a:rPr>
              <a:t>15 m/s (25 mm thickness)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Li working temperature (cold side) </a:t>
            </a:r>
            <a:r>
              <a:rPr lang="en-GB" sz="1400" dirty="0">
                <a:solidFill>
                  <a:srgbClr val="0070C0"/>
                </a:solidFill>
              </a:rPr>
              <a:t>~300 °C</a:t>
            </a:r>
          </a:p>
        </p:txBody>
      </p:sp>
    </p:spTree>
    <p:extLst>
      <p:ext uri="{BB962C8B-B14F-4D97-AF65-F5344CB8AC3E}">
        <p14:creationId xmlns:p14="http://schemas.microsoft.com/office/powerpoint/2010/main" val="475419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0CCC4F-9CD5-F519-C9DB-CA318503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Lithium</a:t>
            </a:r>
            <a:r>
              <a:rPr lang="es-ES" dirty="0"/>
              <a:t> </a:t>
            </a:r>
            <a:r>
              <a:rPr lang="es-ES" dirty="0" err="1"/>
              <a:t>System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110A8D8-2B76-4B6D-3924-25505974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16</a:t>
            </a:fld>
            <a:endParaRPr lang="en-GB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1D8F57C-7D85-7C62-F28B-237049919E48}"/>
              </a:ext>
            </a:extLst>
          </p:cNvPr>
          <p:cNvSpPr txBox="1"/>
          <p:nvPr/>
        </p:nvSpPr>
        <p:spPr>
          <a:xfrm>
            <a:off x="88469" y="3130445"/>
            <a:ext cx="3758017" cy="341632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/>
              <a:t>Challenges:</a:t>
            </a:r>
          </a:p>
          <a:p>
            <a:pPr marL="285750" indent="-285750">
              <a:buFontTx/>
              <a:buChar char="-"/>
            </a:pPr>
            <a:r>
              <a:rPr lang="en-GB" dirty="0"/>
              <a:t>Hydro-dynamic stability of the of Li </a:t>
            </a:r>
          </a:p>
          <a:p>
            <a:pPr marL="285750" indent="-285750">
              <a:buFontTx/>
              <a:buChar char="-"/>
            </a:pPr>
            <a:r>
              <a:rPr lang="en-GB" dirty="0"/>
              <a:t>Management of radioactive impurities in the Li flow</a:t>
            </a:r>
          </a:p>
          <a:p>
            <a:pPr marL="285750" indent="-285750">
              <a:buFontTx/>
              <a:buChar char="-"/>
            </a:pPr>
            <a:r>
              <a:rPr lang="en-GB" dirty="0"/>
              <a:t>High corrosivity and reactivity of the Li system</a:t>
            </a:r>
          </a:p>
          <a:p>
            <a:pPr marL="285750" indent="-285750">
              <a:buFontTx/>
              <a:buChar char="-"/>
            </a:pPr>
            <a:r>
              <a:rPr lang="en-GB" dirty="0"/>
              <a:t>Fire-protection system and Lithium recovery system</a:t>
            </a:r>
          </a:p>
          <a:p>
            <a:pPr marL="285750" indent="-285750">
              <a:buFontTx/>
              <a:buChar char="-"/>
            </a:pPr>
            <a:r>
              <a:rPr lang="en-GB" dirty="0"/>
              <a:t>Target System exposed to extreme conditions: ~20 </a:t>
            </a:r>
            <a:r>
              <a:rPr lang="en-GB" dirty="0" err="1"/>
              <a:t>dpa</a:t>
            </a:r>
            <a:r>
              <a:rPr lang="en-GB" dirty="0"/>
              <a:t>/</a:t>
            </a:r>
            <a:r>
              <a:rPr lang="en-GB" dirty="0" err="1"/>
              <a:t>fpy</a:t>
            </a:r>
            <a:r>
              <a:rPr lang="en-GB" dirty="0"/>
              <a:t>; Thermo-mechanical loads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6503426-BFC8-D6D2-7B26-635D2249BE71}"/>
              </a:ext>
            </a:extLst>
          </p:cNvPr>
          <p:cNvSpPr txBox="1"/>
          <p:nvPr/>
        </p:nvSpPr>
        <p:spPr>
          <a:xfrm>
            <a:off x="88469" y="892925"/>
            <a:ext cx="3754386" cy="209288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600" b="1" dirty="0">
                <a:ea typeface="Verdana"/>
              </a:rPr>
              <a:t>Function: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ea typeface="Verdana"/>
              </a:rPr>
              <a:t>Provide a continuous Li jet whose interaction with D+ beam generates the Neutron flux</a:t>
            </a:r>
          </a:p>
          <a:p>
            <a:r>
              <a:rPr lang="en-GB" sz="1600" b="1" dirty="0">
                <a:ea typeface="Verdana"/>
              </a:rPr>
              <a:t>Main parameters: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a typeface="Verdana"/>
              </a:rPr>
              <a:t>Li inventory  </a:t>
            </a:r>
            <a:r>
              <a:rPr lang="en-GB" sz="1400" dirty="0">
                <a:solidFill>
                  <a:srgbClr val="0070C0"/>
                </a:solidFill>
                <a:latin typeface="Verdana"/>
                <a:ea typeface="Verdana"/>
              </a:rPr>
              <a:t>~</a:t>
            </a:r>
            <a:r>
              <a:rPr lang="en-GB" sz="1200" dirty="0">
                <a:solidFill>
                  <a:srgbClr val="0070C0"/>
                </a:solidFill>
                <a:latin typeface="Verdana"/>
                <a:ea typeface="Verdana"/>
              </a:rPr>
              <a:t>12</a:t>
            </a:r>
            <a:r>
              <a:rPr lang="en-GB" sz="1400" dirty="0">
                <a:solidFill>
                  <a:srgbClr val="0070C0"/>
                </a:solidFill>
              </a:rPr>
              <a:t> m</a:t>
            </a:r>
            <a:r>
              <a:rPr lang="en-GB" sz="1400" baseline="30000" dirty="0">
                <a:solidFill>
                  <a:srgbClr val="0070C0"/>
                </a:solidFill>
              </a:rPr>
              <a:t>3</a:t>
            </a:r>
            <a:endParaRPr lang="en-GB" sz="1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Li flow rate </a:t>
            </a:r>
            <a:r>
              <a:rPr lang="en-GB" sz="1400" dirty="0">
                <a:solidFill>
                  <a:srgbClr val="0070C0"/>
                </a:solidFill>
                <a:latin typeface="Verdana"/>
                <a:ea typeface="Verdana"/>
              </a:rPr>
              <a:t>~</a:t>
            </a:r>
            <a:r>
              <a:rPr lang="en-GB" sz="1400" dirty="0">
                <a:solidFill>
                  <a:srgbClr val="0070C0"/>
                </a:solidFill>
              </a:rPr>
              <a:t>100 l/s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Li jet at </a:t>
            </a:r>
            <a:r>
              <a:rPr lang="en-GB" sz="1400" dirty="0">
                <a:solidFill>
                  <a:srgbClr val="0070C0"/>
                </a:solidFill>
              </a:rPr>
              <a:t>15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Li working temperature (cold side) </a:t>
            </a:r>
            <a:r>
              <a:rPr lang="en-GB" sz="1400" dirty="0">
                <a:solidFill>
                  <a:srgbClr val="0070C0"/>
                </a:solidFill>
              </a:rPr>
              <a:t>~300 °C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3B6A1E5-F519-ABDA-3220-A6F418089FBE}"/>
              </a:ext>
            </a:extLst>
          </p:cNvPr>
          <p:cNvGrpSpPr/>
          <p:nvPr/>
        </p:nvGrpSpPr>
        <p:grpSpPr>
          <a:xfrm>
            <a:off x="3966772" y="892925"/>
            <a:ext cx="4775240" cy="3135231"/>
            <a:chOff x="3966772" y="892925"/>
            <a:chExt cx="4775240" cy="3135231"/>
          </a:xfrm>
        </p:grpSpPr>
        <p:pic>
          <p:nvPicPr>
            <p:cNvPr id="5" name="Immagine 321">
              <a:extLst>
                <a:ext uri="{FF2B5EF4-FFF2-40B4-BE49-F238E27FC236}">
                  <a16:creationId xmlns:a16="http://schemas.microsoft.com/office/drawing/2014/main" id="{175673F4-9F10-50FD-E118-BFD2F539C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6772" y="892925"/>
              <a:ext cx="4775240" cy="3135231"/>
            </a:xfrm>
            <a:prstGeom prst="rect">
              <a:avLst/>
            </a:prstGeom>
            <a:noFill/>
          </p:spPr>
        </p:pic>
        <p:cxnSp>
          <p:nvCxnSpPr>
            <p:cNvPr id="9" name="Conector recto de flecha 8">
              <a:extLst>
                <a:ext uri="{FF2B5EF4-FFF2-40B4-BE49-F238E27FC236}">
                  <a16:creationId xmlns:a16="http://schemas.microsoft.com/office/drawing/2014/main" id="{822B213B-FB12-2FE6-700A-9F065F3C72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80312" y="1772816"/>
              <a:ext cx="50405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FCCA26E-5B0F-ECA8-DB04-0F0763BBE064}"/>
                </a:ext>
              </a:extLst>
            </p:cNvPr>
            <p:cNvSpPr txBox="1"/>
            <p:nvPr/>
          </p:nvSpPr>
          <p:spPr>
            <a:xfrm>
              <a:off x="7884368" y="1663077"/>
              <a:ext cx="6655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dirty="0"/>
                <a:t>Back </a:t>
              </a:r>
              <a:r>
                <a:rPr lang="es-ES" sz="900" dirty="0" err="1"/>
                <a:t>Plate</a:t>
              </a:r>
              <a:endParaRPr lang="en-GB" sz="900" dirty="0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4D19C42D-C379-3C6C-BB35-2A7FFD55F743}"/>
                </a:ext>
              </a:extLst>
            </p:cNvPr>
            <p:cNvSpPr txBox="1"/>
            <p:nvPr/>
          </p:nvSpPr>
          <p:spPr>
            <a:xfrm>
              <a:off x="7678879" y="1155051"/>
              <a:ext cx="7328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900" dirty="0" err="1"/>
                <a:t>Inlet</a:t>
              </a:r>
              <a:r>
                <a:rPr lang="es-ES" sz="900" dirty="0"/>
                <a:t> </a:t>
              </a:r>
              <a:r>
                <a:rPr lang="es-ES" sz="900" dirty="0" err="1"/>
                <a:t>Nozzle</a:t>
              </a:r>
              <a:endParaRPr lang="en-GB" sz="900" dirty="0"/>
            </a:p>
          </p:txBody>
        </p:sp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25036AA9-CF33-DE07-AAC3-AC286B1C1112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7339880" y="1270467"/>
              <a:ext cx="338999" cy="1154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Imagen 18" descr="Diagrama&#10;&#10;Descripción generada automáticamente">
            <a:extLst>
              <a:ext uri="{FF2B5EF4-FFF2-40B4-BE49-F238E27FC236}">
                <a16:creationId xmlns:a16="http://schemas.microsoft.com/office/drawing/2014/main" id="{4DFB1D48-D0ED-5019-AB1A-D995EF1AA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38" y="3819969"/>
            <a:ext cx="4277634" cy="2749908"/>
          </a:xfrm>
          <a:prstGeom prst="rect">
            <a:avLst/>
          </a:prstGeom>
        </p:spPr>
      </p:pic>
      <p:sp>
        <p:nvSpPr>
          <p:cNvPr id="23" name="Flecha: a la derecha con bandas 22">
            <a:extLst>
              <a:ext uri="{FF2B5EF4-FFF2-40B4-BE49-F238E27FC236}">
                <a16:creationId xmlns:a16="http://schemas.microsoft.com/office/drawing/2014/main" id="{F5AF8153-D4BD-7CF4-BF6A-A5C0EC89E7E3}"/>
              </a:ext>
            </a:extLst>
          </p:cNvPr>
          <p:cNvSpPr/>
          <p:nvPr/>
        </p:nvSpPr>
        <p:spPr>
          <a:xfrm rot="205278">
            <a:off x="4002947" y="1364309"/>
            <a:ext cx="711834" cy="374133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/>
              <a:t>Beam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5796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D83401-21E1-230C-4BAA-DC3026B72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Lithium</a:t>
            </a:r>
            <a:r>
              <a:rPr lang="es-ES" dirty="0"/>
              <a:t> </a:t>
            </a:r>
            <a:r>
              <a:rPr lang="es-ES" dirty="0" err="1"/>
              <a:t>System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065B59C-CC90-A92D-CCAA-390F1DC4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J. </a:t>
            </a:r>
            <a:r>
              <a:rPr lang="en-GB" dirty="0" err="1"/>
              <a:t>Maestre</a:t>
            </a:r>
            <a:r>
              <a:rPr lang="en-GB" dirty="0"/>
              <a:t>| </a:t>
            </a:r>
            <a:r>
              <a:rPr lang="en-GB" dirty="0" err="1"/>
              <a:t>RaDIATE</a:t>
            </a:r>
            <a:r>
              <a:rPr lang="en-GB" dirty="0"/>
              <a:t> 22 | 23/09/2022 | Page </a:t>
            </a:r>
            <a:fld id="{6A6D9FA1-99C7-4910-8E32-B85D378B0060}" type="slidenum">
              <a:rPr lang="en-GB" smtClean="0"/>
              <a:pPr algn="r"/>
              <a:t>17</a:t>
            </a:fld>
            <a:endParaRPr lang="en-GB" dirty="0"/>
          </a:p>
        </p:txBody>
      </p:sp>
      <p:sp>
        <p:nvSpPr>
          <p:cNvPr id="6" name="CasellaDiTesto 10">
            <a:extLst>
              <a:ext uri="{FF2B5EF4-FFF2-40B4-BE49-F238E27FC236}">
                <a16:creationId xmlns:a16="http://schemas.microsoft.com/office/drawing/2014/main" id="{0CB9B830-ED16-F119-4CE6-C7B21966D2F8}"/>
              </a:ext>
            </a:extLst>
          </p:cNvPr>
          <p:cNvSpPr txBox="1"/>
          <p:nvPr/>
        </p:nvSpPr>
        <p:spPr>
          <a:xfrm>
            <a:off x="107504" y="967493"/>
            <a:ext cx="3312367" cy="101566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lt1"/>
                </a:solidFill>
                <a:ea typeface="Verdan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2000" dirty="0"/>
              <a:t>ELTL validation results </a:t>
            </a:r>
            <a:r>
              <a:rPr lang="pl-PL" sz="2000" dirty="0"/>
              <a:t>from IFMIF/EVEDA phase </a:t>
            </a:r>
            <a:r>
              <a:rPr lang="it-IT" sz="2000" dirty="0"/>
              <a:t>implemented in the design</a:t>
            </a:r>
          </a:p>
        </p:txBody>
      </p:sp>
      <p:pic>
        <p:nvPicPr>
          <p:cNvPr id="7" name="図 1" descr="現場状況 (8)">
            <a:extLst>
              <a:ext uri="{FF2B5EF4-FFF2-40B4-BE49-F238E27FC236}">
                <a16:creationId xmlns:a16="http://schemas.microsoft.com/office/drawing/2014/main" id="{ADFCC264-5902-30DF-C38E-F671CE99DB0F}"/>
              </a:ext>
            </a:extLst>
          </p:cNvPr>
          <p:cNvPicPr/>
          <p:nvPr/>
        </p:nvPicPr>
        <p:blipFill>
          <a:blip r:embed="rId2" cstate="print"/>
          <a:srcRect t="9540" b="12007"/>
          <a:stretch>
            <a:fillRect/>
          </a:stretch>
        </p:blipFill>
        <p:spPr bwMode="auto">
          <a:xfrm>
            <a:off x="3491880" y="980728"/>
            <a:ext cx="4680520" cy="527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2FD4BC9-63CF-E388-3521-83C5BD38F09C}"/>
              </a:ext>
            </a:extLst>
          </p:cNvPr>
          <p:cNvSpPr txBox="1"/>
          <p:nvPr/>
        </p:nvSpPr>
        <p:spPr>
          <a:xfrm>
            <a:off x="111462" y="2191797"/>
            <a:ext cx="33084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/>
              <a:t>Lithium loop at scale 1:3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/>
              <a:t>Fluid-Dynamic stability of the Li jet.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/>
              <a:t>Stable and continuos operation of the Li</a:t>
            </a:r>
          </a:p>
          <a:p>
            <a:endParaRPr lang="en-GB"/>
          </a:p>
        </p:txBody>
      </p:sp>
      <p:pic>
        <p:nvPicPr>
          <p:cNvPr id="9" name="Grafik 5">
            <a:extLst>
              <a:ext uri="{FF2B5EF4-FFF2-40B4-BE49-F238E27FC236}">
                <a16:creationId xmlns:a16="http://schemas.microsoft.com/office/drawing/2014/main" id="{2ECC3E09-C612-4C79-9055-3CB3BA252F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89040"/>
            <a:ext cx="2408190" cy="2348222"/>
          </a:xfrm>
          <a:prstGeom prst="rect">
            <a:avLst/>
          </a:prstGeom>
        </p:spPr>
      </p:pic>
      <p:sp>
        <p:nvSpPr>
          <p:cNvPr id="10" name="Textfeld 6">
            <a:extLst>
              <a:ext uri="{FF2B5EF4-FFF2-40B4-BE49-F238E27FC236}">
                <a16:creationId xmlns:a16="http://schemas.microsoft.com/office/drawing/2014/main" id="{4592F764-482E-4F4F-98D3-608732860D0A}"/>
              </a:ext>
            </a:extLst>
          </p:cNvPr>
          <p:cNvSpPr txBox="1"/>
          <p:nvPr/>
        </p:nvSpPr>
        <p:spPr>
          <a:xfrm>
            <a:off x="611560" y="6146811"/>
            <a:ext cx="2408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Pictures of a lithium flow in ELTL taken with 2 s and 10 µs exposure time </a:t>
            </a:r>
            <a:br>
              <a:rPr lang="en-GB" sz="1050" dirty="0"/>
            </a:br>
            <a:r>
              <a:rPr lang="en-GB" sz="900" dirty="0"/>
              <a:t>[Kondo et al. (2015), </a:t>
            </a:r>
            <a:r>
              <a:rPr lang="en-GB" sz="900" dirty="0" err="1"/>
              <a:t>Wakai</a:t>
            </a:r>
            <a:r>
              <a:rPr lang="en-GB" sz="900" dirty="0"/>
              <a:t> et al. (2016)]</a:t>
            </a:r>
            <a:endParaRPr lang="en-GB" sz="10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52EF7F2-E0DD-E112-8029-F1384BF2DC17}"/>
              </a:ext>
            </a:extLst>
          </p:cNvPr>
          <p:cNvSpPr txBox="1"/>
          <p:nvPr/>
        </p:nvSpPr>
        <p:spPr>
          <a:xfrm>
            <a:off x="3429000" y="625453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ELTL Facility (Japan)</a:t>
            </a:r>
          </a:p>
        </p:txBody>
      </p:sp>
    </p:spTree>
    <p:extLst>
      <p:ext uri="{BB962C8B-B14F-4D97-AF65-F5344CB8AC3E}">
        <p14:creationId xmlns:p14="http://schemas.microsoft.com/office/powerpoint/2010/main" val="576676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7B05A5-2BAD-ABEB-5779-C6B21C9B7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Lythium</a:t>
            </a:r>
            <a:r>
              <a:rPr lang="es-ES" dirty="0"/>
              <a:t> </a:t>
            </a:r>
            <a:r>
              <a:rPr lang="es-ES" dirty="0" err="1"/>
              <a:t>System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E2E9E9E-04CF-5DD0-2A63-0118DE0BE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18</a:t>
            </a:fld>
            <a:endParaRPr lang="en-GB" dirty="0"/>
          </a:p>
        </p:txBody>
      </p:sp>
      <p:sp>
        <p:nvSpPr>
          <p:cNvPr id="8" name="CasellaDiTesto 6">
            <a:extLst>
              <a:ext uri="{FF2B5EF4-FFF2-40B4-BE49-F238E27FC236}">
                <a16:creationId xmlns:a16="http://schemas.microsoft.com/office/drawing/2014/main" id="{10C4BDBD-5B51-3B37-E5FC-F2FDDD3D4469}"/>
              </a:ext>
            </a:extLst>
          </p:cNvPr>
          <p:cNvSpPr txBox="1"/>
          <p:nvPr/>
        </p:nvSpPr>
        <p:spPr>
          <a:xfrm>
            <a:off x="5327712" y="2646766"/>
            <a:ext cx="37249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FF0000"/>
                </a:solidFill>
              </a:rPr>
              <a:t>Heat Removal System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charset="0"/>
              </a:rPr>
              <a:t>Update of Li loop  design </a:t>
            </a:r>
            <a:r>
              <a: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considering the new operating temperature (300°C), 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RH requirements  and building modifications.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1400" dirty="0">
                <a:solidFill>
                  <a:srgbClr val="002060"/>
                </a:solidFill>
                <a:latin typeface="Calibri"/>
                <a:cs typeface="Arial" charset="0"/>
              </a:rPr>
              <a:t>Update of EMP and Dump Tank</a:t>
            </a:r>
            <a:endParaRPr kumimoji="0" lang="en-GB" sz="1400" b="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98A4D7E5-244B-B178-FDAE-C8DF706B13AB}"/>
              </a:ext>
            </a:extLst>
          </p:cNvPr>
          <p:cNvSpPr txBox="1"/>
          <p:nvPr/>
        </p:nvSpPr>
        <p:spPr>
          <a:xfrm>
            <a:off x="5327712" y="4046971"/>
            <a:ext cx="33979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Purification system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srgbClr val="002060"/>
                </a:solidFill>
              </a:rPr>
              <a:t>Consolidated design of impurities Traps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srgbClr val="002060"/>
                </a:solidFill>
              </a:rPr>
              <a:t>Getter qualification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srgbClr val="002060"/>
                </a:solidFill>
              </a:rPr>
              <a:t>Corrosion tests on </a:t>
            </a:r>
            <a:r>
              <a:rPr lang="en-GB" sz="1400" dirty="0" err="1">
                <a:solidFill>
                  <a:srgbClr val="002060"/>
                </a:solidFill>
              </a:rPr>
              <a:t>Eurofer</a:t>
            </a:r>
            <a:r>
              <a:rPr lang="en-GB" sz="1400" dirty="0">
                <a:solidFill>
                  <a:srgbClr val="002060"/>
                </a:solidFill>
              </a:rPr>
              <a:t> and 316L (Lifus-6 facility)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srgbClr val="002060"/>
                </a:solidFill>
              </a:rPr>
              <a:t>Development of monitoring impurity equipment</a:t>
            </a:r>
          </a:p>
        </p:txBody>
      </p:sp>
      <p:sp>
        <p:nvSpPr>
          <p:cNvPr id="12" name="CasellaDiTesto 16">
            <a:extLst>
              <a:ext uri="{FF2B5EF4-FFF2-40B4-BE49-F238E27FC236}">
                <a16:creationId xmlns:a16="http://schemas.microsoft.com/office/drawing/2014/main" id="{58EDC206-58C4-AED8-539A-237944C33D1E}"/>
              </a:ext>
            </a:extLst>
          </p:cNvPr>
          <p:cNvSpPr txBox="1"/>
          <p:nvPr/>
        </p:nvSpPr>
        <p:spPr>
          <a:xfrm>
            <a:off x="5298873" y="1013113"/>
            <a:ext cx="37358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FF0000"/>
                </a:solidFill>
              </a:rPr>
              <a:t>Target System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1400" dirty="0">
                <a:solidFill>
                  <a:srgbClr val="002060"/>
                </a:solidFill>
                <a:latin typeface="Calibri"/>
              </a:rPr>
              <a:t>Coupled fluid-structure t</a:t>
            </a:r>
            <a:r>
              <a:rPr kumimoji="0" lang="en-GB" sz="14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hermal- mechanical analysis (and accidental scenarios)</a:t>
            </a:r>
            <a:endParaRPr kumimoji="0" lang="en-GB" sz="1400" b="0" i="0" u="none" strike="noStrike" kern="1200" cap="none" spc="0" normalizeH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400" dirty="0">
                <a:solidFill>
                  <a:srgbClr val="002060"/>
                </a:solidFill>
                <a:latin typeface="Calibri"/>
              </a:rPr>
              <a:t>Final design, procurement  and testing of the quick disconnecting systems (QDS) on beam ducts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400" dirty="0">
                <a:solidFill>
                  <a:srgbClr val="002060"/>
                </a:solidFill>
                <a:latin typeface="Calibri"/>
              </a:rPr>
              <a:t>Li jet diagnostics</a:t>
            </a:r>
            <a:endParaRPr kumimoji="0" lang="en-GB" sz="1400" b="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4" name="CasellaDiTesto 10">
            <a:extLst>
              <a:ext uri="{FF2B5EF4-FFF2-40B4-BE49-F238E27FC236}">
                <a16:creationId xmlns:a16="http://schemas.microsoft.com/office/drawing/2014/main" id="{E2FE3363-5EFD-3805-F3D5-C734B4E85430}"/>
              </a:ext>
            </a:extLst>
          </p:cNvPr>
          <p:cNvSpPr txBox="1"/>
          <p:nvPr/>
        </p:nvSpPr>
        <p:spPr>
          <a:xfrm>
            <a:off x="5309786" y="5588639"/>
            <a:ext cx="3397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Ancillaries system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srgbClr val="002060"/>
                </a:solidFill>
              </a:rPr>
              <a:t>Update design of the ancillary systems (gas, heating, power and vacuum)  due to the new operating condition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48377314-5FD0-9669-FAA6-C271F807D74A}"/>
              </a:ext>
            </a:extLst>
          </p:cNvPr>
          <p:cNvGrpSpPr/>
          <p:nvPr/>
        </p:nvGrpSpPr>
        <p:grpSpPr>
          <a:xfrm>
            <a:off x="74754" y="1503492"/>
            <a:ext cx="2086430" cy="2123157"/>
            <a:chOff x="69609" y="1759845"/>
            <a:chExt cx="2086430" cy="2123157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B6CFF0EF-1A20-8678-7B15-76D70F072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64"/>
            <a:stretch/>
          </p:blipFill>
          <p:spPr>
            <a:xfrm>
              <a:off x="179512" y="1759845"/>
              <a:ext cx="1976527" cy="1990085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E258CF71-06EF-11CD-1342-BB3EB5F14291}"/>
                </a:ext>
              </a:extLst>
            </p:cNvPr>
            <p:cNvSpPr txBox="1"/>
            <p:nvPr/>
          </p:nvSpPr>
          <p:spPr>
            <a:xfrm>
              <a:off x="69609" y="3636781"/>
              <a:ext cx="14013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Courtesy of G. </a:t>
              </a:r>
              <a:r>
                <a:rPr lang="en-GB" sz="1000" dirty="0" err="1"/>
                <a:t>Bongiovi</a:t>
              </a:r>
              <a:endParaRPr lang="en-GB" sz="1000" dirty="0"/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C8DFF914-A5FC-A54E-B8E0-916911225238}"/>
              </a:ext>
            </a:extLst>
          </p:cNvPr>
          <p:cNvGrpSpPr/>
          <p:nvPr/>
        </p:nvGrpSpPr>
        <p:grpSpPr>
          <a:xfrm>
            <a:off x="1596903" y="749895"/>
            <a:ext cx="3096345" cy="1156937"/>
            <a:chOff x="1596903" y="876268"/>
            <a:chExt cx="3096345" cy="1156937"/>
          </a:xfrm>
        </p:grpSpPr>
        <p:pic>
          <p:nvPicPr>
            <p:cNvPr id="16" name="Picture 22">
              <a:extLst>
                <a:ext uri="{FF2B5EF4-FFF2-40B4-BE49-F238E27FC236}">
                  <a16:creationId xmlns:a16="http://schemas.microsoft.com/office/drawing/2014/main" id="{2FE61BB7-26DD-6845-BEC3-4D147BBFE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6903" y="876268"/>
              <a:ext cx="3096345" cy="1156937"/>
            </a:xfrm>
            <a:prstGeom prst="rect">
              <a:avLst/>
            </a:prstGeom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2F795AC6-4EEE-C206-6C7F-846A23AF412E}"/>
                </a:ext>
              </a:extLst>
            </p:cNvPr>
            <p:cNvSpPr txBox="1"/>
            <p:nvPr/>
          </p:nvSpPr>
          <p:spPr>
            <a:xfrm>
              <a:off x="2424995" y="1798098"/>
              <a:ext cx="14401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dirty="0" err="1"/>
                <a:t>Courtesy</a:t>
              </a:r>
              <a:r>
                <a:rPr lang="es-ES" sz="900" dirty="0"/>
                <a:t> </a:t>
              </a:r>
              <a:r>
                <a:rPr lang="es-ES" sz="900" dirty="0" err="1"/>
                <a:t>of</a:t>
              </a:r>
              <a:r>
                <a:rPr lang="es-ES" sz="900" dirty="0"/>
                <a:t> D. </a:t>
              </a:r>
              <a:r>
                <a:rPr lang="es-ES" sz="900" dirty="0" err="1"/>
                <a:t>herranz</a:t>
              </a:r>
              <a:endParaRPr lang="en-GB" sz="900" dirty="0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B592CB18-6A6C-8B15-15E7-A26491525469}"/>
              </a:ext>
            </a:extLst>
          </p:cNvPr>
          <p:cNvGrpSpPr/>
          <p:nvPr/>
        </p:nvGrpSpPr>
        <p:grpSpPr>
          <a:xfrm>
            <a:off x="2659066" y="2011083"/>
            <a:ext cx="1976527" cy="2431355"/>
            <a:chOff x="2669322" y="2407370"/>
            <a:chExt cx="1976527" cy="2431355"/>
          </a:xfrm>
        </p:grpSpPr>
        <p:grpSp>
          <p:nvGrpSpPr>
            <p:cNvPr id="23" name="Gruppieren 24">
              <a:extLst>
                <a:ext uri="{FF2B5EF4-FFF2-40B4-BE49-F238E27FC236}">
                  <a16:creationId xmlns:a16="http://schemas.microsoft.com/office/drawing/2014/main" id="{4DF62BE2-80CD-4003-9920-BFBB58FC8401}"/>
                </a:ext>
              </a:extLst>
            </p:cNvPr>
            <p:cNvGrpSpPr/>
            <p:nvPr/>
          </p:nvGrpSpPr>
          <p:grpSpPr>
            <a:xfrm>
              <a:off x="2669322" y="2407370"/>
              <a:ext cx="1976527" cy="2251700"/>
              <a:chOff x="9231947" y="3183775"/>
              <a:chExt cx="2426654" cy="3020543"/>
            </a:xfrm>
          </p:grpSpPr>
          <p:pic>
            <p:nvPicPr>
              <p:cNvPr id="24" name="Grafik 9">
                <a:extLst>
                  <a:ext uri="{FF2B5EF4-FFF2-40B4-BE49-F238E27FC236}">
                    <a16:creationId xmlns:a16="http://schemas.microsoft.com/office/drawing/2014/main" id="{E95333FF-4807-430C-8554-950A8FDBA4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03" t="24678" b="4188"/>
              <a:stretch/>
            </p:blipFill>
            <p:spPr>
              <a:xfrm>
                <a:off x="9231947" y="3183775"/>
                <a:ext cx="2426654" cy="3020543"/>
              </a:xfrm>
              <a:prstGeom prst="rect">
                <a:avLst/>
              </a:prstGeom>
            </p:spPr>
          </p:pic>
          <p:sp>
            <p:nvSpPr>
              <p:cNvPr id="25" name="Textfeld 8">
                <a:extLst>
                  <a:ext uri="{FF2B5EF4-FFF2-40B4-BE49-F238E27FC236}">
                    <a16:creationId xmlns:a16="http://schemas.microsoft.com/office/drawing/2014/main" id="{0DDAC120-530C-4FC8-BFE5-49E9F61755AE}"/>
                  </a:ext>
                </a:extLst>
              </p:cNvPr>
              <p:cNvSpPr txBox="1"/>
              <p:nvPr/>
            </p:nvSpPr>
            <p:spPr>
              <a:xfrm>
                <a:off x="9984799" y="5180440"/>
                <a:ext cx="1249836" cy="61930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493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609493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609493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609493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609493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609493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609493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609493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609493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1200" dirty="0">
                    <a:solidFill>
                      <a:schemeClr val="bg1"/>
                    </a:solidFill>
                  </a:rPr>
                  <a:t>Chromatic</a:t>
                </a:r>
              </a:p>
              <a:p>
                <a:r>
                  <a:rPr lang="de-DE" sz="1200" dirty="0">
                    <a:solidFill>
                      <a:schemeClr val="bg1"/>
                    </a:solidFill>
                  </a:rPr>
                  <a:t>confocal</a:t>
                </a:r>
                <a:endParaRPr lang="en-GB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6" name="Gerade Verbindung mit Pfeil 11">
                <a:extLst>
                  <a:ext uri="{FF2B5EF4-FFF2-40B4-BE49-F238E27FC236}">
                    <a16:creationId xmlns:a16="http://schemas.microsoft.com/office/drawing/2014/main" id="{0E0E9C3F-00B9-4A3F-B1D0-C98D5EB4F4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88335" y="4870580"/>
                <a:ext cx="337812" cy="345232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C9FB37B9-5BD4-CBBE-BCD7-335D47A7ADD3}"/>
                </a:ext>
              </a:extLst>
            </p:cNvPr>
            <p:cNvSpPr txBox="1"/>
            <p:nvPr/>
          </p:nvSpPr>
          <p:spPr>
            <a:xfrm>
              <a:off x="2879968" y="4577115"/>
              <a:ext cx="15199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 err="1"/>
                <a:t>Courtesy</a:t>
              </a:r>
              <a:r>
                <a:rPr lang="es-ES" sz="1100" dirty="0"/>
                <a:t> </a:t>
              </a:r>
              <a:r>
                <a:rPr lang="es-ES" sz="1100" dirty="0" err="1"/>
                <a:t>of</a:t>
              </a:r>
              <a:r>
                <a:rPr lang="es-ES" sz="1100" dirty="0"/>
                <a:t> B. </a:t>
              </a:r>
              <a:r>
                <a:rPr lang="es-ES" sz="1100" dirty="0" err="1"/>
                <a:t>Brenneis</a:t>
              </a:r>
              <a:endParaRPr lang="en-GB" sz="1100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00ECF64-D1F5-2E43-5200-7D92AFBBA0C2}"/>
              </a:ext>
            </a:extLst>
          </p:cNvPr>
          <p:cNvGrpSpPr/>
          <p:nvPr/>
        </p:nvGrpSpPr>
        <p:grpSpPr>
          <a:xfrm>
            <a:off x="9949" y="3616691"/>
            <a:ext cx="2429003" cy="1937492"/>
            <a:chOff x="9948" y="3149160"/>
            <a:chExt cx="2429003" cy="1937492"/>
          </a:xfrm>
        </p:grpSpPr>
        <p:pic>
          <p:nvPicPr>
            <p:cNvPr id="30" name="Attēls 4">
              <a:extLst>
                <a:ext uri="{FF2B5EF4-FFF2-40B4-BE49-F238E27FC236}">
                  <a16:creationId xmlns:a16="http://schemas.microsoft.com/office/drawing/2014/main" id="{60F45BF7-9D72-67D9-59AC-24210A32B0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059"/>
            <a:stretch/>
          </p:blipFill>
          <p:spPr>
            <a:xfrm>
              <a:off x="9948" y="3149160"/>
              <a:ext cx="2429003" cy="1748658"/>
            </a:xfrm>
            <a:prstGeom prst="rect">
              <a:avLst/>
            </a:prstGeom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92D4CD9C-FE11-7AB5-056C-49C8657EDEAD}"/>
                </a:ext>
              </a:extLst>
            </p:cNvPr>
            <p:cNvSpPr txBox="1"/>
            <p:nvPr/>
          </p:nvSpPr>
          <p:spPr>
            <a:xfrm>
              <a:off x="457200" y="4825042"/>
              <a:ext cx="14830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 err="1"/>
                <a:t>Courtesy</a:t>
              </a:r>
              <a:r>
                <a:rPr lang="es-ES" sz="1100" dirty="0"/>
                <a:t> </a:t>
              </a:r>
              <a:r>
                <a:rPr lang="es-ES" sz="1100" dirty="0" err="1"/>
                <a:t>of</a:t>
              </a:r>
              <a:r>
                <a:rPr lang="es-ES" sz="1100" dirty="0"/>
                <a:t> L. </a:t>
              </a:r>
              <a:r>
                <a:rPr lang="es-ES" sz="1100" dirty="0" err="1"/>
                <a:t>Buldings</a:t>
              </a:r>
              <a:endParaRPr lang="en-GB" sz="1100" dirty="0"/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81340C26-3817-AC44-49F0-7F88182AB5ED}"/>
              </a:ext>
            </a:extLst>
          </p:cNvPr>
          <p:cNvGrpSpPr/>
          <p:nvPr/>
        </p:nvGrpSpPr>
        <p:grpSpPr>
          <a:xfrm>
            <a:off x="2015772" y="4982015"/>
            <a:ext cx="3090766" cy="1687876"/>
            <a:chOff x="1632481" y="3818628"/>
            <a:chExt cx="3090766" cy="1687876"/>
          </a:xfrm>
        </p:grpSpPr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73C1B250-ADE1-E735-E1FC-E71078AEB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481" y="3818628"/>
              <a:ext cx="3090766" cy="150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31441668-F020-8315-2327-7AACD38B5569}"/>
                </a:ext>
              </a:extLst>
            </p:cNvPr>
            <p:cNvSpPr txBox="1"/>
            <p:nvPr/>
          </p:nvSpPr>
          <p:spPr>
            <a:xfrm>
              <a:off x="2629993" y="5244894"/>
              <a:ext cx="1471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 err="1"/>
                <a:t>Courtesy</a:t>
              </a:r>
              <a:r>
                <a:rPr lang="es-ES" sz="1100" dirty="0"/>
                <a:t> </a:t>
              </a:r>
              <a:r>
                <a:rPr lang="es-ES" sz="1100" dirty="0" err="1"/>
                <a:t>of</a:t>
              </a:r>
              <a:r>
                <a:rPr lang="es-ES" sz="1100" dirty="0"/>
                <a:t> P. </a:t>
              </a:r>
              <a:r>
                <a:rPr lang="es-ES" sz="1100" dirty="0" err="1"/>
                <a:t>Fabuzza</a:t>
              </a:r>
              <a:endParaRPr lang="en-GB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37930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BC76AE-133A-DDA4-777C-BFBB500BA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Test </a:t>
            </a:r>
            <a:r>
              <a:rPr lang="es-ES" dirty="0" err="1"/>
              <a:t>System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8D1D209-0A79-6927-93D0-A19B26322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19</a:t>
            </a:fld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3075CED-FE80-ED5F-5BC6-7D4D2116A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798" y="781776"/>
            <a:ext cx="5870963" cy="5227672"/>
          </a:xfrm>
          <a:prstGeom prst="rect">
            <a:avLst/>
          </a:prstGeom>
        </p:spPr>
      </p:pic>
      <p:sp>
        <p:nvSpPr>
          <p:cNvPr id="8" name="CasellaDiTesto 5">
            <a:extLst>
              <a:ext uri="{FF2B5EF4-FFF2-40B4-BE49-F238E27FC236}">
                <a16:creationId xmlns:a16="http://schemas.microsoft.com/office/drawing/2014/main" id="{607F3B8B-24DD-687C-61DB-BE694AE9AD13}"/>
              </a:ext>
            </a:extLst>
          </p:cNvPr>
          <p:cNvSpPr txBox="1"/>
          <p:nvPr/>
        </p:nvSpPr>
        <p:spPr>
          <a:xfrm>
            <a:off x="98871" y="993052"/>
            <a:ext cx="3673339" cy="233910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b="1" dirty="0">
                <a:ea typeface="Verdana"/>
              </a:rPr>
              <a:t>Main Objetive: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ea typeface="Verdana"/>
              </a:rPr>
              <a:t>Allocating the stripping reaction Li-D and the module of irradiations (HFTM)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ea typeface="Verdana"/>
              </a:rPr>
              <a:t>To irradiate large volum of SSTT samples (&gt;800 samples)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ea typeface="Verdana"/>
              </a:rPr>
              <a:t>Characterization of Neutron and gamma field (STUMM)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ea typeface="Verdana"/>
              </a:rPr>
              <a:t>1</a:t>
            </a:r>
            <a:r>
              <a:rPr lang="it-IT" sz="1600" b="1" baseline="30000" dirty="0">
                <a:ea typeface="Verdana"/>
              </a:rPr>
              <a:t>st</a:t>
            </a:r>
            <a:r>
              <a:rPr lang="it-IT" sz="1600" b="1" dirty="0">
                <a:ea typeface="Verdana"/>
              </a:rPr>
              <a:t> Confinement barrier</a:t>
            </a:r>
            <a:endParaRPr lang="it-IT" b="1" dirty="0">
              <a:ea typeface="Verdana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A23DA93-3299-F638-2687-BF48A31F420A}"/>
              </a:ext>
            </a:extLst>
          </p:cNvPr>
          <p:cNvSpPr txBox="1"/>
          <p:nvPr/>
        </p:nvSpPr>
        <p:spPr>
          <a:xfrm>
            <a:off x="68610" y="3737787"/>
            <a:ext cx="3673339" cy="230832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Challenges:</a:t>
            </a:r>
          </a:p>
          <a:p>
            <a:pPr marL="285750" indent="-285750">
              <a:buFontTx/>
              <a:buChar char="-"/>
            </a:pPr>
            <a:r>
              <a:rPr lang="en-US" dirty="0"/>
              <a:t>Harsh environment (several </a:t>
            </a:r>
            <a:r>
              <a:rPr lang="en-US" dirty="0" err="1"/>
              <a:t>MGy</a:t>
            </a:r>
            <a:r>
              <a:rPr lang="en-US" dirty="0"/>
              <a:t>/h)</a:t>
            </a:r>
          </a:p>
          <a:p>
            <a:pPr marL="285750" indent="-285750">
              <a:buFontTx/>
              <a:buChar char="-"/>
            </a:pPr>
            <a:r>
              <a:rPr lang="en-US" dirty="0"/>
              <a:t>Strict Safety Requirements (Fire prevention and massive Li spillage)</a:t>
            </a:r>
          </a:p>
          <a:p>
            <a:pPr marL="285750" indent="-285750">
              <a:buFontTx/>
              <a:buChar char="-"/>
            </a:pPr>
            <a:r>
              <a:rPr lang="en-US" dirty="0"/>
              <a:t>Strict thermo-mechanical stability of all the assembly</a:t>
            </a:r>
          </a:p>
        </p:txBody>
      </p:sp>
      <p:grpSp>
        <p:nvGrpSpPr>
          <p:cNvPr id="47" name="Grupo 46">
            <a:extLst>
              <a:ext uri="{FF2B5EF4-FFF2-40B4-BE49-F238E27FC236}">
                <a16:creationId xmlns:a16="http://schemas.microsoft.com/office/drawing/2014/main" id="{124F8C36-C008-942B-4955-90838F65585A}"/>
              </a:ext>
            </a:extLst>
          </p:cNvPr>
          <p:cNvGrpSpPr/>
          <p:nvPr/>
        </p:nvGrpSpPr>
        <p:grpSpPr>
          <a:xfrm>
            <a:off x="4056162" y="1412776"/>
            <a:ext cx="4785646" cy="4460723"/>
            <a:chOff x="3964252" y="1412776"/>
            <a:chExt cx="4785646" cy="4460723"/>
          </a:xfrm>
        </p:grpSpPr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79A784E4-D298-F581-D139-1A1168BA066D}"/>
                </a:ext>
              </a:extLst>
            </p:cNvPr>
            <p:cNvGrpSpPr/>
            <p:nvPr/>
          </p:nvGrpSpPr>
          <p:grpSpPr>
            <a:xfrm>
              <a:off x="3964252" y="1412776"/>
              <a:ext cx="4785646" cy="4375838"/>
              <a:chOff x="3922126" y="716161"/>
              <a:chExt cx="4785646" cy="4375838"/>
            </a:xfrm>
          </p:grpSpPr>
          <p:pic>
            <p:nvPicPr>
              <p:cNvPr id="41" name="Imagen 40">
                <a:extLst>
                  <a:ext uri="{FF2B5EF4-FFF2-40B4-BE49-F238E27FC236}">
                    <a16:creationId xmlns:a16="http://schemas.microsoft.com/office/drawing/2014/main" id="{1AD753DC-D7FC-5D79-6798-496C62A70E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22126" y="818333"/>
                <a:ext cx="4755292" cy="4273666"/>
              </a:xfrm>
              <a:prstGeom prst="rect">
                <a:avLst/>
              </a:prstGeom>
            </p:spPr>
          </p:pic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EF25BB01-2790-C0E8-A45F-E953A56E0774}"/>
                  </a:ext>
                </a:extLst>
              </p:cNvPr>
              <p:cNvSpPr txBox="1"/>
              <p:nvPr/>
            </p:nvSpPr>
            <p:spPr>
              <a:xfrm>
                <a:off x="5732156" y="716161"/>
                <a:ext cx="25703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err="1">
                    <a:solidFill>
                      <a:schemeClr val="bg1"/>
                    </a:solidFill>
                  </a:rPr>
                  <a:t>Radiation</a:t>
                </a:r>
                <a:r>
                  <a:rPr lang="es-ES" dirty="0">
                    <a:solidFill>
                      <a:schemeClr val="bg1"/>
                    </a:solidFill>
                  </a:rPr>
                  <a:t> </a:t>
                </a:r>
                <a:r>
                  <a:rPr lang="es-ES" dirty="0" err="1">
                    <a:solidFill>
                      <a:schemeClr val="bg1"/>
                    </a:solidFill>
                  </a:rPr>
                  <a:t>map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EC190E54-FFF9-A6E0-872E-56243479B12B}"/>
                  </a:ext>
                </a:extLst>
              </p:cNvPr>
              <p:cNvSpPr txBox="1"/>
              <p:nvPr/>
            </p:nvSpPr>
            <p:spPr>
              <a:xfrm>
                <a:off x="8103504" y="899633"/>
                <a:ext cx="6042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 err="1">
                    <a:solidFill>
                      <a:schemeClr val="bg1"/>
                    </a:solidFill>
                  </a:rPr>
                  <a:t>uSv</a:t>
                </a:r>
                <a:r>
                  <a:rPr lang="es-ES" sz="1400" dirty="0">
                    <a:solidFill>
                      <a:schemeClr val="bg1"/>
                    </a:solidFill>
                  </a:rPr>
                  <a:t>/h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E665E25F-57E2-3BD9-E392-7E749DAA298E}"/>
                </a:ext>
              </a:extLst>
            </p:cNvPr>
            <p:cNvSpPr txBox="1"/>
            <p:nvPr/>
          </p:nvSpPr>
          <p:spPr>
            <a:xfrm>
              <a:off x="4026157" y="5596500"/>
              <a:ext cx="1284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 err="1"/>
                <a:t>Courtesy</a:t>
              </a:r>
              <a:r>
                <a:rPr lang="es-ES" sz="1200" dirty="0"/>
                <a:t> </a:t>
              </a:r>
              <a:r>
                <a:rPr lang="es-ES" sz="1200" dirty="0" err="1"/>
                <a:t>of</a:t>
              </a:r>
              <a:r>
                <a:rPr lang="es-ES" sz="1200" dirty="0"/>
                <a:t> Y. Qiu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60504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466D03-C88A-25F6-F8AA-CAC95B17A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Outline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F206DDA-93F0-6A56-50ED-85373CC44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2</a:t>
            </a:fld>
            <a:endParaRPr lang="en-GB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EC833BC-292E-85FA-86DC-5059CD096824}"/>
              </a:ext>
            </a:extLst>
          </p:cNvPr>
          <p:cNvSpPr txBox="1"/>
          <p:nvPr/>
        </p:nvSpPr>
        <p:spPr>
          <a:xfrm>
            <a:off x="1076885" y="1969352"/>
            <a:ext cx="5544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Introduction to the IFMIF-DONES Facility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9ADFD6B-D2CB-5350-7039-36E577577FFD}"/>
              </a:ext>
            </a:extLst>
          </p:cNvPr>
          <p:cNvSpPr txBox="1"/>
          <p:nvPr/>
        </p:nvSpPr>
        <p:spPr>
          <a:xfrm>
            <a:off x="1076884" y="2543717"/>
            <a:ext cx="55446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sz="2400" dirty="0"/>
              <a:t>IFMIF-DONES Project Organization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A18666D-05E9-5C96-EE7F-4C487E4C4B78}"/>
              </a:ext>
            </a:extLst>
          </p:cNvPr>
          <p:cNvSpPr txBox="1"/>
          <p:nvPr/>
        </p:nvSpPr>
        <p:spPr>
          <a:xfrm>
            <a:off x="1093322" y="314096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None/>
              <a:defRPr sz="2400"/>
            </a:lvl1pPr>
          </a:lstStyle>
          <a:p>
            <a:r>
              <a:rPr lang="en-US" dirty="0"/>
              <a:t>Current design status of the Facility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B175CEA-3643-DF31-7587-CB69B21EE802}"/>
              </a:ext>
            </a:extLst>
          </p:cNvPr>
          <p:cNvSpPr txBox="1"/>
          <p:nvPr/>
        </p:nvSpPr>
        <p:spPr>
          <a:xfrm>
            <a:off x="1093322" y="3738219"/>
            <a:ext cx="5251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None/>
              <a:defRPr sz="2400"/>
            </a:lvl1pPr>
          </a:lstStyle>
          <a:p>
            <a:r>
              <a:rPr lang="en-US" dirty="0"/>
              <a:t>CIEMAT contribution and other synergies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BF82045-122D-E47A-06C3-0220A3E54C12}"/>
              </a:ext>
            </a:extLst>
          </p:cNvPr>
          <p:cNvSpPr txBox="1"/>
          <p:nvPr/>
        </p:nvSpPr>
        <p:spPr>
          <a:xfrm>
            <a:off x="1093322" y="429251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None/>
              <a:defRPr sz="2400"/>
            </a:lvl1pPr>
          </a:lstStyle>
          <a:p>
            <a:r>
              <a:rPr lang="en-US" dirty="0"/>
              <a:t>Planning and near future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DFC11CBB-5E43-A14C-A8C7-FC0904974829}"/>
              </a:ext>
            </a:extLst>
          </p:cNvPr>
          <p:cNvSpPr/>
          <p:nvPr/>
        </p:nvSpPr>
        <p:spPr>
          <a:xfrm>
            <a:off x="644836" y="2042250"/>
            <a:ext cx="432048" cy="370169"/>
          </a:xfrm>
          <a:prstGeom prst="round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1</a:t>
            </a:r>
            <a:endParaRPr lang="en-GB" dirty="0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048C3DCB-42B0-D1B1-6924-4D92A769681D}"/>
              </a:ext>
            </a:extLst>
          </p:cNvPr>
          <p:cNvSpPr/>
          <p:nvPr/>
        </p:nvSpPr>
        <p:spPr>
          <a:xfrm>
            <a:off x="642603" y="2598301"/>
            <a:ext cx="432048" cy="370169"/>
          </a:xfrm>
          <a:prstGeom prst="round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  <a:endParaRPr lang="en-GB" dirty="0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B269167E-EABE-D182-9EA6-01155AB24B6E}"/>
              </a:ext>
            </a:extLst>
          </p:cNvPr>
          <p:cNvSpPr/>
          <p:nvPr/>
        </p:nvSpPr>
        <p:spPr>
          <a:xfrm>
            <a:off x="642603" y="3169648"/>
            <a:ext cx="432048" cy="370169"/>
          </a:xfrm>
          <a:prstGeom prst="round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3</a:t>
            </a:r>
            <a:endParaRPr lang="en-GB" dirty="0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5F550404-7E8B-238F-FA26-A94EA527E68C}"/>
              </a:ext>
            </a:extLst>
          </p:cNvPr>
          <p:cNvSpPr/>
          <p:nvPr/>
        </p:nvSpPr>
        <p:spPr>
          <a:xfrm>
            <a:off x="642603" y="3762611"/>
            <a:ext cx="432048" cy="370169"/>
          </a:xfrm>
          <a:prstGeom prst="round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4</a:t>
            </a:r>
            <a:endParaRPr lang="en-GB" dirty="0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FE9345BD-51FE-4EE4-5DFC-E42DCB70E2CB}"/>
              </a:ext>
            </a:extLst>
          </p:cNvPr>
          <p:cNvSpPr/>
          <p:nvPr/>
        </p:nvSpPr>
        <p:spPr>
          <a:xfrm>
            <a:off x="642603" y="4335470"/>
            <a:ext cx="432048" cy="370169"/>
          </a:xfrm>
          <a:prstGeom prst="round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958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6F34B9-326F-539F-2E0F-95EBB742E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Irradiation</a:t>
            </a:r>
            <a:r>
              <a:rPr lang="es-ES" dirty="0"/>
              <a:t> modules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A92DF3-9BA9-7299-DF52-01994C86F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20</a:t>
            </a:fld>
            <a:endParaRPr lang="en-GB" dirty="0"/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B6ECF30-61EB-CC54-5CC9-68F62B82CB0A}"/>
              </a:ext>
            </a:extLst>
          </p:cNvPr>
          <p:cNvGrpSpPr/>
          <p:nvPr/>
        </p:nvGrpSpPr>
        <p:grpSpPr>
          <a:xfrm>
            <a:off x="4229100" y="714086"/>
            <a:ext cx="4804954" cy="4487870"/>
            <a:chOff x="4229100" y="714086"/>
            <a:chExt cx="4804954" cy="4487870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9A32CF37-A636-5B90-AF1C-AC36A36FF505}"/>
                </a:ext>
              </a:extLst>
            </p:cNvPr>
            <p:cNvGrpSpPr/>
            <p:nvPr/>
          </p:nvGrpSpPr>
          <p:grpSpPr>
            <a:xfrm>
              <a:off x="4229100" y="714086"/>
              <a:ext cx="4052112" cy="3911836"/>
              <a:chOff x="4450122" y="1052737"/>
              <a:chExt cx="4007151" cy="3816423"/>
            </a:xfrm>
          </p:grpSpPr>
          <p:grpSp>
            <p:nvGrpSpPr>
              <p:cNvPr id="6" name="Grupo 5">
                <a:extLst>
                  <a:ext uri="{FF2B5EF4-FFF2-40B4-BE49-F238E27FC236}">
                    <a16:creationId xmlns:a16="http://schemas.microsoft.com/office/drawing/2014/main" id="{3C1EA8E2-7299-33B1-378E-76E0AC926225}"/>
                  </a:ext>
                </a:extLst>
              </p:cNvPr>
              <p:cNvGrpSpPr/>
              <p:nvPr/>
            </p:nvGrpSpPr>
            <p:grpSpPr>
              <a:xfrm>
                <a:off x="4450122" y="1052737"/>
                <a:ext cx="4007151" cy="3816423"/>
                <a:chOff x="4450122" y="1052737"/>
                <a:chExt cx="4007151" cy="3816423"/>
              </a:xfrm>
            </p:grpSpPr>
            <p:grpSp>
              <p:nvGrpSpPr>
                <p:cNvPr id="8" name="Gruppo 1">
                  <a:extLst>
                    <a:ext uri="{FF2B5EF4-FFF2-40B4-BE49-F238E27FC236}">
                      <a16:creationId xmlns:a16="http://schemas.microsoft.com/office/drawing/2014/main" id="{EA503BA4-C26C-582C-220A-B6DA4139D312}"/>
                    </a:ext>
                  </a:extLst>
                </p:cNvPr>
                <p:cNvGrpSpPr/>
                <p:nvPr/>
              </p:nvGrpSpPr>
              <p:grpSpPr>
                <a:xfrm>
                  <a:off x="4450122" y="1052737"/>
                  <a:ext cx="4007151" cy="3816423"/>
                  <a:chOff x="10708087" y="28775646"/>
                  <a:chExt cx="5302455" cy="6651133"/>
                </a:xfrm>
              </p:grpSpPr>
              <p:pic>
                <p:nvPicPr>
                  <p:cNvPr id="11" name="Grafik 5">
                    <a:extLst>
                      <a:ext uri="{FF2B5EF4-FFF2-40B4-BE49-F238E27FC236}">
                        <a16:creationId xmlns:a16="http://schemas.microsoft.com/office/drawing/2014/main" id="{F0E83C28-D8EE-6ABF-80EA-5DE9FBCF78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1024526" y="28938044"/>
                    <a:ext cx="4809492" cy="4522917"/>
                  </a:xfrm>
                  <a:prstGeom prst="rect">
                    <a:avLst/>
                  </a:prstGeom>
                </p:spPr>
              </p:pic>
              <p:sp>
                <p:nvSpPr>
                  <p:cNvPr id="12" name="Abgerundete rechteckige Legende 42">
                    <a:extLst>
                      <a:ext uri="{FF2B5EF4-FFF2-40B4-BE49-F238E27FC236}">
                        <a16:creationId xmlns:a16="http://schemas.microsoft.com/office/drawing/2014/main" id="{0C355C07-3C16-E373-662E-DDC3A78988A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420176" y="33829989"/>
                    <a:ext cx="1615235" cy="1596790"/>
                  </a:xfrm>
                  <a:prstGeom prst="wedgeRoundRectCallout">
                    <a:avLst>
                      <a:gd name="adj1" fmla="val -56661"/>
                      <a:gd name="adj2" fmla="val 132390"/>
                      <a:gd name="adj3" fmla="val 16667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5A6E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" name="Textfeld 12">
                    <a:extLst>
                      <a:ext uri="{FF2B5EF4-FFF2-40B4-BE49-F238E27FC236}">
                        <a16:creationId xmlns:a16="http://schemas.microsoft.com/office/drawing/2014/main" id="{40B9B540-BCBF-9681-DA83-9A0D64D73EA2}"/>
                      </a:ext>
                    </a:extLst>
                  </p:cNvPr>
                  <p:cNvSpPr txBox="1"/>
                  <p:nvPr/>
                </p:nvSpPr>
                <p:spPr>
                  <a:xfrm>
                    <a:off x="13942076" y="33361750"/>
                    <a:ext cx="1658410" cy="5679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i="1" dirty="0">
                        <a:solidFill>
                          <a:srgbClr val="0070C0"/>
                        </a:solidFill>
                      </a:rPr>
                      <a:t>HFTM</a:t>
                    </a:r>
                  </a:p>
                </p:txBody>
              </p:sp>
              <p:sp>
                <p:nvSpPr>
                  <p:cNvPr id="14" name="Textfeld 13">
                    <a:extLst>
                      <a:ext uri="{FF2B5EF4-FFF2-40B4-BE49-F238E27FC236}">
                        <a16:creationId xmlns:a16="http://schemas.microsoft.com/office/drawing/2014/main" id="{6C26A56D-75E2-663E-DCFB-FCDC7F86B714}"/>
                      </a:ext>
                    </a:extLst>
                  </p:cNvPr>
                  <p:cNvSpPr txBox="1"/>
                  <p:nvPr/>
                </p:nvSpPr>
                <p:spPr>
                  <a:xfrm>
                    <a:off x="10708087" y="28775646"/>
                    <a:ext cx="1824845" cy="7950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050" i="1" dirty="0">
                        <a:solidFill>
                          <a:srgbClr val="0070C0"/>
                        </a:solidFill>
                      </a:rPr>
                      <a:t>Specimen capsule</a:t>
                    </a:r>
                    <a:br>
                      <a:rPr lang="en-GB" sz="1050" i="1" dirty="0">
                        <a:solidFill>
                          <a:srgbClr val="0070C0"/>
                        </a:solidFill>
                      </a:rPr>
                    </a:br>
                    <a:r>
                      <a:rPr lang="en-GB" sz="1050" i="1" dirty="0">
                        <a:solidFill>
                          <a:srgbClr val="0070C0"/>
                        </a:solidFill>
                      </a:rPr>
                      <a:t>(</a:t>
                    </a:r>
                    <a:r>
                      <a:rPr lang="en-GB" sz="1050" i="1" dirty="0" err="1">
                        <a:solidFill>
                          <a:srgbClr val="0070C0"/>
                        </a:solidFill>
                      </a:rPr>
                      <a:t>Eurofer</a:t>
                    </a:r>
                    <a:r>
                      <a:rPr lang="en-GB" sz="1050" i="1" dirty="0">
                        <a:solidFill>
                          <a:srgbClr val="0070C0"/>
                        </a:solidFill>
                      </a:rPr>
                      <a:t>)</a:t>
                    </a:r>
                  </a:p>
                </p:txBody>
              </p:sp>
              <p:sp>
                <p:nvSpPr>
                  <p:cNvPr id="15" name="CuadroTexto 14">
                    <a:extLst>
                      <a:ext uri="{FF2B5EF4-FFF2-40B4-BE49-F238E27FC236}">
                        <a16:creationId xmlns:a16="http://schemas.microsoft.com/office/drawing/2014/main" id="{641BEB31-CD54-2E29-F0E6-3396FC5B328C}"/>
                      </a:ext>
                    </a:extLst>
                  </p:cNvPr>
                  <p:cNvSpPr txBox="1"/>
                  <p:nvPr/>
                </p:nvSpPr>
                <p:spPr>
                  <a:xfrm>
                    <a:off x="14425678" y="28775646"/>
                    <a:ext cx="1584864" cy="2308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sz="900" b="1" dirty="0"/>
                      <a:t>F. </a:t>
                    </a:r>
                    <a:r>
                      <a:rPr lang="es-ES" sz="900" b="1" dirty="0" err="1"/>
                      <a:t>Arbeiter</a:t>
                    </a:r>
                    <a:r>
                      <a:rPr lang="es-ES" sz="900" b="1" dirty="0"/>
                      <a:t> (KIT)</a:t>
                    </a:r>
                  </a:p>
                </p:txBody>
              </p:sp>
            </p:grpSp>
            <p:pic>
              <p:nvPicPr>
                <p:cNvPr id="9" name="Google Shape;349;p33">
                  <a:extLst>
                    <a:ext uri="{FF2B5EF4-FFF2-40B4-BE49-F238E27FC236}">
                      <a16:creationId xmlns:a16="http://schemas.microsoft.com/office/drawing/2014/main" id="{A78DFBD4-53AA-633C-8FA5-EE15DF995C03}"/>
                    </a:ext>
                  </a:extLst>
                </p:cNvPr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4580156" y="3039575"/>
                  <a:ext cx="1033398" cy="115775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" name="Google Shape;348;p33">
                  <a:extLst>
                    <a:ext uri="{FF2B5EF4-FFF2-40B4-BE49-F238E27FC236}">
                      <a16:creationId xmlns:a16="http://schemas.microsoft.com/office/drawing/2014/main" id="{9D1004DF-EBFA-BAF7-8AA5-79884446EFAB}"/>
                    </a:ext>
                  </a:extLst>
                </p:cNvPr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5854488" y="4045020"/>
                  <a:ext cx="931666" cy="7655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BF9C48A-78E0-95DC-3208-3D7EBF70DBF8}"/>
                  </a:ext>
                </a:extLst>
              </p:cNvPr>
              <p:cNvSpPr txBox="1"/>
              <p:nvPr/>
            </p:nvSpPr>
            <p:spPr>
              <a:xfrm>
                <a:off x="5863063" y="3711325"/>
                <a:ext cx="5257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>
                    <a:solidFill>
                      <a:srgbClr val="0070C0"/>
                    </a:solidFill>
                  </a:rPr>
                  <a:t>SSTT</a:t>
                </a:r>
                <a:endParaRPr lang="en-GB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22" name="Inhaltsplatzhalter 2">
              <a:extLst>
                <a:ext uri="{FF2B5EF4-FFF2-40B4-BE49-F238E27FC236}">
                  <a16:creationId xmlns:a16="http://schemas.microsoft.com/office/drawing/2014/main" id="{075A4867-3864-0ACA-DDCC-D5186EFDC9A9}"/>
                </a:ext>
              </a:extLst>
            </p:cNvPr>
            <p:cNvSpPr txBox="1">
              <a:spLocks/>
            </p:cNvSpPr>
            <p:nvPr/>
          </p:nvSpPr>
          <p:spPr>
            <a:xfrm>
              <a:off x="6773705" y="3633829"/>
              <a:ext cx="2260349" cy="15681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756003" indent="-756003" algn="l" defTabSz="3024012" rtl="0" eaLnBrk="1" latinLnBrk="0" hangingPunct="1">
                <a:lnSpc>
                  <a:spcPct val="90000"/>
                </a:lnSpc>
                <a:spcBef>
                  <a:spcPts val="3307"/>
                </a:spcBef>
                <a:buFont typeface="Arial" panose="020B0604020202020204" pitchFamily="34" charset="0"/>
                <a:buChar char="•"/>
                <a:defRPr sz="92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68009" indent="-756003" algn="l" defTabSz="3024012" rtl="0" eaLnBrk="1" latinLnBrk="0" hangingPunct="1">
                <a:lnSpc>
                  <a:spcPct val="90000"/>
                </a:lnSpc>
                <a:spcBef>
                  <a:spcPts val="1654"/>
                </a:spcBef>
                <a:buFont typeface="Arial" panose="020B0604020202020204" pitchFamily="34" charset="0"/>
                <a:buChar char="•"/>
                <a:defRPr sz="793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780015" indent="-756003" algn="l" defTabSz="3024012" rtl="0" eaLnBrk="1" latinLnBrk="0" hangingPunct="1">
                <a:lnSpc>
                  <a:spcPct val="90000"/>
                </a:lnSpc>
                <a:spcBef>
                  <a:spcPts val="1654"/>
                </a:spcBef>
                <a:buFont typeface="Arial" panose="020B0604020202020204" pitchFamily="34" charset="0"/>
                <a:buChar char="•"/>
                <a:defRPr sz="661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92021" indent="-756003" algn="l" defTabSz="3024012" rtl="0" eaLnBrk="1" latinLnBrk="0" hangingPunct="1">
                <a:lnSpc>
                  <a:spcPct val="90000"/>
                </a:lnSpc>
                <a:spcBef>
                  <a:spcPts val="1654"/>
                </a:spcBef>
                <a:buFont typeface="Arial" panose="020B0604020202020204" pitchFamily="34" charset="0"/>
                <a:buChar char="•"/>
                <a:defRPr sz="59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04028" indent="-756003" algn="l" defTabSz="3024012" rtl="0" eaLnBrk="1" latinLnBrk="0" hangingPunct="1">
                <a:lnSpc>
                  <a:spcPct val="90000"/>
                </a:lnSpc>
                <a:spcBef>
                  <a:spcPts val="1654"/>
                </a:spcBef>
                <a:buFont typeface="Arial" panose="020B0604020202020204" pitchFamily="34" charset="0"/>
                <a:buChar char="•"/>
                <a:defRPr sz="59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316034" indent="-756003" algn="l" defTabSz="3024012" rtl="0" eaLnBrk="1" latinLnBrk="0" hangingPunct="1">
                <a:lnSpc>
                  <a:spcPct val="90000"/>
                </a:lnSpc>
                <a:spcBef>
                  <a:spcPts val="1654"/>
                </a:spcBef>
                <a:buFont typeface="Arial" panose="020B0604020202020204" pitchFamily="34" charset="0"/>
                <a:buChar char="•"/>
                <a:defRPr sz="59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828040" indent="-756003" algn="l" defTabSz="3024012" rtl="0" eaLnBrk="1" latinLnBrk="0" hangingPunct="1">
                <a:lnSpc>
                  <a:spcPct val="90000"/>
                </a:lnSpc>
                <a:spcBef>
                  <a:spcPts val="1654"/>
                </a:spcBef>
                <a:buFont typeface="Arial" panose="020B0604020202020204" pitchFamily="34" charset="0"/>
                <a:buChar char="•"/>
                <a:defRPr sz="59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340046" indent="-756003" algn="l" defTabSz="3024012" rtl="0" eaLnBrk="1" latinLnBrk="0" hangingPunct="1">
                <a:lnSpc>
                  <a:spcPct val="90000"/>
                </a:lnSpc>
                <a:spcBef>
                  <a:spcPts val="1654"/>
                </a:spcBef>
                <a:buFont typeface="Arial" panose="020B0604020202020204" pitchFamily="34" charset="0"/>
                <a:buChar char="•"/>
                <a:defRPr sz="59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852052" indent="-756003" algn="l" defTabSz="3024012" rtl="0" eaLnBrk="1" latinLnBrk="0" hangingPunct="1">
                <a:lnSpc>
                  <a:spcPct val="90000"/>
                </a:lnSpc>
                <a:spcBef>
                  <a:spcPts val="1654"/>
                </a:spcBef>
                <a:buFont typeface="Arial" panose="020B0604020202020204" pitchFamily="34" charset="0"/>
                <a:buChar char="•"/>
                <a:defRPr sz="59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85750">
                <a:spcBef>
                  <a:spcPts val="600"/>
                </a:spcBef>
              </a:pPr>
              <a:r>
                <a:rPr lang="en-US" sz="800" kern="0" dirty="0">
                  <a:latin typeface="Arial" panose="020B0604020202020204" pitchFamily="34" charset="0"/>
                  <a:cs typeface="Arial" panose="020B0604020202020204" pitchFamily="34" charset="0"/>
                </a:rPr>
                <a:t>Controlled temperature by </a:t>
              </a:r>
              <a:r>
                <a:rPr lang="en-US" sz="8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low pressure helium </a:t>
              </a:r>
              <a:r>
                <a:rPr lang="en-US" sz="800" kern="0" dirty="0">
                  <a:latin typeface="Arial" panose="020B0604020202020204" pitchFamily="34" charset="0"/>
                  <a:cs typeface="Arial" panose="020B0604020202020204" pitchFamily="34" charset="0"/>
                </a:rPr>
                <a:t>gas </a:t>
              </a:r>
            </a:p>
            <a:p>
              <a:pPr marL="0" indent="-285750">
                <a:spcBef>
                  <a:spcPts val="600"/>
                </a:spcBef>
              </a:pPr>
              <a:r>
                <a:rPr lang="en-US" sz="800" kern="0" dirty="0">
                  <a:latin typeface="Arial" panose="020B0604020202020204" pitchFamily="34" charset="0"/>
                  <a:cs typeface="Arial" panose="020B0604020202020204" pitchFamily="34" charset="0"/>
                </a:rPr>
                <a:t>Lifetime: 1year / 2.5 years (</a:t>
              </a:r>
              <a:r>
                <a:rPr lang="en-US" sz="8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53 </a:t>
              </a:r>
              <a:r>
                <a:rPr lang="en-US" sz="800" b="1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dpa</a:t>
              </a:r>
              <a:r>
                <a:rPr lang="en-US" sz="800" kern="0" dirty="0">
                  <a:latin typeface="Arial" panose="020B0604020202020204" pitchFamily="34" charset="0"/>
                  <a:cs typeface="Arial" panose="020B0604020202020204" pitchFamily="34" charset="0"/>
                </a:rPr>
                <a:t>). </a:t>
              </a:r>
              <a:br>
                <a:rPr lang="en-US" sz="800" kern="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800" kern="0" dirty="0">
                  <a:latin typeface="Arial" panose="020B0604020202020204" pitchFamily="34" charset="0"/>
                  <a:cs typeface="Arial" panose="020B0604020202020204" pitchFamily="34" charset="0"/>
                </a:rPr>
                <a:t>Body made from </a:t>
              </a:r>
              <a:r>
                <a:rPr lang="en-US" sz="8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316LN</a:t>
              </a:r>
              <a:r>
                <a:rPr lang="en-US" sz="800" kern="0" dirty="0">
                  <a:latin typeface="Arial" panose="020B0604020202020204" pitchFamily="34" charset="0"/>
                  <a:cs typeface="Arial" panose="020B0604020202020204" pitchFamily="34" charset="0"/>
                </a:rPr>
                <a:t> (acc. RCC-MRx) </a:t>
              </a:r>
            </a:p>
            <a:p>
              <a:pPr marL="0" indent="-285750">
                <a:spcBef>
                  <a:spcPts val="600"/>
                </a:spcBef>
              </a:pPr>
              <a:r>
                <a:rPr lang="en-US" sz="8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Masses: Total 680 kg, 40 kg irradiation capsules with specimens</a:t>
              </a:r>
            </a:p>
            <a:p>
              <a:pPr marL="0" indent="0">
                <a:spcBef>
                  <a:spcPts val="600"/>
                </a:spcBef>
                <a:buFont typeface="Arial" panose="020B0604020202020204" pitchFamily="34" charset="0"/>
                <a:buNone/>
              </a:pPr>
              <a:endParaRPr lang="en-US" sz="8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C26F876-93D0-01D3-CD9E-0E95076F7857}"/>
              </a:ext>
            </a:extLst>
          </p:cNvPr>
          <p:cNvSpPr txBox="1"/>
          <p:nvPr/>
        </p:nvSpPr>
        <p:spPr>
          <a:xfrm>
            <a:off x="207778" y="3238492"/>
            <a:ext cx="3818071" cy="201593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u="sng" dirty="0"/>
              <a:t>MATERIALS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/>
              <a:t>Steel irradiation (conditions matched to DEMO FW)</a:t>
            </a:r>
          </a:p>
          <a:p>
            <a:pPr lvl="1"/>
            <a:r>
              <a:rPr lang="en-US" sz="1200" dirty="0"/>
              <a:t>12–25 </a:t>
            </a:r>
            <a:r>
              <a:rPr lang="en-US" sz="1200" dirty="0" err="1"/>
              <a:t>dpa</a:t>
            </a:r>
            <a:r>
              <a:rPr lang="en-US" sz="1200" dirty="0"/>
              <a:t>/</a:t>
            </a:r>
            <a:r>
              <a:rPr lang="en-US" sz="1200" dirty="0" err="1"/>
              <a:t>fpy</a:t>
            </a:r>
            <a:r>
              <a:rPr lang="en-US" sz="1200" dirty="0"/>
              <a:t> in 306 cm³ (~ 850 specimens)</a:t>
            </a:r>
          </a:p>
          <a:p>
            <a:pPr lvl="1"/>
            <a:r>
              <a:rPr lang="en-US" sz="1200" dirty="0"/>
              <a:t>13 </a:t>
            </a:r>
            <a:r>
              <a:rPr lang="en-US" sz="1200" dirty="0" err="1"/>
              <a:t>appm</a:t>
            </a:r>
            <a:r>
              <a:rPr lang="en-US" sz="1200" dirty="0"/>
              <a:t> He / </a:t>
            </a:r>
            <a:r>
              <a:rPr lang="en-US" sz="1200" dirty="0" err="1"/>
              <a:t>dpa</a:t>
            </a:r>
            <a:r>
              <a:rPr lang="en-US" sz="1200" dirty="0"/>
              <a:t>,  53 </a:t>
            </a:r>
            <a:r>
              <a:rPr lang="en-US" sz="1200" dirty="0" err="1"/>
              <a:t>appm</a:t>
            </a:r>
            <a:r>
              <a:rPr lang="en-US" sz="1200" dirty="0"/>
              <a:t> H / </a:t>
            </a:r>
            <a:r>
              <a:rPr lang="en-US" sz="1200" dirty="0" err="1"/>
              <a:t>dpa</a:t>
            </a:r>
            <a:r>
              <a:rPr lang="en-US" sz="1200" dirty="0"/>
              <a:t>.</a:t>
            </a:r>
          </a:p>
          <a:p>
            <a:pPr lvl="1"/>
            <a:r>
              <a:rPr lang="en-US" sz="1200" dirty="0"/>
              <a:t>250 – 550 °C, sodium immersed specimens</a:t>
            </a:r>
          </a:p>
          <a:p>
            <a:pPr lvl="1"/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/>
              <a:t>Copper irradiation (divertor heat sink)</a:t>
            </a:r>
          </a:p>
          <a:p>
            <a:pPr marL="141750" lvl="1" indent="-285750">
              <a:spcBef>
                <a:spcPts val="600"/>
              </a:spcBef>
            </a:pPr>
            <a:r>
              <a:rPr lang="en-US" sz="1200" dirty="0"/>
              <a:t>	5–30 </a:t>
            </a:r>
            <a:r>
              <a:rPr lang="en-US" sz="1200" dirty="0" err="1"/>
              <a:t>dpa</a:t>
            </a:r>
            <a:r>
              <a:rPr lang="en-US" sz="1200" dirty="0"/>
              <a:t>/</a:t>
            </a:r>
            <a:r>
              <a:rPr lang="en-US" sz="1200" dirty="0" err="1"/>
              <a:t>fpy</a:t>
            </a:r>
            <a:r>
              <a:rPr lang="en-US" sz="1200" dirty="0"/>
              <a:t> (same capsules as for steel) </a:t>
            </a:r>
          </a:p>
          <a:p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/>
              <a:t>Tungsten irradiation (armor)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C732C4D2-3160-9467-728C-19C5AD0D2DBF}"/>
              </a:ext>
            </a:extLst>
          </p:cNvPr>
          <p:cNvGrpSpPr/>
          <p:nvPr/>
        </p:nvGrpSpPr>
        <p:grpSpPr>
          <a:xfrm>
            <a:off x="4247045" y="4580641"/>
            <a:ext cx="3609478" cy="2098665"/>
            <a:chOff x="4536835" y="4605489"/>
            <a:chExt cx="3456384" cy="1936685"/>
          </a:xfrm>
        </p:grpSpPr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CA32B9BC-F69A-E528-8556-04E5DD635A8D}"/>
                </a:ext>
              </a:extLst>
            </p:cNvPr>
            <p:cNvGrpSpPr/>
            <p:nvPr/>
          </p:nvGrpSpPr>
          <p:grpSpPr>
            <a:xfrm>
              <a:off x="4536835" y="4818831"/>
              <a:ext cx="3456384" cy="1723343"/>
              <a:chOff x="3815829" y="3820571"/>
              <a:chExt cx="5229299" cy="2689477"/>
            </a:xfrm>
          </p:grpSpPr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243637BB-3072-6A66-8BA1-B59B37AE7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15829" y="3820571"/>
                <a:ext cx="5229299" cy="2366573"/>
              </a:xfrm>
              <a:prstGeom prst="rect">
                <a:avLst/>
              </a:prstGeom>
            </p:spPr>
          </p:pic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53251595-589E-7FBF-18FF-1DE47341C49A}"/>
                  </a:ext>
                </a:extLst>
              </p:cNvPr>
              <p:cNvSpPr txBox="1"/>
              <p:nvPr/>
            </p:nvSpPr>
            <p:spPr>
              <a:xfrm>
                <a:off x="4081100" y="6187144"/>
                <a:ext cx="1347162" cy="3229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200" dirty="0" err="1"/>
                  <a:t>Courtesy</a:t>
                </a:r>
                <a:r>
                  <a:rPr lang="es-ES" sz="1200" dirty="0"/>
                  <a:t> </a:t>
                </a:r>
                <a:r>
                  <a:rPr lang="es-ES" sz="1200" dirty="0" err="1"/>
                  <a:t>of</a:t>
                </a:r>
                <a:r>
                  <a:rPr lang="es-ES" sz="1200" dirty="0"/>
                  <a:t> Y. Qiu</a:t>
                </a:r>
                <a:endParaRPr lang="en-GB" sz="1200" dirty="0"/>
              </a:p>
            </p:txBody>
          </p:sp>
        </p:grp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455FD907-1B62-5B25-32E5-31C6D665C8DB}"/>
                </a:ext>
              </a:extLst>
            </p:cNvPr>
            <p:cNvSpPr txBox="1"/>
            <p:nvPr/>
          </p:nvSpPr>
          <p:spPr>
            <a:xfrm>
              <a:off x="4613043" y="4605489"/>
              <a:ext cx="224933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b="1" dirty="0" err="1"/>
                <a:t>Dpa</a:t>
              </a:r>
              <a:r>
                <a:rPr lang="es-ES" sz="1100" b="1" dirty="0"/>
                <a:t>/</a:t>
              </a:r>
              <a:r>
                <a:rPr lang="es-ES" sz="1100" b="1" dirty="0" err="1"/>
                <a:t>fpy</a:t>
              </a:r>
              <a:r>
                <a:rPr lang="es-ES" sz="1100" b="1" dirty="0"/>
                <a:t> </a:t>
              </a:r>
              <a:r>
                <a:rPr lang="es-ES" sz="1100" b="1" dirty="0" err="1"/>
                <a:t>on</a:t>
              </a:r>
              <a:r>
                <a:rPr lang="es-ES" sz="1100" b="1" dirty="0"/>
                <a:t> </a:t>
              </a:r>
              <a:r>
                <a:rPr lang="es-ES" sz="1100" b="1" dirty="0" err="1"/>
                <a:t>Stainless</a:t>
              </a:r>
              <a:r>
                <a:rPr lang="es-ES" sz="1100" b="1" dirty="0"/>
                <a:t> Steel capsules</a:t>
              </a:r>
              <a:endParaRPr lang="en-GB" sz="1100" b="1" dirty="0"/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D56447E-A62C-3133-A068-E077258E0FEA}"/>
              </a:ext>
            </a:extLst>
          </p:cNvPr>
          <p:cNvSpPr txBox="1"/>
          <p:nvPr/>
        </p:nvSpPr>
        <p:spPr>
          <a:xfrm>
            <a:off x="-5308" y="1170313"/>
            <a:ext cx="423100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The up-to-date design activities of IFMIF-DONES have </a:t>
            </a: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so far developed the so called High Flux Test Module (HFTM)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, as the first-to-be-installed irradiation experiment (critical path for Breeding Blanket of DEMO). </a:t>
            </a:r>
          </a:p>
        </p:txBody>
      </p:sp>
    </p:spTree>
    <p:extLst>
      <p:ext uri="{BB962C8B-B14F-4D97-AF65-F5344CB8AC3E}">
        <p14:creationId xmlns:p14="http://schemas.microsoft.com/office/powerpoint/2010/main" val="3034290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13A11B-B238-DCEF-B18B-17513DFBD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Irradiation</a:t>
            </a:r>
            <a:r>
              <a:rPr lang="es-ES" dirty="0"/>
              <a:t> modules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B287E14-C8C7-E225-0C9B-30AE67A0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21</a:t>
            </a:fld>
            <a:endParaRPr lang="en-GB" dirty="0"/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411D60C5-D036-3413-AD5F-58F6FE610A88}"/>
              </a:ext>
            </a:extLst>
          </p:cNvPr>
          <p:cNvGrpSpPr/>
          <p:nvPr/>
        </p:nvGrpSpPr>
        <p:grpSpPr>
          <a:xfrm>
            <a:off x="4084637" y="1195449"/>
            <a:ext cx="4879404" cy="3785771"/>
            <a:chOff x="4229100" y="1052736"/>
            <a:chExt cx="4879404" cy="3785771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56828960-B275-F7F2-A19C-0B53B5EBE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6643" y="1092682"/>
              <a:ext cx="3619374" cy="2797417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9F8E1072-55D6-1BAD-2479-09EE7FFFEC47}"/>
                </a:ext>
              </a:extLst>
            </p:cNvPr>
            <p:cNvSpPr txBox="1"/>
            <p:nvPr/>
          </p:nvSpPr>
          <p:spPr>
            <a:xfrm>
              <a:off x="4427984" y="1052736"/>
              <a:ext cx="1784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Capsule</a:t>
              </a:r>
              <a:r>
                <a:rPr lang="en-GB"/>
                <a:t>: specimen stack</a:t>
              </a:r>
            </a:p>
          </p:txBody>
        </p: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0DA89E25-3E22-E04E-E571-81C7F8754EC2}"/>
                </a:ext>
              </a:extLst>
            </p:cNvPr>
            <p:cNvGrpSpPr/>
            <p:nvPr/>
          </p:nvGrpSpPr>
          <p:grpSpPr>
            <a:xfrm>
              <a:off x="7308304" y="2636912"/>
              <a:ext cx="1800200" cy="2201595"/>
              <a:chOff x="7452320" y="2428128"/>
              <a:chExt cx="1701260" cy="2201595"/>
            </a:xfrm>
          </p:grpSpPr>
          <p:grpSp>
            <p:nvGrpSpPr>
              <p:cNvPr id="21" name="Grupo 20">
                <a:extLst>
                  <a:ext uri="{FF2B5EF4-FFF2-40B4-BE49-F238E27FC236}">
                    <a16:creationId xmlns:a16="http://schemas.microsoft.com/office/drawing/2014/main" id="{EEF2B555-D121-9C4E-2EC8-FE5DA5C2129C}"/>
                  </a:ext>
                </a:extLst>
              </p:cNvPr>
              <p:cNvGrpSpPr/>
              <p:nvPr/>
            </p:nvGrpSpPr>
            <p:grpSpPr>
              <a:xfrm>
                <a:off x="7452320" y="2428128"/>
                <a:ext cx="1701260" cy="2201595"/>
                <a:chOff x="7452320" y="2428128"/>
                <a:chExt cx="1701260" cy="2201595"/>
              </a:xfrm>
            </p:grpSpPr>
            <p:pic>
              <p:nvPicPr>
                <p:cNvPr id="9" name="Imagen 8">
                  <a:extLst>
                    <a:ext uri="{FF2B5EF4-FFF2-40B4-BE49-F238E27FC236}">
                      <a16:creationId xmlns:a16="http://schemas.microsoft.com/office/drawing/2014/main" id="{F86B38C5-06C2-650E-5648-775B6A1E47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452320" y="2742938"/>
                  <a:ext cx="419646" cy="1648392"/>
                </a:xfrm>
                <a:prstGeom prst="rect">
                  <a:avLst/>
                </a:prstGeom>
              </p:spPr>
            </p:pic>
            <p:sp>
              <p:nvSpPr>
                <p:cNvPr id="10" name="CuadroTexto 9">
                  <a:extLst>
                    <a:ext uri="{FF2B5EF4-FFF2-40B4-BE49-F238E27FC236}">
                      <a16:creationId xmlns:a16="http://schemas.microsoft.com/office/drawing/2014/main" id="{7AC49EB6-B496-AC8B-FD42-FECDAFFD0E61}"/>
                    </a:ext>
                  </a:extLst>
                </p:cNvPr>
                <p:cNvSpPr txBox="1"/>
                <p:nvPr/>
              </p:nvSpPr>
              <p:spPr>
                <a:xfrm>
                  <a:off x="7862386" y="2744992"/>
                  <a:ext cx="1282723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050" b="1" dirty="0" err="1"/>
                    <a:t>Tensile</a:t>
                  </a:r>
                  <a:r>
                    <a:rPr lang="es-ES" sz="1050" b="1" dirty="0"/>
                    <a:t>: 30 (min 12)</a:t>
                  </a:r>
                  <a:endParaRPr lang="en-GB" sz="1050" b="1" dirty="0"/>
                </a:p>
              </p:txBody>
            </p:sp>
            <p:sp>
              <p:nvSpPr>
                <p:cNvPr id="12" name="CuadroTexto 11">
                  <a:extLst>
                    <a:ext uri="{FF2B5EF4-FFF2-40B4-BE49-F238E27FC236}">
                      <a16:creationId xmlns:a16="http://schemas.microsoft.com/office/drawing/2014/main" id="{1C736CBB-27E7-7B96-EFEA-3841E047C3FC}"/>
                    </a:ext>
                  </a:extLst>
                </p:cNvPr>
                <p:cNvSpPr txBox="1"/>
                <p:nvPr/>
              </p:nvSpPr>
              <p:spPr>
                <a:xfrm>
                  <a:off x="7862386" y="3014163"/>
                  <a:ext cx="1272034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050" b="1" dirty="0"/>
                    <a:t>Fracture </a:t>
                  </a:r>
                  <a:r>
                    <a:rPr lang="es-ES" sz="1050" b="1" dirty="0" err="1"/>
                    <a:t>toughness</a:t>
                  </a:r>
                  <a:r>
                    <a:rPr lang="es-ES" sz="1050" b="1" dirty="0"/>
                    <a:t>:  14 (min 12) </a:t>
                  </a:r>
                  <a:endParaRPr lang="en-GB" sz="1050" b="1" dirty="0"/>
                </a:p>
              </p:txBody>
            </p:sp>
            <p:sp>
              <p:nvSpPr>
                <p:cNvPr id="14" name="CuadroTexto 13">
                  <a:extLst>
                    <a:ext uri="{FF2B5EF4-FFF2-40B4-BE49-F238E27FC236}">
                      <a16:creationId xmlns:a16="http://schemas.microsoft.com/office/drawing/2014/main" id="{60639BE4-A7C3-BC52-FC7E-DC1C9439E112}"/>
                    </a:ext>
                  </a:extLst>
                </p:cNvPr>
                <p:cNvSpPr txBox="1"/>
                <p:nvPr/>
              </p:nvSpPr>
              <p:spPr>
                <a:xfrm>
                  <a:off x="7871966" y="3376634"/>
                  <a:ext cx="1272034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050" b="1" dirty="0"/>
                    <a:t>Fracture crack </a:t>
                  </a:r>
                  <a:r>
                    <a:rPr lang="es-ES" sz="1050" b="1" dirty="0" err="1"/>
                    <a:t>growth</a:t>
                  </a:r>
                  <a:r>
                    <a:rPr lang="es-ES" sz="1050" b="1" dirty="0"/>
                    <a:t>: 6 (min 4)</a:t>
                  </a:r>
                  <a:endParaRPr lang="en-GB" sz="1050" b="1" dirty="0"/>
                </a:p>
              </p:txBody>
            </p:sp>
            <p:sp>
              <p:nvSpPr>
                <p:cNvPr id="16" name="CuadroTexto 15">
                  <a:extLst>
                    <a:ext uri="{FF2B5EF4-FFF2-40B4-BE49-F238E27FC236}">
                      <a16:creationId xmlns:a16="http://schemas.microsoft.com/office/drawing/2014/main" id="{0EEB21E8-EC05-62E8-AAAF-85E4DF974B84}"/>
                    </a:ext>
                  </a:extLst>
                </p:cNvPr>
                <p:cNvSpPr txBox="1"/>
                <p:nvPr/>
              </p:nvSpPr>
              <p:spPr>
                <a:xfrm>
                  <a:off x="7881546" y="3791232"/>
                  <a:ext cx="1272034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050" b="1" dirty="0" err="1"/>
                    <a:t>Impact</a:t>
                  </a:r>
                  <a:r>
                    <a:rPr lang="es-ES" sz="1050" b="1" dirty="0"/>
                    <a:t>: 10 (min 8)</a:t>
                  </a:r>
                  <a:endParaRPr lang="en-GB" sz="1050" b="1" dirty="0"/>
                </a:p>
              </p:txBody>
            </p:sp>
            <p:sp>
              <p:nvSpPr>
                <p:cNvPr id="18" name="CuadroTexto 17">
                  <a:extLst>
                    <a:ext uri="{FF2B5EF4-FFF2-40B4-BE49-F238E27FC236}">
                      <a16:creationId xmlns:a16="http://schemas.microsoft.com/office/drawing/2014/main" id="{E6BB1BA8-F59A-EB29-D736-A1EF28018693}"/>
                    </a:ext>
                  </a:extLst>
                </p:cNvPr>
                <p:cNvSpPr txBox="1"/>
                <p:nvPr/>
              </p:nvSpPr>
              <p:spPr>
                <a:xfrm>
                  <a:off x="7881546" y="4079772"/>
                  <a:ext cx="1272034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050" b="1" dirty="0"/>
                    <a:t>Fatigue: 9 (min 8)</a:t>
                  </a:r>
                  <a:endParaRPr lang="en-GB" sz="1050" b="1" dirty="0"/>
                </a:p>
              </p:txBody>
            </p:sp>
            <p:sp>
              <p:nvSpPr>
                <p:cNvPr id="19" name="CuadroTexto 18">
                  <a:extLst>
                    <a:ext uri="{FF2B5EF4-FFF2-40B4-BE49-F238E27FC236}">
                      <a16:creationId xmlns:a16="http://schemas.microsoft.com/office/drawing/2014/main" id="{7B052868-8438-DED5-BC17-BFA76E9E8170}"/>
                    </a:ext>
                  </a:extLst>
                </p:cNvPr>
                <p:cNvSpPr txBox="1"/>
                <p:nvPr/>
              </p:nvSpPr>
              <p:spPr>
                <a:xfrm>
                  <a:off x="7778326" y="2428128"/>
                  <a:ext cx="86594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200" b="1" u="sng" dirty="0" err="1"/>
                    <a:t>Specimens</a:t>
                  </a:r>
                  <a:endParaRPr lang="en-GB" sz="1200" b="1" u="sng" dirty="0"/>
                </a:p>
              </p:txBody>
            </p:sp>
            <p:sp>
              <p:nvSpPr>
                <p:cNvPr id="20" name="CuadroTexto 19">
                  <a:extLst>
                    <a:ext uri="{FF2B5EF4-FFF2-40B4-BE49-F238E27FC236}">
                      <a16:creationId xmlns:a16="http://schemas.microsoft.com/office/drawing/2014/main" id="{D894A555-AD7C-99BA-05F0-B8D110829348}"/>
                    </a:ext>
                  </a:extLst>
                </p:cNvPr>
                <p:cNvSpPr txBox="1"/>
                <p:nvPr/>
              </p:nvSpPr>
              <p:spPr>
                <a:xfrm>
                  <a:off x="7849837" y="4398891"/>
                  <a:ext cx="837089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900" dirty="0"/>
                    <a:t>Total: 69 SSTT</a:t>
                  </a:r>
                  <a:endParaRPr lang="en-GB" sz="900" dirty="0"/>
                </a:p>
              </p:txBody>
            </p:sp>
          </p:grpSp>
          <p:sp>
            <p:nvSpPr>
              <p:cNvPr id="22" name="Rectángulo: esquinas redondeadas 21">
                <a:extLst>
                  <a:ext uri="{FF2B5EF4-FFF2-40B4-BE49-F238E27FC236}">
                    <a16:creationId xmlns:a16="http://schemas.microsoft.com/office/drawing/2014/main" id="{80F4E05A-9F90-BE76-78E9-20F936CD8F26}"/>
                  </a:ext>
                </a:extLst>
              </p:cNvPr>
              <p:cNvSpPr/>
              <p:nvPr/>
            </p:nvSpPr>
            <p:spPr>
              <a:xfrm>
                <a:off x="7452320" y="2428128"/>
                <a:ext cx="1682100" cy="2201595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67039D9E-D44B-17B3-F752-C47693380262}"/>
                </a:ext>
              </a:extLst>
            </p:cNvPr>
            <p:cNvSpPr txBox="1"/>
            <p:nvPr/>
          </p:nvSpPr>
          <p:spPr>
            <a:xfrm>
              <a:off x="4229100" y="3452752"/>
              <a:ext cx="13596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 err="1"/>
                <a:t>Sesors</a:t>
              </a:r>
              <a:r>
                <a:rPr lang="es-ES" sz="1400" b="1" dirty="0"/>
                <a:t>: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s-ES" sz="1100" dirty="0" err="1"/>
                <a:t>Thermocouples</a:t>
              </a:r>
              <a:endParaRPr lang="es-ES" sz="1100" dirty="0"/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s-ES" sz="1100" dirty="0" err="1"/>
                <a:t>SPNDs</a:t>
              </a:r>
              <a:endParaRPr lang="en-GB" sz="1100" dirty="0"/>
            </a:p>
          </p:txBody>
        </p:sp>
        <p:cxnSp>
          <p:nvCxnSpPr>
            <p:cNvPr id="28" name="Conector recto de flecha 27">
              <a:extLst>
                <a:ext uri="{FF2B5EF4-FFF2-40B4-BE49-F238E27FC236}">
                  <a16:creationId xmlns:a16="http://schemas.microsoft.com/office/drawing/2014/main" id="{140CB1CC-EE0C-DD2C-68DC-D11ABC38AB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8934" y="3585418"/>
              <a:ext cx="239130" cy="1522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14092A12-14CE-4AC5-5C9D-3BE912C36286}"/>
                </a:ext>
              </a:extLst>
            </p:cNvPr>
            <p:cNvSpPr txBox="1"/>
            <p:nvPr/>
          </p:nvSpPr>
          <p:spPr>
            <a:xfrm>
              <a:off x="5716434" y="3772402"/>
              <a:ext cx="10805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 err="1"/>
                <a:t>Courtesy</a:t>
              </a:r>
              <a:r>
                <a:rPr lang="es-ES" sz="700" dirty="0"/>
                <a:t> </a:t>
              </a:r>
              <a:r>
                <a:rPr lang="es-ES" sz="700" dirty="0" err="1"/>
                <a:t>of</a:t>
              </a:r>
              <a:r>
                <a:rPr lang="es-ES" sz="700" dirty="0"/>
                <a:t> M. Serrano and R. Hernández </a:t>
              </a:r>
              <a:endParaRPr lang="en-GB" sz="700" dirty="0"/>
            </a:p>
          </p:txBody>
        </p:sp>
      </p:grp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620F54F-86DB-9F1A-8A99-DB417CE432E8}"/>
              </a:ext>
            </a:extLst>
          </p:cNvPr>
          <p:cNvSpPr txBox="1"/>
          <p:nvPr/>
        </p:nvSpPr>
        <p:spPr>
          <a:xfrm>
            <a:off x="207778" y="3238492"/>
            <a:ext cx="3818071" cy="201593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200" u="sng" dirty="0"/>
              <a:t>MATERIALS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/>
              <a:t>Steel irradiation (conditions matched to DEMO FW)</a:t>
            </a:r>
          </a:p>
          <a:p>
            <a:pPr lvl="1"/>
            <a:r>
              <a:rPr lang="en-US" sz="1200" dirty="0"/>
              <a:t>12–25 </a:t>
            </a:r>
            <a:r>
              <a:rPr lang="en-US" sz="1200" dirty="0" err="1"/>
              <a:t>dpa</a:t>
            </a:r>
            <a:r>
              <a:rPr lang="en-US" sz="1200" dirty="0"/>
              <a:t>/</a:t>
            </a:r>
            <a:r>
              <a:rPr lang="en-US" sz="1200" dirty="0" err="1"/>
              <a:t>fpy</a:t>
            </a:r>
            <a:r>
              <a:rPr lang="en-US" sz="1200" dirty="0"/>
              <a:t> in 306 cm³ (~ 850 specimens)</a:t>
            </a:r>
          </a:p>
          <a:p>
            <a:pPr lvl="1"/>
            <a:r>
              <a:rPr lang="en-US" sz="1200" dirty="0"/>
              <a:t>13 </a:t>
            </a:r>
            <a:r>
              <a:rPr lang="en-US" sz="1200" dirty="0" err="1"/>
              <a:t>appm</a:t>
            </a:r>
            <a:r>
              <a:rPr lang="en-US" sz="1200" dirty="0"/>
              <a:t> He / </a:t>
            </a:r>
            <a:r>
              <a:rPr lang="en-US" sz="1200" dirty="0" err="1"/>
              <a:t>dpa</a:t>
            </a:r>
            <a:r>
              <a:rPr lang="en-US" sz="1200" dirty="0"/>
              <a:t>,  53 </a:t>
            </a:r>
            <a:r>
              <a:rPr lang="en-US" sz="1200" dirty="0" err="1"/>
              <a:t>appm</a:t>
            </a:r>
            <a:r>
              <a:rPr lang="en-US" sz="1200" dirty="0"/>
              <a:t> H / </a:t>
            </a:r>
            <a:r>
              <a:rPr lang="en-US" sz="1200" dirty="0" err="1"/>
              <a:t>dpa</a:t>
            </a:r>
            <a:r>
              <a:rPr lang="en-US" sz="1200" dirty="0"/>
              <a:t>.</a:t>
            </a:r>
          </a:p>
          <a:p>
            <a:pPr lvl="1"/>
            <a:r>
              <a:rPr lang="en-US" sz="1200" dirty="0"/>
              <a:t>250 – 550 °C, sodium immersed specimens</a:t>
            </a:r>
          </a:p>
          <a:p>
            <a:pPr lvl="1"/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/>
              <a:t>Copper irradiation (divertor heat sink)</a:t>
            </a:r>
          </a:p>
          <a:p>
            <a:pPr marL="141750" lvl="1" indent="-285750">
              <a:spcBef>
                <a:spcPts val="600"/>
              </a:spcBef>
            </a:pPr>
            <a:r>
              <a:rPr lang="en-US" sz="1200" dirty="0"/>
              <a:t>	5–30 </a:t>
            </a:r>
            <a:r>
              <a:rPr lang="en-US" sz="1200" dirty="0" err="1"/>
              <a:t>dpa</a:t>
            </a:r>
            <a:r>
              <a:rPr lang="en-US" sz="1200" dirty="0"/>
              <a:t>/</a:t>
            </a:r>
            <a:r>
              <a:rPr lang="en-US" sz="1200" dirty="0" err="1"/>
              <a:t>fpy</a:t>
            </a:r>
            <a:r>
              <a:rPr lang="en-US" sz="1200" dirty="0"/>
              <a:t> (same capsules as for steel) </a:t>
            </a:r>
          </a:p>
          <a:p>
            <a:endParaRPr lang="en-US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/>
              <a:t>Tungsten irradiation (armor)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664B6A9-159B-B1DA-2819-47ACB50CC0D2}"/>
              </a:ext>
            </a:extLst>
          </p:cNvPr>
          <p:cNvSpPr txBox="1"/>
          <p:nvPr/>
        </p:nvSpPr>
        <p:spPr>
          <a:xfrm>
            <a:off x="-5308" y="1170313"/>
            <a:ext cx="423100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The up-to-date design activities of IFMIF-DONES have </a:t>
            </a: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so far developed the so called High Flux Test Module (HFTM)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, as the first-to-be-installed irradiation experiment (critical path for Breeding Blanket of DEMO). 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9A2CB25-85F5-1C8E-9430-801FF5C8B5D4}"/>
              </a:ext>
            </a:extLst>
          </p:cNvPr>
          <p:cNvSpPr txBox="1"/>
          <p:nvPr/>
        </p:nvSpPr>
        <p:spPr>
          <a:xfrm>
            <a:off x="207777" y="5318355"/>
            <a:ext cx="3818071" cy="110799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SSTT Samples (sub-size specimens)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200" dirty="0"/>
              <a:t>Tensile test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200" dirty="0"/>
              <a:t>Impact test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200" dirty="0"/>
              <a:t>Fracture toughness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200" dirty="0"/>
              <a:t>Fatigue &amp; Fatigue crack growth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115585A-8998-2C78-7D24-DA5B57660CAE}"/>
              </a:ext>
            </a:extLst>
          </p:cNvPr>
          <p:cNvSpPr txBox="1"/>
          <p:nvPr/>
        </p:nvSpPr>
        <p:spPr>
          <a:xfrm rot="19546217">
            <a:off x="2404643" y="5675274"/>
            <a:ext cx="1922321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400" b="1" dirty="0"/>
              <a:t>Towards </a:t>
            </a:r>
            <a:r>
              <a:rPr lang="en-GB" sz="1400" b="1" dirty="0" err="1"/>
              <a:t>Standarization</a:t>
            </a:r>
            <a:endParaRPr lang="en-GB" sz="1400" b="1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D2AFB08-A60D-DEB7-47F3-055B46672274}"/>
              </a:ext>
            </a:extLst>
          </p:cNvPr>
          <p:cNvSpPr txBox="1"/>
          <p:nvPr/>
        </p:nvSpPr>
        <p:spPr>
          <a:xfrm>
            <a:off x="4764471" y="4426639"/>
            <a:ext cx="1820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Beyond the limits</a:t>
            </a: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1419FD8E-18E6-C635-3F91-75F79E0B6E17}"/>
              </a:ext>
            </a:extLst>
          </p:cNvPr>
          <p:cNvGrpSpPr/>
          <p:nvPr/>
        </p:nvGrpSpPr>
        <p:grpSpPr>
          <a:xfrm>
            <a:off x="4463330" y="4734807"/>
            <a:ext cx="2271957" cy="1866319"/>
            <a:chOff x="4463330" y="4734807"/>
            <a:chExt cx="2271957" cy="1866319"/>
          </a:xfrm>
        </p:grpSpPr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10F70C1D-244A-DA71-8924-EF8DE51CB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4034" y="4734807"/>
              <a:ext cx="2241253" cy="1614431"/>
            </a:xfrm>
            <a:prstGeom prst="rect">
              <a:avLst/>
            </a:prstGeom>
          </p:spPr>
        </p:pic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A1F14234-42B6-CC4E-9D17-81D20903DEFE}"/>
                </a:ext>
              </a:extLst>
            </p:cNvPr>
            <p:cNvSpPr txBox="1"/>
            <p:nvPr/>
          </p:nvSpPr>
          <p:spPr>
            <a:xfrm>
              <a:off x="4463330" y="6293349"/>
              <a:ext cx="10805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 err="1"/>
                <a:t>Courtesy</a:t>
              </a:r>
              <a:r>
                <a:rPr lang="es-ES" sz="700" dirty="0"/>
                <a:t> </a:t>
              </a:r>
              <a:r>
                <a:rPr lang="es-ES" sz="700" dirty="0" err="1"/>
                <a:t>of</a:t>
              </a:r>
              <a:r>
                <a:rPr lang="es-ES" sz="700" dirty="0"/>
                <a:t> M. Serrano and R. Hernández </a:t>
              </a:r>
              <a:endParaRPr lang="en-GB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452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E5BAEA-1D18-69EE-8AEE-039304135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Outline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14B28AA-1E4E-DE91-49F6-653A7CAF6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22</a:t>
            </a:fld>
            <a:endParaRPr lang="en-GB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26CBFCB-5D5C-7DA6-5FC6-84FA7A748052}"/>
              </a:ext>
            </a:extLst>
          </p:cNvPr>
          <p:cNvSpPr txBox="1"/>
          <p:nvPr/>
        </p:nvSpPr>
        <p:spPr>
          <a:xfrm>
            <a:off x="1093322" y="3738219"/>
            <a:ext cx="5251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None/>
              <a:defRPr sz="2400"/>
            </a:lvl1pPr>
          </a:lstStyle>
          <a:p>
            <a:r>
              <a:rPr lang="en-US" dirty="0"/>
              <a:t>CIEMAT contribution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2AAAA290-1E1E-E647-2D14-20ABB7938331}"/>
              </a:ext>
            </a:extLst>
          </p:cNvPr>
          <p:cNvSpPr/>
          <p:nvPr/>
        </p:nvSpPr>
        <p:spPr>
          <a:xfrm>
            <a:off x="642603" y="3762611"/>
            <a:ext cx="432048" cy="370169"/>
          </a:xfrm>
          <a:prstGeom prst="round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934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ED4ACC-504B-64B0-CDC0-F64ADFBB2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CIEMAT Contribution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C54857B-B664-0416-37E5-CCD63B623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J. </a:t>
            </a:r>
            <a:r>
              <a:rPr lang="en-GB" dirty="0" err="1"/>
              <a:t>Maestre</a:t>
            </a:r>
            <a:r>
              <a:rPr lang="en-GB" dirty="0"/>
              <a:t>| </a:t>
            </a:r>
            <a:r>
              <a:rPr lang="en-GB" dirty="0" err="1"/>
              <a:t>RaDIATE</a:t>
            </a:r>
            <a:r>
              <a:rPr lang="en-GB" dirty="0"/>
              <a:t> 22 | 23/09/2022 | Page </a:t>
            </a:r>
            <a:fld id="{6A6D9FA1-99C7-4910-8E32-B85D378B0060}" type="slidenum">
              <a:rPr lang="en-GB" smtClean="0"/>
              <a:pPr algn="r"/>
              <a:t>23</a:t>
            </a:fld>
            <a:endParaRPr lang="en-GB" dirty="0"/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F6C5A702-0142-B3F4-2F91-E6B042C3B3DE}"/>
              </a:ext>
            </a:extLst>
          </p:cNvPr>
          <p:cNvGrpSpPr/>
          <p:nvPr/>
        </p:nvGrpSpPr>
        <p:grpSpPr>
          <a:xfrm>
            <a:off x="6919860" y="2051447"/>
            <a:ext cx="2224140" cy="1665585"/>
            <a:chOff x="6919860" y="2051447"/>
            <a:chExt cx="2224140" cy="1665585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8B5C5B4C-D588-A854-E146-4990D2A78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0" t="16868" r="30447"/>
            <a:stretch/>
          </p:blipFill>
          <p:spPr bwMode="auto">
            <a:xfrm>
              <a:off x="7106816" y="2354207"/>
              <a:ext cx="1785664" cy="136282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83C94CC7-6A7D-3ECC-C95B-9796AAF37A9F}"/>
                </a:ext>
              </a:extLst>
            </p:cNvPr>
            <p:cNvSpPr txBox="1"/>
            <p:nvPr/>
          </p:nvSpPr>
          <p:spPr>
            <a:xfrm>
              <a:off x="6919860" y="2051447"/>
              <a:ext cx="22241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/>
                <a:t>RF </a:t>
              </a:r>
              <a:r>
                <a:rPr lang="es-ES" sz="1600" dirty="0" err="1"/>
                <a:t>coupler</a:t>
              </a:r>
              <a:r>
                <a:rPr lang="es-ES" sz="1600" dirty="0"/>
                <a:t> Test </a:t>
              </a:r>
              <a:r>
                <a:rPr lang="es-ES" sz="1600" dirty="0" err="1"/>
                <a:t>Bench</a:t>
              </a:r>
              <a:endParaRPr lang="en-GB" sz="1600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87D4BD4E-1DD4-01F3-8D9B-E256B60718E7}"/>
              </a:ext>
            </a:extLst>
          </p:cNvPr>
          <p:cNvGrpSpPr/>
          <p:nvPr/>
        </p:nvGrpSpPr>
        <p:grpSpPr>
          <a:xfrm>
            <a:off x="4502058" y="2615408"/>
            <a:ext cx="2987539" cy="1968707"/>
            <a:chOff x="4502058" y="2615408"/>
            <a:chExt cx="2987539" cy="1968707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8FFC723-7D8E-F3E5-8DE8-E19C1B81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2058" y="2903751"/>
              <a:ext cx="2987539" cy="1680364"/>
            </a:xfrm>
            <a:prstGeom prst="rect">
              <a:avLst/>
            </a:prstGeom>
            <a:noFill/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A050A440-B7A8-C2B9-AFA0-A34FF4B56CCB}"/>
                </a:ext>
              </a:extLst>
            </p:cNvPr>
            <p:cNvSpPr txBox="1"/>
            <p:nvPr/>
          </p:nvSpPr>
          <p:spPr>
            <a:xfrm>
              <a:off x="4810291" y="2615408"/>
              <a:ext cx="16594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/>
                <a:t>CIEMAT HPRF </a:t>
              </a:r>
              <a:r>
                <a:rPr lang="es-ES" sz="1600" dirty="0" err="1"/>
                <a:t>lab</a:t>
              </a:r>
              <a:r>
                <a:rPr lang="es-ES" sz="1600" dirty="0"/>
                <a:t>.</a:t>
              </a:r>
              <a:endParaRPr lang="en-GB" sz="1600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1D38950A-AB2E-F4A9-AD2C-3AE07D3C6091}"/>
              </a:ext>
            </a:extLst>
          </p:cNvPr>
          <p:cNvGrpSpPr/>
          <p:nvPr/>
        </p:nvGrpSpPr>
        <p:grpSpPr>
          <a:xfrm>
            <a:off x="4812139" y="761772"/>
            <a:ext cx="1501626" cy="1898554"/>
            <a:chOff x="4812139" y="761772"/>
            <a:chExt cx="1501626" cy="1898554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D6A7096-FEFE-23A3-8A92-F9A1D5D98951}"/>
                </a:ext>
              </a:extLst>
            </p:cNvPr>
            <p:cNvSpPr txBox="1"/>
            <p:nvPr/>
          </p:nvSpPr>
          <p:spPr>
            <a:xfrm>
              <a:off x="5364431" y="761772"/>
              <a:ext cx="8136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err="1"/>
                <a:t>Scraper</a:t>
              </a:r>
              <a:endParaRPr lang="en-GB" dirty="0"/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4BF0C9BE-9F2B-B9BB-21B9-88C0F91D8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2907"/>
            <a:stretch/>
          </p:blipFill>
          <p:spPr>
            <a:xfrm>
              <a:off x="4812139" y="1064027"/>
              <a:ext cx="1501626" cy="1596299"/>
            </a:xfrm>
            <a:prstGeom prst="rect">
              <a:avLst/>
            </a:prstGeom>
          </p:spPr>
        </p:pic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51D51347-2837-32D4-1649-626D8D74C277}"/>
              </a:ext>
            </a:extLst>
          </p:cNvPr>
          <p:cNvGrpSpPr/>
          <p:nvPr/>
        </p:nvGrpSpPr>
        <p:grpSpPr>
          <a:xfrm>
            <a:off x="4133002" y="4625501"/>
            <a:ext cx="4718486" cy="1984744"/>
            <a:chOff x="4133002" y="4625501"/>
            <a:chExt cx="4718486" cy="1984744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86EF202C-D375-CBA6-26BF-0C19AEDF2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33002" y="4964055"/>
              <a:ext cx="3141861" cy="1646190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79063BAB-CDAB-CE0E-4230-F5671585519D}"/>
                </a:ext>
              </a:extLst>
            </p:cNvPr>
            <p:cNvSpPr txBox="1"/>
            <p:nvPr/>
          </p:nvSpPr>
          <p:spPr>
            <a:xfrm>
              <a:off x="5707669" y="4625501"/>
              <a:ext cx="12121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/>
                <a:t>Beam </a:t>
              </a:r>
              <a:r>
                <a:rPr lang="es-ES" sz="1600" dirty="0" err="1"/>
                <a:t>Dump</a:t>
              </a:r>
              <a:endParaRPr lang="en-GB" sz="1600" dirty="0"/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B9EF96C8-D43C-0FC3-C9E9-3855CA6DE4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1" t="27489" r="7269" b="6105"/>
            <a:stretch/>
          </p:blipFill>
          <p:spPr>
            <a:xfrm>
              <a:off x="6991556" y="4663796"/>
              <a:ext cx="1859932" cy="1254174"/>
            </a:xfrm>
            <a:prstGeom prst="rect">
              <a:avLst/>
            </a:prstGeom>
          </p:spPr>
        </p:pic>
      </p:grp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2875735-7FB3-CAE7-3A46-C3B46BAF0D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4816300"/>
              </p:ext>
            </p:extLst>
          </p:nvPr>
        </p:nvGraphicFramePr>
        <p:xfrm>
          <a:off x="-15536" y="681450"/>
          <a:ext cx="4495322" cy="1154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CA351D8-AC9C-712E-41AE-9470BE0E52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4434379"/>
              </p:ext>
            </p:extLst>
          </p:nvPr>
        </p:nvGraphicFramePr>
        <p:xfrm>
          <a:off x="0" y="1836157"/>
          <a:ext cx="4501954" cy="2272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1935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D54E4-EF0E-D421-9CCF-ADC126037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CIEMAT </a:t>
            </a:r>
            <a:r>
              <a:rPr lang="es-ES" dirty="0" err="1"/>
              <a:t>Contribution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458CAD9-9DE5-9971-2639-2D8037635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24</a:t>
            </a:fld>
            <a:endParaRPr lang="en-GB" dirty="0"/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59589B92-EFAD-1198-00E4-455071E09A19}"/>
              </a:ext>
            </a:extLst>
          </p:cNvPr>
          <p:cNvGrpSpPr/>
          <p:nvPr/>
        </p:nvGrpSpPr>
        <p:grpSpPr>
          <a:xfrm>
            <a:off x="4511321" y="3004808"/>
            <a:ext cx="3407528" cy="2742082"/>
            <a:chOff x="4511321" y="3004808"/>
            <a:chExt cx="3407528" cy="2742082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E631D7EB-54AD-49F2-7ECC-3F4636851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1321" y="3318691"/>
              <a:ext cx="3407528" cy="2428199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4E9A49D3-8EFD-FF30-633D-CB3591AAEA07}"/>
                </a:ext>
              </a:extLst>
            </p:cNvPr>
            <p:cNvSpPr txBox="1"/>
            <p:nvPr/>
          </p:nvSpPr>
          <p:spPr>
            <a:xfrm>
              <a:off x="5173665" y="3004808"/>
              <a:ext cx="22425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CIEMAT Liquid Metal Lab</a:t>
              </a: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7A13E2D4-EE7A-6BD6-1974-627C666EBC16}"/>
              </a:ext>
            </a:extLst>
          </p:cNvPr>
          <p:cNvGrpSpPr/>
          <p:nvPr/>
        </p:nvGrpSpPr>
        <p:grpSpPr>
          <a:xfrm>
            <a:off x="4788024" y="5022401"/>
            <a:ext cx="4355872" cy="1318374"/>
            <a:chOff x="4788024" y="5022401"/>
            <a:chExt cx="4355872" cy="1318374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9033858-96F7-7270-E3ED-0B9C60A1E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3769" y="5022401"/>
              <a:ext cx="2850127" cy="1318374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D9DEEEF5-9706-B03C-3579-4096A78C1BF9}"/>
                </a:ext>
              </a:extLst>
            </p:cNvPr>
            <p:cNvSpPr txBox="1"/>
            <p:nvPr/>
          </p:nvSpPr>
          <p:spPr>
            <a:xfrm>
              <a:off x="4788024" y="5852044"/>
              <a:ext cx="16054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Hydrogen</a:t>
              </a:r>
              <a:r>
                <a:rPr lang="es-ES" sz="1600" dirty="0"/>
                <a:t> Sensor</a:t>
              </a:r>
              <a:endParaRPr lang="en-GB" sz="1600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4FA398C-BC6A-D5A2-B95A-AA0BBAAE74E3}"/>
              </a:ext>
            </a:extLst>
          </p:cNvPr>
          <p:cNvGrpSpPr/>
          <p:nvPr/>
        </p:nvGrpSpPr>
        <p:grpSpPr>
          <a:xfrm>
            <a:off x="5034938" y="648661"/>
            <a:ext cx="3147034" cy="2356147"/>
            <a:chOff x="5034938" y="648661"/>
            <a:chExt cx="3147034" cy="2356147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685653BF-19D3-ADA2-1654-2E1065EB7F57}"/>
                </a:ext>
              </a:extLst>
            </p:cNvPr>
            <p:cNvSpPr txBox="1"/>
            <p:nvPr/>
          </p:nvSpPr>
          <p:spPr>
            <a:xfrm>
              <a:off x="5771014" y="648661"/>
              <a:ext cx="1674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H-Trap Test Bench</a:t>
              </a:r>
            </a:p>
          </p:txBody>
        </p: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5161805C-D6A7-DB70-30F1-FBCE3F0A7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4938" y="940012"/>
              <a:ext cx="3147034" cy="2064796"/>
            </a:xfrm>
            <a:prstGeom prst="rect">
              <a:avLst/>
            </a:prstGeom>
          </p:spPr>
        </p:pic>
      </p:grp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AF2BB78-FF66-CF3F-3312-05AD8A1609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089656"/>
              </p:ext>
            </p:extLst>
          </p:nvPr>
        </p:nvGraphicFramePr>
        <p:xfrm>
          <a:off x="-15536" y="681450"/>
          <a:ext cx="4495322" cy="1154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A3E0B4A-C7A3-141F-754C-B1FC500748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0111712"/>
              </p:ext>
            </p:extLst>
          </p:nvPr>
        </p:nvGraphicFramePr>
        <p:xfrm>
          <a:off x="0" y="1836157"/>
          <a:ext cx="4501954" cy="2272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62C9928-BA46-4780-DEF4-8F9170AEC2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9995854"/>
              </p:ext>
            </p:extLst>
          </p:nvPr>
        </p:nvGraphicFramePr>
        <p:xfrm>
          <a:off x="0" y="4076700"/>
          <a:ext cx="4501954" cy="1074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221317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D54E4-EF0E-D421-9CCF-ADC126037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CIEMAT Contribution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458CAD9-9DE5-9971-2639-2D8037635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25</a:t>
            </a:fld>
            <a:endParaRPr lang="en-GB" dirty="0"/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ADE64CF5-48BC-E850-C07A-1E0EB09AD17C}"/>
              </a:ext>
            </a:extLst>
          </p:cNvPr>
          <p:cNvGrpSpPr/>
          <p:nvPr/>
        </p:nvGrpSpPr>
        <p:grpSpPr>
          <a:xfrm>
            <a:off x="5037370" y="3635867"/>
            <a:ext cx="4208412" cy="2697120"/>
            <a:chOff x="5037370" y="3635867"/>
            <a:chExt cx="4208412" cy="2697120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F94756D1-0494-7F43-0A8F-DA44A59EF396}"/>
                </a:ext>
              </a:extLst>
            </p:cNvPr>
            <p:cNvSpPr txBox="1"/>
            <p:nvPr/>
          </p:nvSpPr>
          <p:spPr>
            <a:xfrm>
              <a:off x="5901466" y="3635867"/>
              <a:ext cx="2889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Valeria Lab: </a:t>
              </a:r>
              <a:r>
                <a:rPr lang="en-GB" sz="1200" dirty="0"/>
                <a:t>DONES virtual simulation</a:t>
              </a:r>
              <a:endParaRPr lang="en-GB" dirty="0"/>
            </a:p>
          </p:txBody>
        </p:sp>
        <p:pic>
          <p:nvPicPr>
            <p:cNvPr id="19" name="Imagen 46008057">
              <a:extLst>
                <a:ext uri="{FF2B5EF4-FFF2-40B4-BE49-F238E27FC236}">
                  <a16:creationId xmlns:a16="http://schemas.microsoft.com/office/drawing/2014/main" id="{852EF0A2-D76D-7946-CE6E-081EAC022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7370" y="3956987"/>
              <a:ext cx="4208412" cy="2376000"/>
            </a:xfrm>
            <a:prstGeom prst="rect">
              <a:avLst/>
            </a:prstGeom>
          </p:spPr>
        </p:pic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11E047ED-D904-8158-1633-AEE4927AAEE6}"/>
              </a:ext>
            </a:extLst>
          </p:cNvPr>
          <p:cNvGrpSpPr/>
          <p:nvPr/>
        </p:nvGrpSpPr>
        <p:grpSpPr>
          <a:xfrm>
            <a:off x="4968687" y="686555"/>
            <a:ext cx="3638342" cy="2838607"/>
            <a:chOff x="4968687" y="686555"/>
            <a:chExt cx="3638342" cy="283860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249DEF2C-AD17-8743-FE2A-267732349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8687" y="1048447"/>
              <a:ext cx="2522439" cy="2476715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BA9726F1-50D0-3EE2-C91D-82C871C7E7E4}"/>
                </a:ext>
              </a:extLst>
            </p:cNvPr>
            <p:cNvSpPr txBox="1"/>
            <p:nvPr/>
          </p:nvSpPr>
          <p:spPr>
            <a:xfrm>
              <a:off x="5370438" y="686555"/>
              <a:ext cx="20136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SSTT sample design</a:t>
              </a:r>
            </a:p>
          </p:txBody>
        </p: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7BCA3AB-F0F7-57BC-8560-C0242E1FA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26487" y="1057816"/>
              <a:ext cx="1080542" cy="778342"/>
            </a:xfrm>
            <a:prstGeom prst="rect">
              <a:avLst/>
            </a:prstGeom>
          </p:spPr>
        </p:pic>
      </p:grpSp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EC09B91D-6D0E-266B-247B-F0BEB2545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7020619"/>
              </p:ext>
            </p:extLst>
          </p:nvPr>
        </p:nvGraphicFramePr>
        <p:xfrm>
          <a:off x="-15536" y="681450"/>
          <a:ext cx="4495322" cy="1154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ACC2C15-F94C-E0A1-BA06-97965CE21A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7133773"/>
              </p:ext>
            </p:extLst>
          </p:nvPr>
        </p:nvGraphicFramePr>
        <p:xfrm>
          <a:off x="0" y="1836157"/>
          <a:ext cx="4501954" cy="2272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26" name="Diagrama 25">
            <a:extLst>
              <a:ext uri="{FF2B5EF4-FFF2-40B4-BE49-F238E27FC236}">
                <a16:creationId xmlns:a16="http://schemas.microsoft.com/office/drawing/2014/main" id="{11CB1B85-8202-A8A7-AA4C-7B921B084B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1767043"/>
              </p:ext>
            </p:extLst>
          </p:nvPr>
        </p:nvGraphicFramePr>
        <p:xfrm>
          <a:off x="0" y="4076700"/>
          <a:ext cx="4501954" cy="1074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27" name="Diagrama 26">
            <a:extLst>
              <a:ext uri="{FF2B5EF4-FFF2-40B4-BE49-F238E27FC236}">
                <a16:creationId xmlns:a16="http://schemas.microsoft.com/office/drawing/2014/main" id="{22C9663B-1016-234E-8C51-E20B0E45C6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738900"/>
              </p:ext>
            </p:extLst>
          </p:nvPr>
        </p:nvGraphicFramePr>
        <p:xfrm>
          <a:off x="0" y="5133660"/>
          <a:ext cx="4501954" cy="743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graphicFrame>
        <p:nvGraphicFramePr>
          <p:cNvPr id="28" name="Diagrama 27">
            <a:extLst>
              <a:ext uri="{FF2B5EF4-FFF2-40B4-BE49-F238E27FC236}">
                <a16:creationId xmlns:a16="http://schemas.microsoft.com/office/drawing/2014/main" id="{BDFD5B6C-38DB-418D-A297-748BA91121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5677331"/>
              </p:ext>
            </p:extLst>
          </p:nvPr>
        </p:nvGraphicFramePr>
        <p:xfrm>
          <a:off x="0" y="5849446"/>
          <a:ext cx="4501954" cy="1001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</p:spTree>
    <p:extLst>
      <p:ext uri="{BB962C8B-B14F-4D97-AF65-F5344CB8AC3E}">
        <p14:creationId xmlns:p14="http://schemas.microsoft.com/office/powerpoint/2010/main" val="112261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D1745-DF1A-187F-0E7F-4089D2FCF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Outline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EC76505-A77A-3B8C-24D9-E6E8B5291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26</a:t>
            </a:fld>
            <a:endParaRPr lang="en-GB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5A3A45D-2C2F-267A-7ECC-AE87D0B11A6E}"/>
              </a:ext>
            </a:extLst>
          </p:cNvPr>
          <p:cNvSpPr txBox="1"/>
          <p:nvPr/>
        </p:nvSpPr>
        <p:spPr>
          <a:xfrm>
            <a:off x="1093322" y="429251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None/>
              <a:defRPr sz="2400"/>
            </a:lvl1pPr>
          </a:lstStyle>
          <a:p>
            <a:r>
              <a:rPr lang="en-US" dirty="0"/>
              <a:t>Planning and near future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48EF046A-6992-6CC1-BDC4-A3D19C1A7053}"/>
              </a:ext>
            </a:extLst>
          </p:cNvPr>
          <p:cNvSpPr/>
          <p:nvPr/>
        </p:nvSpPr>
        <p:spPr>
          <a:xfrm>
            <a:off x="642603" y="4335470"/>
            <a:ext cx="432048" cy="370169"/>
          </a:xfrm>
          <a:prstGeom prst="round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781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4B7DF3-9685-5B96-8CA7-BA9A19440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NEAR FUTURE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95CF63E-90C9-ECB0-C843-8ACBA748B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27</a:t>
            </a:fld>
            <a:endParaRPr lang="en-GB" dirty="0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92B237A8-5ECC-03E7-81FF-C8E7D5E5875A}"/>
              </a:ext>
            </a:extLst>
          </p:cNvPr>
          <p:cNvCxnSpPr>
            <a:cxnSpLocks/>
          </p:cNvCxnSpPr>
          <p:nvPr/>
        </p:nvCxnSpPr>
        <p:spPr>
          <a:xfrm flipH="1">
            <a:off x="5721842" y="1574833"/>
            <a:ext cx="20359" cy="2717539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C9A69E84-0D14-EC2F-C7FF-1F5C9FB9D6FA}"/>
              </a:ext>
            </a:extLst>
          </p:cNvPr>
          <p:cNvCxnSpPr>
            <a:cxnSpLocks/>
          </p:cNvCxnSpPr>
          <p:nvPr/>
        </p:nvCxnSpPr>
        <p:spPr>
          <a:xfrm flipH="1">
            <a:off x="4547936" y="1587449"/>
            <a:ext cx="13409" cy="1569338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72DFB6E-B27C-2A6F-914C-168CD16F177D}"/>
              </a:ext>
            </a:extLst>
          </p:cNvPr>
          <p:cNvSpPr txBox="1"/>
          <p:nvPr/>
        </p:nvSpPr>
        <p:spPr>
          <a:xfrm>
            <a:off x="115890" y="1842292"/>
            <a:ext cx="1859077" cy="7386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IFMIF-EVEDA</a:t>
            </a:r>
            <a:b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n 119" descr="Imagen que contiene interior, cerca, edificio, tabla&#10;&#10;Descripción generada automáticamente">
            <a:extLst>
              <a:ext uri="{FF2B5EF4-FFF2-40B4-BE49-F238E27FC236}">
                <a16:creationId xmlns:a16="http://schemas.microsoft.com/office/drawing/2014/main" id="{0D9357FB-4E7C-8B40-725C-A8746CE6A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42" y="2635322"/>
            <a:ext cx="1559245" cy="128652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EFF57C7-E347-26EC-88C1-B009F4317702}"/>
              </a:ext>
            </a:extLst>
          </p:cNvPr>
          <p:cNvSpPr txBox="1"/>
          <p:nvPr/>
        </p:nvSpPr>
        <p:spPr>
          <a:xfrm>
            <a:off x="1741167" y="2746345"/>
            <a:ext cx="1924439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IFMIF-DONES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Reference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4C94E08F-2FAA-8855-12A7-EA9A1B2A5363}"/>
              </a:ext>
            </a:extLst>
          </p:cNvPr>
          <p:cNvSpPr/>
          <p:nvPr/>
        </p:nvSpPr>
        <p:spPr>
          <a:xfrm>
            <a:off x="155618" y="885979"/>
            <a:ext cx="8864079" cy="811384"/>
          </a:xfrm>
          <a:prstGeom prst="rightArrow">
            <a:avLst/>
          </a:prstGeom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05C68E-F68A-5FCC-F46B-8C8ADB66DCE8}"/>
              </a:ext>
            </a:extLst>
          </p:cNvPr>
          <p:cNvSpPr txBox="1"/>
          <p:nvPr/>
        </p:nvSpPr>
        <p:spPr>
          <a:xfrm>
            <a:off x="570759" y="1115452"/>
            <a:ext cx="7254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/>
              <a:t>2007</a:t>
            </a:r>
            <a:endParaRPr lang="es-ES">
              <a:cs typeface="Calibri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9449F2B-DF68-017B-8030-9FB8F9735DC3}"/>
              </a:ext>
            </a:extLst>
          </p:cNvPr>
          <p:cNvSpPr txBox="1"/>
          <p:nvPr/>
        </p:nvSpPr>
        <p:spPr>
          <a:xfrm>
            <a:off x="2267744" y="1109621"/>
            <a:ext cx="9937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dirty="0"/>
              <a:t>2014-16</a:t>
            </a:r>
            <a:endParaRPr lang="es-ES" dirty="0">
              <a:cs typeface="Calibri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BED3B60-5517-056F-1480-3538B9EBC356}"/>
              </a:ext>
            </a:extLst>
          </p:cNvPr>
          <p:cNvSpPr txBox="1"/>
          <p:nvPr/>
        </p:nvSpPr>
        <p:spPr>
          <a:xfrm>
            <a:off x="4180540" y="1109621"/>
            <a:ext cx="9937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/>
              <a:t>2021</a:t>
            </a:r>
            <a:endParaRPr lang="es-ES">
              <a:cs typeface="Calibri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1B78EA5-0B4E-925D-4670-A36C293C9AD2}"/>
              </a:ext>
            </a:extLst>
          </p:cNvPr>
          <p:cNvSpPr txBox="1"/>
          <p:nvPr/>
        </p:nvSpPr>
        <p:spPr>
          <a:xfrm>
            <a:off x="3973706" y="3243669"/>
            <a:ext cx="1198211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Consorcio 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IFMIF-DONES</a:t>
            </a:r>
            <a:endParaRPr lang="es-E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Imagen 130">
            <a:extLst>
              <a:ext uri="{FF2B5EF4-FFF2-40B4-BE49-F238E27FC236}">
                <a16:creationId xmlns:a16="http://schemas.microsoft.com/office/drawing/2014/main" id="{CCCA5E14-F0C7-88F5-B21E-FD6FC0359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407" y="3839901"/>
            <a:ext cx="1199510" cy="496404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C9AC2F63-633A-52AB-C9A5-92CDFA85FE98}"/>
              </a:ext>
            </a:extLst>
          </p:cNvPr>
          <p:cNvSpPr txBox="1"/>
          <p:nvPr/>
        </p:nvSpPr>
        <p:spPr>
          <a:xfrm>
            <a:off x="5171917" y="1109621"/>
            <a:ext cx="9937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/>
              <a:t>2022</a:t>
            </a:r>
            <a:endParaRPr lang="es-ES">
              <a:cs typeface="Calibri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976A403-77E0-647D-2FF3-6727D41A71C3}"/>
              </a:ext>
            </a:extLst>
          </p:cNvPr>
          <p:cNvSpPr txBox="1"/>
          <p:nvPr/>
        </p:nvSpPr>
        <p:spPr>
          <a:xfrm>
            <a:off x="5668772" y="4344495"/>
            <a:ext cx="2496427" cy="101566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LABORATORIES AND ADMINISTRAVE BUILDINGS</a:t>
            </a:r>
            <a:endParaRPr lang="es-ES" sz="2000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AA61D20-FB53-945C-7F4E-61F70921A73B}"/>
              </a:ext>
            </a:extLst>
          </p:cNvPr>
          <p:cNvSpPr txBox="1"/>
          <p:nvPr/>
        </p:nvSpPr>
        <p:spPr>
          <a:xfrm>
            <a:off x="6163295" y="1109622"/>
            <a:ext cx="12269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+10 AÑOS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528BF5C-2668-23FE-8FF0-50024D417D86}"/>
              </a:ext>
            </a:extLst>
          </p:cNvPr>
          <p:cNvSpPr txBox="1"/>
          <p:nvPr/>
        </p:nvSpPr>
        <p:spPr>
          <a:xfrm>
            <a:off x="5995516" y="1888944"/>
            <a:ext cx="190210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COMMISIONING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F430315-08FF-ACE4-6D23-262C86A89196}"/>
              </a:ext>
            </a:extLst>
          </p:cNvPr>
          <p:cNvSpPr txBox="1"/>
          <p:nvPr/>
        </p:nvSpPr>
        <p:spPr>
          <a:xfrm>
            <a:off x="7539560" y="1109622"/>
            <a:ext cx="1600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+20-30 AÑOS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6215CDA-FCB6-1272-A078-1A146B566265}"/>
              </a:ext>
            </a:extLst>
          </p:cNvPr>
          <p:cNvSpPr txBox="1"/>
          <p:nvPr/>
        </p:nvSpPr>
        <p:spPr>
          <a:xfrm>
            <a:off x="7390270" y="2856513"/>
            <a:ext cx="1731137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FACILITY OPERATION</a:t>
            </a: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575C804F-7F88-F910-77A1-AC83DFFC3E05}"/>
              </a:ext>
            </a:extLst>
          </p:cNvPr>
          <p:cNvCxnSpPr>
            <a:cxnSpLocks/>
          </p:cNvCxnSpPr>
          <p:nvPr/>
        </p:nvCxnSpPr>
        <p:spPr>
          <a:xfrm>
            <a:off x="2627784" y="1540796"/>
            <a:ext cx="0" cy="1205549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69E67A3B-461A-5B61-6B40-143DBB698619}"/>
              </a:ext>
            </a:extLst>
          </p:cNvPr>
          <p:cNvCxnSpPr>
            <a:cxnSpLocks/>
          </p:cNvCxnSpPr>
          <p:nvPr/>
        </p:nvCxnSpPr>
        <p:spPr>
          <a:xfrm>
            <a:off x="805773" y="1540796"/>
            <a:ext cx="4666" cy="307911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B2E4B5F5-1DC0-F152-0718-FBEE9B18AF00}"/>
              </a:ext>
            </a:extLst>
          </p:cNvPr>
          <p:cNvCxnSpPr>
            <a:cxnSpLocks/>
          </p:cNvCxnSpPr>
          <p:nvPr/>
        </p:nvCxnSpPr>
        <p:spPr>
          <a:xfrm>
            <a:off x="6719048" y="1587449"/>
            <a:ext cx="4666" cy="307911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07160ADE-A68A-F1F4-CC9F-C11AD3229BC0}"/>
              </a:ext>
            </a:extLst>
          </p:cNvPr>
          <p:cNvCxnSpPr>
            <a:cxnSpLocks/>
          </p:cNvCxnSpPr>
          <p:nvPr/>
        </p:nvCxnSpPr>
        <p:spPr>
          <a:xfrm>
            <a:off x="8445211" y="1540796"/>
            <a:ext cx="4666" cy="1322613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n 31">
            <a:extLst>
              <a:ext uri="{FF2B5EF4-FFF2-40B4-BE49-F238E27FC236}">
                <a16:creationId xmlns:a16="http://schemas.microsoft.com/office/drawing/2014/main" id="{35CE4C0A-68C6-A8ED-B18D-F8E415171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283" y="3607532"/>
            <a:ext cx="1918319" cy="87732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27CCF480-E0AB-B74A-85D1-44AB7A5C9F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333"/>
          <a:stretch/>
        </p:blipFill>
        <p:spPr>
          <a:xfrm>
            <a:off x="2304661" y="4581623"/>
            <a:ext cx="1924439" cy="7064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60E687EA-A56F-85B3-3511-19B52EDE9C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26" t="4499" r="6003"/>
          <a:stretch/>
        </p:blipFill>
        <p:spPr>
          <a:xfrm rot="20722508">
            <a:off x="998857" y="4363062"/>
            <a:ext cx="1165002" cy="1717771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F509C0EC-9B29-1CBE-148C-0AAA5ECBE5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5808" y="5525808"/>
            <a:ext cx="2618750" cy="10194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A522E715-85EA-F1AF-0F28-E321D31203CB}"/>
              </a:ext>
            </a:extLst>
          </p:cNvPr>
          <p:cNvSpPr txBox="1"/>
          <p:nvPr/>
        </p:nvSpPr>
        <p:spPr>
          <a:xfrm>
            <a:off x="2991168" y="1740321"/>
            <a:ext cx="1348876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EU site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agreement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: Granada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546622D5-C96F-2407-F6C4-EEB7217D2061}"/>
              </a:ext>
            </a:extLst>
          </p:cNvPr>
          <p:cNvSpPr txBox="1"/>
          <p:nvPr/>
        </p:nvSpPr>
        <p:spPr>
          <a:xfrm>
            <a:off x="3235390" y="1115657"/>
            <a:ext cx="9937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dirty="0"/>
              <a:t>2017</a:t>
            </a:r>
            <a:endParaRPr lang="es-ES" dirty="0">
              <a:cs typeface="Calibri"/>
            </a:endParaRPr>
          </a:p>
        </p:txBody>
      </p: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0E627078-4624-E702-40F3-82E5A1323BA7}"/>
              </a:ext>
            </a:extLst>
          </p:cNvPr>
          <p:cNvCxnSpPr>
            <a:cxnSpLocks/>
          </p:cNvCxnSpPr>
          <p:nvPr/>
        </p:nvCxnSpPr>
        <p:spPr>
          <a:xfrm>
            <a:off x="3665606" y="1562093"/>
            <a:ext cx="0" cy="265316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446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93685C-41AF-9D10-1165-03DD7D301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First</a:t>
            </a:r>
            <a:r>
              <a:rPr lang="es-ES" dirty="0"/>
              <a:t> </a:t>
            </a:r>
            <a:r>
              <a:rPr lang="es-ES" dirty="0" err="1"/>
              <a:t>building</a:t>
            </a:r>
            <a:r>
              <a:rPr lang="es-ES"/>
              <a:t> </a:t>
            </a:r>
            <a:r>
              <a:rPr lang="es-ES" sz="1800"/>
              <a:t>DONES-PRIME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38B2511-CFE0-922A-9200-F13B3D95B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28</a:t>
            </a:fld>
            <a:endParaRPr lang="en-GB" dirty="0"/>
          </a:p>
        </p:txBody>
      </p:sp>
      <p:pic>
        <p:nvPicPr>
          <p:cNvPr id="6" name="Picture 7" descr="A picture containing sky, outdoor, day&#10;&#10;Description automatically generated">
            <a:extLst>
              <a:ext uri="{FF2B5EF4-FFF2-40B4-BE49-F238E27FC236}">
                <a16:creationId xmlns:a16="http://schemas.microsoft.com/office/drawing/2014/main" id="{B5200FB8-393E-0128-45B7-404109681A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7432"/>
            <a:ext cx="4855197" cy="2731049"/>
          </a:xfrm>
          <a:prstGeom prst="rect">
            <a:avLst/>
          </a:prstGeom>
        </p:spPr>
      </p:pic>
      <p:pic>
        <p:nvPicPr>
          <p:cNvPr id="8" name="Picture 9" descr="A picture containing sky&#10;&#10;Description automatically generated">
            <a:extLst>
              <a:ext uri="{FF2B5EF4-FFF2-40B4-BE49-F238E27FC236}">
                <a16:creationId xmlns:a16="http://schemas.microsoft.com/office/drawing/2014/main" id="{99C2062C-D641-789D-B652-DCB617262B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803" y="767431"/>
            <a:ext cx="4855197" cy="273104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E3409FA-74AD-4AD5-B667-B2D0A6D73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787" y="3643760"/>
            <a:ext cx="6366425" cy="27561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EDE8F2C-CB78-ED13-DCE4-02CAEF7D709A}"/>
              </a:ext>
            </a:extLst>
          </p:cNvPr>
          <p:cNvSpPr txBox="1"/>
          <p:nvPr/>
        </p:nvSpPr>
        <p:spPr>
          <a:xfrm rot="19476618">
            <a:off x="3381798" y="3547845"/>
            <a:ext cx="2001189" cy="369332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Under construction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58822C-F6BE-15A0-6019-8AAA16FCD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7" y="3643760"/>
            <a:ext cx="1316850" cy="26154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2110CA-1878-8FE5-8750-3493F79FB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216" y="56795"/>
            <a:ext cx="1132648" cy="66354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675E6B-C632-2DE6-B96F-2E6D2C7C7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7642" y="3580157"/>
            <a:ext cx="1132648" cy="66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5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B2FC0D-814A-3BD5-C66C-0285F436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IFIMIF-DONES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DF9BE2A-4FCC-66D3-EF21-4FBE6FF6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29</a:t>
            </a:fld>
            <a:endParaRPr lang="en-GB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EFF1B-799B-D101-B17B-E6CEAAADA793}"/>
              </a:ext>
            </a:extLst>
          </p:cNvPr>
          <p:cNvSpPr txBox="1"/>
          <p:nvPr/>
        </p:nvSpPr>
        <p:spPr>
          <a:xfrm>
            <a:off x="2411760" y="2844225"/>
            <a:ext cx="4513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effectLst>
                  <a:reflection blurRad="6350" stA="50000" endA="300" endPos="50000" dist="60007" dir="5400000" sy="-100000" algn="bl" rotWithShape="0"/>
                </a:effectLst>
              </a:rPr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4164123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30682D-2303-329C-755D-F7825A49A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Outline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B187CDE-A603-EF7C-C74B-BC8F7880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3</a:t>
            </a:fld>
            <a:endParaRPr lang="en-GB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D6188D-A430-CC32-6F57-0A10D80DA4C3}"/>
              </a:ext>
            </a:extLst>
          </p:cNvPr>
          <p:cNvSpPr txBox="1"/>
          <p:nvPr/>
        </p:nvSpPr>
        <p:spPr>
          <a:xfrm>
            <a:off x="1076885" y="1969352"/>
            <a:ext cx="5544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Introduction to the IFMIF-DONES Facility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CF3C34D-223B-CACD-78DB-768CEBF95733}"/>
              </a:ext>
            </a:extLst>
          </p:cNvPr>
          <p:cNvSpPr/>
          <p:nvPr/>
        </p:nvSpPr>
        <p:spPr>
          <a:xfrm>
            <a:off x="644836" y="2042250"/>
            <a:ext cx="432048" cy="370169"/>
          </a:xfrm>
          <a:prstGeom prst="round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8663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16F46E-6125-B53E-385F-B4E918C31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/>
              <a:t>Material Qualification 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7F336AB-E0EF-03F3-3DE7-934811BA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30</a:t>
            </a:fld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273DEA-B6CD-6949-DDD7-59BD79F81C90}"/>
              </a:ext>
            </a:extLst>
          </p:cNvPr>
          <p:cNvSpPr txBox="1">
            <a:spLocks/>
          </p:cNvSpPr>
          <p:nvPr/>
        </p:nvSpPr>
        <p:spPr>
          <a:xfrm>
            <a:off x="119898" y="1890662"/>
            <a:ext cx="4536504" cy="452655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pl-PL" sz="2000" b="1" dirty="0">
                <a:solidFill>
                  <a:srgbClr val="004D90"/>
                </a:solidFill>
              </a:rPr>
              <a:t>1. </a:t>
            </a:r>
            <a:r>
              <a:rPr lang="en-US" sz="2000" b="1" dirty="0">
                <a:solidFill>
                  <a:srgbClr val="004D90"/>
                </a:solidFill>
              </a:rPr>
              <a:t>Fission irradiations</a:t>
            </a:r>
          </a:p>
          <a:p>
            <a:pPr algn="just"/>
            <a:r>
              <a:rPr lang="en-US" sz="1400" dirty="0"/>
              <a:t>Intensive and broad use of </a:t>
            </a:r>
            <a:r>
              <a:rPr lang="en-US" sz="1400" b="1" dirty="0"/>
              <a:t>Material Test Reactors</a:t>
            </a:r>
            <a:r>
              <a:rPr lang="pl-PL" sz="1400" b="1" dirty="0"/>
              <a:t> (MTR</a:t>
            </a:r>
            <a:r>
              <a:rPr lang="en-US" sz="1400" b="1" dirty="0"/>
              <a:t>) </a:t>
            </a:r>
            <a:r>
              <a:rPr lang="en-US" sz="1400" dirty="0"/>
              <a:t>fission irradiation: EU plans for 50 M€ in the next decade.</a:t>
            </a:r>
            <a:endParaRPr lang="en-US" sz="1400" dirty="0">
              <a:cs typeface="Calibri"/>
            </a:endParaRPr>
          </a:p>
          <a:p>
            <a:pPr marL="0" indent="0" algn="just">
              <a:buNone/>
            </a:pPr>
            <a:r>
              <a:rPr lang="en-US" sz="1200" b="1" dirty="0">
                <a:solidFill>
                  <a:srgbClr val="FF0000"/>
                </a:solidFill>
              </a:rPr>
              <a:t>Issue:</a:t>
            </a:r>
            <a:r>
              <a:rPr lang="en-US" sz="1200" b="1" dirty="0"/>
              <a:t> </a:t>
            </a:r>
          </a:p>
          <a:p>
            <a:r>
              <a:rPr lang="en-US" sz="1200" dirty="0"/>
              <a:t>Number of MTR with reasonable n-fluence and volume is becoming limited</a:t>
            </a:r>
            <a:r>
              <a:rPr lang="pl-PL" sz="1200" dirty="0"/>
              <a:t>!</a:t>
            </a:r>
            <a:endParaRPr lang="en-US" sz="1200" dirty="0"/>
          </a:p>
          <a:p>
            <a:pPr algn="just"/>
            <a:r>
              <a:rPr lang="en-US" sz="1200" dirty="0"/>
              <a:t>Limited reproducibility of He-effects on degradation of properties</a:t>
            </a:r>
          </a:p>
          <a:p>
            <a:pPr marL="0" indent="0" algn="just">
              <a:buFont typeface="Arial" charset="0"/>
              <a:buNone/>
            </a:pPr>
            <a:r>
              <a:rPr lang="pl-PL" sz="2000" b="1" dirty="0">
                <a:solidFill>
                  <a:srgbClr val="C00000"/>
                </a:solidFill>
              </a:rPr>
              <a:t>2. </a:t>
            </a:r>
            <a:r>
              <a:rPr lang="en-US" sz="2000" b="1" dirty="0">
                <a:solidFill>
                  <a:srgbClr val="C00000"/>
                </a:solidFill>
              </a:rPr>
              <a:t>Fusion-like irradiations</a:t>
            </a:r>
          </a:p>
          <a:p>
            <a:pPr marL="0" indent="0" algn="just">
              <a:buNone/>
            </a:pPr>
            <a:r>
              <a:rPr lang="en-US" sz="1400" b="1" dirty="0">
                <a:solidFill>
                  <a:srgbClr val="C00000"/>
                </a:solidFill>
              </a:rPr>
              <a:t>Mandatory: </a:t>
            </a:r>
            <a:r>
              <a:rPr lang="pl-PL" sz="1400" b="1" dirty="0">
                <a:solidFill>
                  <a:srgbClr val="C00000"/>
                </a:solidFill>
              </a:rPr>
              <a:t> </a:t>
            </a:r>
            <a:r>
              <a:rPr lang="en-US" sz="1400" dirty="0">
                <a:solidFill>
                  <a:srgbClr val="C00000"/>
                </a:solidFill>
              </a:rPr>
              <a:t>a dedicated facility for material qualification that best </a:t>
            </a:r>
            <a:r>
              <a:rPr lang="pl-PL" sz="1400" dirty="0">
                <a:solidFill>
                  <a:srgbClr val="C00000"/>
                </a:solidFill>
              </a:rPr>
              <a:t>reproduces </a:t>
            </a:r>
            <a:r>
              <a:rPr lang="pl-PL" sz="1400" b="1" dirty="0">
                <a:solidFill>
                  <a:srgbClr val="C00000"/>
                </a:solidFill>
              </a:rPr>
              <a:t>a </a:t>
            </a:r>
            <a:r>
              <a:rPr lang="en-US" sz="1400" b="1" dirty="0">
                <a:solidFill>
                  <a:srgbClr val="C00000"/>
                </a:solidFill>
              </a:rPr>
              <a:t>14</a:t>
            </a:r>
            <a:r>
              <a:rPr lang="pl-PL" sz="1400" b="1" dirty="0">
                <a:solidFill>
                  <a:srgbClr val="C00000"/>
                </a:solidFill>
              </a:rPr>
              <a:t> </a:t>
            </a:r>
            <a:r>
              <a:rPr lang="en-US" sz="1400" b="1" dirty="0">
                <a:solidFill>
                  <a:srgbClr val="C00000"/>
                </a:solidFill>
              </a:rPr>
              <a:t>Me</a:t>
            </a:r>
            <a:r>
              <a:rPr lang="pl-PL" sz="1400" b="1" dirty="0">
                <a:solidFill>
                  <a:srgbClr val="C00000"/>
                </a:solidFill>
              </a:rPr>
              <a:t>V</a:t>
            </a:r>
            <a:r>
              <a:rPr lang="en-US" sz="1400" b="1" dirty="0">
                <a:solidFill>
                  <a:srgbClr val="C00000"/>
                </a:solidFill>
              </a:rPr>
              <a:t> neutrons </a:t>
            </a:r>
            <a:r>
              <a:rPr lang="pl-PL" sz="1400" b="1" dirty="0">
                <a:solidFill>
                  <a:srgbClr val="C00000"/>
                </a:solidFill>
              </a:rPr>
              <a:t>spectrum </a:t>
            </a:r>
            <a:r>
              <a:rPr lang="en-US" sz="1400" dirty="0">
                <a:solidFill>
                  <a:srgbClr val="C00000"/>
                </a:solidFill>
              </a:rPr>
              <a:t>with reasonable irradiation volume, fluence, and homogeneity with the objective to validate in-vessel materials</a:t>
            </a:r>
            <a:endParaRPr lang="en-US" sz="1400" b="1" dirty="0">
              <a:solidFill>
                <a:srgbClr val="C00000"/>
              </a:solidFill>
            </a:endParaRPr>
          </a:p>
          <a:p>
            <a:pPr marL="0" indent="0" algn="just">
              <a:buFont typeface="Arial" charset="0"/>
              <a:buNone/>
            </a:pPr>
            <a:r>
              <a:rPr lang="pl-PL" sz="2000" b="1" dirty="0">
                <a:solidFill>
                  <a:srgbClr val="C00000"/>
                </a:solidFill>
              </a:rPr>
              <a:t>3.</a:t>
            </a:r>
            <a:r>
              <a:rPr lang="es-E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Also needed</a:t>
            </a:r>
            <a:r>
              <a:rPr lang="pl-PL" sz="2000" b="1" dirty="0">
                <a:solidFill>
                  <a:srgbClr val="C00000"/>
                </a:solidFill>
              </a:rPr>
              <a:t>:</a:t>
            </a:r>
            <a:r>
              <a:rPr lang="pl-PL" sz="1400" b="1" dirty="0">
                <a:solidFill>
                  <a:srgbClr val="C00000"/>
                </a:solidFill>
              </a:rPr>
              <a:t> </a:t>
            </a:r>
            <a:r>
              <a:rPr lang="en-US" sz="1400" dirty="0">
                <a:solidFill>
                  <a:srgbClr val="C00000"/>
                </a:solidFill>
              </a:rPr>
              <a:t>develop “quasi-standards” of </a:t>
            </a:r>
            <a:r>
              <a:rPr lang="pl-PL" sz="1400" b="1" dirty="0">
                <a:solidFill>
                  <a:srgbClr val="C00000"/>
                </a:solidFill>
              </a:rPr>
              <a:t>Small Specimen Test Technique</a:t>
            </a:r>
            <a:r>
              <a:rPr lang="es-ES" sz="1400" b="1" dirty="0">
                <a:solidFill>
                  <a:srgbClr val="C00000"/>
                </a:solidFill>
              </a:rPr>
              <a:t> (</a:t>
            </a:r>
            <a:r>
              <a:rPr lang="pl-PL" sz="1400" dirty="0">
                <a:solidFill>
                  <a:srgbClr val="C00000"/>
                </a:solidFill>
              </a:rPr>
              <a:t>SSTT) t</a:t>
            </a:r>
            <a:r>
              <a:rPr lang="en-US" sz="1400" dirty="0" err="1">
                <a:solidFill>
                  <a:srgbClr val="C00000"/>
                </a:solidFill>
              </a:rPr>
              <a:t>owards</a:t>
            </a:r>
            <a:r>
              <a:rPr lang="en-US" sz="1400" dirty="0">
                <a:solidFill>
                  <a:srgbClr val="C00000"/>
                </a:solidFill>
              </a:rPr>
              <a:t> accepted standards and norms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CECCC31-2105-476D-958A-853A4432636E}"/>
              </a:ext>
            </a:extLst>
          </p:cNvPr>
          <p:cNvSpPr txBox="1"/>
          <p:nvPr/>
        </p:nvSpPr>
        <p:spPr>
          <a:xfrm>
            <a:off x="119898" y="1122208"/>
            <a:ext cx="3240360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/>
              <a:t>DESIGN CODES 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67C00E1E-E4F4-5EA0-195E-D544B4B862A1}"/>
              </a:ext>
            </a:extLst>
          </p:cNvPr>
          <p:cNvGrpSpPr/>
          <p:nvPr/>
        </p:nvGrpSpPr>
        <p:grpSpPr>
          <a:xfrm>
            <a:off x="4867912" y="4293096"/>
            <a:ext cx="4280088" cy="1855653"/>
            <a:chOff x="4836039" y="3284984"/>
            <a:chExt cx="4280088" cy="1855653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4E1E9772-2B72-2314-E115-B3C11B244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36039" y="3284984"/>
              <a:ext cx="4280088" cy="1855653"/>
            </a:xfrm>
            <a:prstGeom prst="rect">
              <a:avLst/>
            </a:prstGeom>
          </p:spPr>
        </p:pic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A9004E5D-E1E9-6318-DB15-212CC9EF1331}"/>
                </a:ext>
              </a:extLst>
            </p:cNvPr>
            <p:cNvSpPr/>
            <p:nvPr/>
          </p:nvSpPr>
          <p:spPr>
            <a:xfrm>
              <a:off x="7308304" y="3284984"/>
              <a:ext cx="1008112" cy="1855653"/>
            </a:xfrm>
            <a:prstGeom prst="roundRect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" name="Imagen 20" descr="Gráfico, Gráfico de burbujas&#10;&#10;Descripción generada automáticamente">
            <a:extLst>
              <a:ext uri="{FF2B5EF4-FFF2-40B4-BE49-F238E27FC236}">
                <a16:creationId xmlns:a16="http://schemas.microsoft.com/office/drawing/2014/main" id="{A3CA0AB8-8467-931B-B48F-B05A79B80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16" y="1700808"/>
            <a:ext cx="3857686" cy="2304256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BE518814-C080-F01C-AC9C-302892893CD1}"/>
              </a:ext>
            </a:extLst>
          </p:cNvPr>
          <p:cNvSpPr txBox="1"/>
          <p:nvPr/>
        </p:nvSpPr>
        <p:spPr>
          <a:xfrm>
            <a:off x="5513966" y="1338886"/>
            <a:ext cx="3510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solidFill>
                  <a:schemeClr val="accent3">
                    <a:lumMod val="50000"/>
                  </a:schemeClr>
                </a:solidFill>
                <a:latin typeface="CalibriLight"/>
              </a:rPr>
              <a:t>Neutron-induced damage</a:t>
            </a:r>
            <a:endParaRPr lang="en-GB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308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65E91F9-0F26-AA4C-7968-72474A24A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333"/>
          <a:stretch/>
        </p:blipFill>
        <p:spPr>
          <a:xfrm>
            <a:off x="827584" y="716010"/>
            <a:ext cx="3075036" cy="11288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EC29B9C-B04A-6919-DF0F-725340655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Current desing status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5C16A34-A9DE-470F-C2CB-05E832846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31</a:t>
            </a:fld>
            <a:endParaRPr lang="en-GB" dirty="0"/>
          </a:p>
        </p:txBody>
      </p:sp>
      <p:sp>
        <p:nvSpPr>
          <p:cNvPr id="6" name="Rectángulo 16">
            <a:extLst>
              <a:ext uri="{FF2B5EF4-FFF2-40B4-BE49-F238E27FC236}">
                <a16:creationId xmlns:a16="http://schemas.microsoft.com/office/drawing/2014/main" id="{466F7B34-A47E-2CC1-6678-D1D8F058D8AC}"/>
              </a:ext>
            </a:extLst>
          </p:cNvPr>
          <p:cNvSpPr/>
          <p:nvPr/>
        </p:nvSpPr>
        <p:spPr>
          <a:xfrm>
            <a:off x="107504" y="1844824"/>
            <a:ext cx="4608512" cy="526297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GB" sz="1600" b="1" kern="0" dirty="0">
                <a:solidFill>
                  <a:srgbClr val="002060"/>
                </a:solidFill>
                <a:cs typeface="Arial"/>
                <a:sym typeface="Arial"/>
              </a:rPr>
              <a:t>Start-Up Monitoring Module </a:t>
            </a:r>
            <a:r>
              <a:rPr lang="en-GB" sz="1600" kern="0" dirty="0">
                <a:solidFill>
                  <a:srgbClr val="002060"/>
                </a:solidFill>
                <a:cs typeface="Arial"/>
                <a:sym typeface="Arial"/>
              </a:rPr>
              <a:t>(STUMM) prototype to validate the final design and diagnostics,</a:t>
            </a: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GB" sz="1600" b="1" kern="0" dirty="0">
                <a:solidFill>
                  <a:srgbClr val="002060"/>
                </a:solidFill>
                <a:latin typeface="Calibri"/>
                <a:cs typeface="Arial"/>
                <a:sym typeface="Arial"/>
              </a:rPr>
              <a:t>Quick Disconnecting System </a:t>
            </a:r>
            <a:r>
              <a:rPr lang="en-GB" sz="1600" kern="0" dirty="0">
                <a:solidFill>
                  <a:srgbClr val="002060"/>
                </a:solidFill>
                <a:latin typeface="Calibri"/>
                <a:cs typeface="Arial"/>
                <a:sym typeface="Arial"/>
              </a:rPr>
              <a:t>(QDS). To validate RH connection system</a:t>
            </a:r>
            <a:endParaRPr lang="en-GB" sz="1600" kern="0" dirty="0">
              <a:solidFill>
                <a:srgbClr val="002060"/>
              </a:solidFill>
              <a:latin typeface="Calibri"/>
              <a:cs typeface="Arial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GB" sz="1600" kern="0" dirty="0">
                <a:solidFill>
                  <a:srgbClr val="002060"/>
                </a:solidFill>
                <a:latin typeface="Calibri"/>
                <a:cs typeface="Arial"/>
                <a:sym typeface="Arial"/>
              </a:rPr>
              <a:t>Multipurpose </a:t>
            </a:r>
            <a:r>
              <a:rPr lang="en-GB" sz="1600" kern="0" dirty="0" err="1">
                <a:solidFill>
                  <a:srgbClr val="002060"/>
                </a:solidFill>
                <a:latin typeface="Calibri"/>
                <a:cs typeface="Arial"/>
                <a:sym typeface="Arial"/>
              </a:rPr>
              <a:t>VaCuum</a:t>
            </a:r>
            <a:r>
              <a:rPr lang="en-GB" sz="1600" kern="0" dirty="0">
                <a:solidFill>
                  <a:srgbClr val="002060"/>
                </a:solidFill>
                <a:latin typeface="Calibri"/>
                <a:cs typeface="Arial"/>
                <a:sym typeface="Arial"/>
              </a:rPr>
              <a:t> accidental scenarios (</a:t>
            </a:r>
            <a:r>
              <a:rPr lang="en-GB" sz="1600" kern="0" dirty="0" err="1">
                <a:solidFill>
                  <a:srgbClr val="002060"/>
                </a:solidFill>
                <a:latin typeface="Calibri"/>
                <a:cs typeface="Arial"/>
                <a:sym typeface="Arial"/>
              </a:rPr>
              <a:t>MuVaCas</a:t>
            </a:r>
            <a:r>
              <a:rPr lang="en-GB" sz="1600" kern="0" dirty="0">
                <a:solidFill>
                  <a:srgbClr val="002060"/>
                </a:solidFill>
                <a:latin typeface="Calibri"/>
                <a:cs typeface="Arial"/>
                <a:sym typeface="Arial"/>
              </a:rPr>
              <a:t>). To analyse different possible accidental scenarios related with Vacuum</a:t>
            </a: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GB" sz="1600" b="1" kern="0" dirty="0">
                <a:solidFill>
                  <a:srgbClr val="002060"/>
                </a:solidFill>
                <a:latin typeface="Calibri"/>
                <a:cs typeface="Arial"/>
                <a:sym typeface="Arial"/>
              </a:rPr>
              <a:t>SRF LINAC High Beta </a:t>
            </a:r>
            <a:r>
              <a:rPr lang="en-GB" sz="1600" kern="0" dirty="0">
                <a:solidFill>
                  <a:srgbClr val="002060"/>
                </a:solidFill>
                <a:latin typeface="Calibri"/>
                <a:cs typeface="Arial"/>
                <a:sym typeface="Arial"/>
              </a:rPr>
              <a:t>cavity prototyping to validate the final design</a:t>
            </a:r>
            <a:endParaRPr lang="en-GB" sz="1600" kern="0" dirty="0">
              <a:solidFill>
                <a:srgbClr val="002060"/>
              </a:solidFill>
              <a:latin typeface="Calibri"/>
              <a:cs typeface="Arial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GB" sz="1600" b="1" kern="0" dirty="0">
                <a:solidFill>
                  <a:srgbClr val="002060"/>
                </a:solidFill>
                <a:cs typeface="Arial"/>
                <a:sym typeface="Arial"/>
              </a:rPr>
              <a:t>Electromagnetic Pump prototype</a:t>
            </a:r>
            <a:endParaRPr lang="en-GB" sz="1600" kern="0" dirty="0">
              <a:solidFill>
                <a:srgbClr val="002060"/>
              </a:solidFill>
              <a:cs typeface="Arial"/>
              <a:sym typeface="Arial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002060"/>
                </a:solidFill>
              </a:rPr>
              <a:t>Li purification prototype loop (</a:t>
            </a:r>
            <a:r>
              <a:rPr lang="en-GB" sz="1600" b="1" dirty="0">
                <a:solidFill>
                  <a:srgbClr val="002060"/>
                </a:solidFill>
              </a:rPr>
              <a:t>LITEC</a:t>
            </a:r>
            <a:r>
              <a:rPr lang="en-GB" sz="1600" dirty="0">
                <a:solidFill>
                  <a:srgbClr val="002060"/>
                </a:solidFill>
              </a:rPr>
              <a:t>) to test impurities control technology</a:t>
            </a: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GB" sz="1600" b="1" dirty="0">
                <a:solidFill>
                  <a:srgbClr val="002060"/>
                </a:solidFill>
              </a:rPr>
              <a:t>LIFIRE</a:t>
            </a:r>
            <a:r>
              <a:rPr lang="en-GB" sz="1600" dirty="0">
                <a:solidFill>
                  <a:srgbClr val="002060"/>
                </a:solidFill>
              </a:rPr>
              <a:t> facility to study Lithium fire risks</a:t>
            </a: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GB" sz="1600" b="1" dirty="0">
                <a:solidFill>
                  <a:srgbClr val="002060"/>
                </a:solidFill>
              </a:rPr>
              <a:t>ANGEL</a:t>
            </a:r>
            <a:r>
              <a:rPr lang="en-GB" sz="1600" dirty="0">
                <a:solidFill>
                  <a:srgbClr val="002060"/>
                </a:solidFill>
              </a:rPr>
              <a:t> facility to evaluate Nitrogen trap performance</a:t>
            </a: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GB" sz="1600" b="1" dirty="0">
                <a:solidFill>
                  <a:srgbClr val="002060"/>
                </a:solidFill>
              </a:rPr>
              <a:t>Valeria lab </a:t>
            </a:r>
            <a:r>
              <a:rPr lang="en-GB" sz="1600" dirty="0">
                <a:solidFill>
                  <a:srgbClr val="002060"/>
                </a:solidFill>
              </a:rPr>
              <a:t>for virtual reality maintenance and RH modelling</a:t>
            </a: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GB" sz="1600" b="1" dirty="0">
                <a:solidFill>
                  <a:srgbClr val="002060"/>
                </a:solidFill>
              </a:rPr>
              <a:t>Be in Lithium loop </a:t>
            </a:r>
            <a:r>
              <a:rPr lang="en-GB" sz="1600" dirty="0">
                <a:solidFill>
                  <a:srgbClr val="002060"/>
                </a:solidFill>
              </a:rPr>
              <a:t>for evaluation of Be behaviour in Lithium</a:t>
            </a: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002060"/>
                </a:solidFill>
              </a:rPr>
              <a:t>….</a:t>
            </a:r>
          </a:p>
          <a:p>
            <a:pPr marL="0" lvl="3">
              <a:buClr>
                <a:srgbClr val="000000"/>
              </a:buClr>
            </a:pPr>
            <a:endParaRPr lang="es-ES" sz="1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D8703A1-67DB-5ECC-C98A-7F74C26E4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6" t="4499" r="6003"/>
          <a:stretch/>
        </p:blipFill>
        <p:spPr>
          <a:xfrm rot="20722508">
            <a:off x="5263938" y="1664986"/>
            <a:ext cx="1952982" cy="287963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2262081-CA15-9DBA-BE98-49BC76EF05F3}"/>
              </a:ext>
            </a:extLst>
          </p:cNvPr>
          <p:cNvSpPr txBox="1"/>
          <p:nvPr/>
        </p:nvSpPr>
        <p:spPr>
          <a:xfrm>
            <a:off x="4666829" y="1095751"/>
            <a:ext cx="335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PLANT DESCRIPTION DOCUMENT</a:t>
            </a:r>
            <a:endParaRPr lang="en-GB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6FA9EDD-0AC4-7854-13E5-D7D6F79555C6}"/>
              </a:ext>
            </a:extLst>
          </p:cNvPr>
          <p:cNvSpPr txBox="1"/>
          <p:nvPr/>
        </p:nvSpPr>
        <p:spPr>
          <a:xfrm>
            <a:off x="5169863" y="1444332"/>
            <a:ext cx="2606996" cy="3693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err="1"/>
              <a:t>Engineering</a:t>
            </a:r>
            <a:r>
              <a:rPr lang="es-ES" dirty="0"/>
              <a:t> </a:t>
            </a:r>
            <a:r>
              <a:rPr lang="es-ES" dirty="0" err="1"/>
              <a:t>desing</a:t>
            </a:r>
            <a:r>
              <a:rPr lang="es-ES" dirty="0"/>
              <a:t> </a:t>
            </a:r>
            <a:r>
              <a:rPr lang="es-ES" dirty="0" err="1"/>
              <a:t>report</a:t>
            </a:r>
            <a:endParaRPr lang="en-GB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EC64CEB-0A5D-15C0-F31B-D22FCA368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38" y="5044336"/>
            <a:ext cx="3650257" cy="1420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283B1FB-31E1-04B7-0BE5-FE6B16A8DB9E}"/>
              </a:ext>
            </a:extLst>
          </p:cNvPr>
          <p:cNvSpPr txBox="1"/>
          <p:nvPr/>
        </p:nvSpPr>
        <p:spPr>
          <a:xfrm>
            <a:off x="4932038" y="4744521"/>
            <a:ext cx="2835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/>
              <a:t>Safety Analysis Report 2021</a:t>
            </a:r>
          </a:p>
        </p:txBody>
      </p:sp>
    </p:spTree>
    <p:extLst>
      <p:ext uri="{BB962C8B-B14F-4D97-AF65-F5344CB8AC3E}">
        <p14:creationId xmlns:p14="http://schemas.microsoft.com/office/powerpoint/2010/main" val="4264641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D7514-0975-E579-3449-F886D47CA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Test </a:t>
            </a:r>
            <a:r>
              <a:rPr lang="es-ES" dirty="0" err="1"/>
              <a:t>System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CC2211-70D8-EA1B-E5BE-A1455384A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32</a:t>
            </a:fld>
            <a:endParaRPr lang="en-GB" dirty="0"/>
          </a:p>
        </p:txBody>
      </p:sp>
      <p:sp>
        <p:nvSpPr>
          <p:cNvPr id="13" name="CasellaDiTesto 16">
            <a:extLst>
              <a:ext uri="{FF2B5EF4-FFF2-40B4-BE49-F238E27FC236}">
                <a16:creationId xmlns:a16="http://schemas.microsoft.com/office/drawing/2014/main" id="{E68EE6EC-88AA-D454-8425-6E5921D4FA29}"/>
              </a:ext>
            </a:extLst>
          </p:cNvPr>
          <p:cNvSpPr txBox="1"/>
          <p:nvPr/>
        </p:nvSpPr>
        <p:spPr>
          <a:xfrm>
            <a:off x="5298873" y="1266706"/>
            <a:ext cx="37358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FF0000"/>
                </a:solidFill>
              </a:rPr>
              <a:t>Test Cell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1400" dirty="0">
                <a:solidFill>
                  <a:srgbClr val="002060"/>
                </a:solidFill>
                <a:latin typeface="Calibri"/>
              </a:rPr>
              <a:t>Optimization and consolidation of the design of Test Cell Removable Shielding Blocks (Maintainability and minimizing neutron streaming)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Experimental activities focused on the thermal behaviour of the TC shielding</a:t>
            </a:r>
          </a:p>
        </p:txBody>
      </p:sp>
      <p:sp>
        <p:nvSpPr>
          <p:cNvPr id="15" name="CasellaDiTesto 16">
            <a:extLst>
              <a:ext uri="{FF2B5EF4-FFF2-40B4-BE49-F238E27FC236}">
                <a16:creationId xmlns:a16="http://schemas.microsoft.com/office/drawing/2014/main" id="{9284AC71-6516-E6A5-B8AC-B074F43B87C1}"/>
              </a:ext>
            </a:extLst>
          </p:cNvPr>
          <p:cNvSpPr txBox="1"/>
          <p:nvPr/>
        </p:nvSpPr>
        <p:spPr>
          <a:xfrm>
            <a:off x="5298873" y="2887058"/>
            <a:ext cx="3735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FF0000"/>
                </a:solidFill>
              </a:rPr>
              <a:t>HFTM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1400" dirty="0">
                <a:solidFill>
                  <a:srgbClr val="002060"/>
                </a:solidFill>
                <a:latin typeface="Calibri"/>
              </a:rPr>
              <a:t>Irradiation campaign of critical components as the capsule heaters at Maria reactor 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Integration design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B302120-98F3-FD56-7315-154281D7C273}"/>
              </a:ext>
            </a:extLst>
          </p:cNvPr>
          <p:cNvSpPr txBox="1"/>
          <p:nvPr/>
        </p:nvSpPr>
        <p:spPr>
          <a:xfrm>
            <a:off x="5236476" y="3990857"/>
            <a:ext cx="37358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FF0000"/>
                </a:solidFill>
              </a:rPr>
              <a:t>STUMM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1400" dirty="0">
                <a:solidFill>
                  <a:srgbClr val="002060"/>
                </a:solidFill>
                <a:latin typeface="Calibri"/>
              </a:rPr>
              <a:t>Full-scaled prototype of the STUMM (to be finished by end 2023)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1400" dirty="0">
                <a:solidFill>
                  <a:srgbClr val="002060"/>
                </a:solidFill>
                <a:latin typeface="Calibri"/>
              </a:rPr>
              <a:t>P</a:t>
            </a:r>
            <a:r>
              <a:rPr kumimoji="0" lang="en-GB" sz="14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rototype of the Rabbit System with the purpose of testing its mechanical reliability </a:t>
            </a:r>
          </a:p>
        </p:txBody>
      </p:sp>
      <p:sp>
        <p:nvSpPr>
          <p:cNvPr id="19" name="CasellaDiTesto 16">
            <a:extLst>
              <a:ext uri="{FF2B5EF4-FFF2-40B4-BE49-F238E27FC236}">
                <a16:creationId xmlns:a16="http://schemas.microsoft.com/office/drawing/2014/main" id="{F51EFF6E-B2FA-4C13-20C3-6A1A8E8CA316}"/>
              </a:ext>
            </a:extLst>
          </p:cNvPr>
          <p:cNvSpPr txBox="1"/>
          <p:nvPr/>
        </p:nvSpPr>
        <p:spPr>
          <a:xfrm>
            <a:off x="5236476" y="5301208"/>
            <a:ext cx="37358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FF0000"/>
                </a:solidFill>
              </a:rPr>
              <a:t>TS Ancillaries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Specific Contract (industrial)  aiming at reaching a definition design status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ED0BB6E-F66F-003D-6C86-01491F959621}"/>
              </a:ext>
            </a:extLst>
          </p:cNvPr>
          <p:cNvGrpSpPr/>
          <p:nvPr/>
        </p:nvGrpSpPr>
        <p:grpSpPr>
          <a:xfrm>
            <a:off x="102787" y="3297829"/>
            <a:ext cx="2551657" cy="3370153"/>
            <a:chOff x="292151" y="3429000"/>
            <a:chExt cx="2551657" cy="3370153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F060CC7E-4DAA-CAA7-2D22-5D4CF266E5F2}"/>
                </a:ext>
              </a:extLst>
            </p:cNvPr>
            <p:cNvGrpSpPr/>
            <p:nvPr/>
          </p:nvGrpSpPr>
          <p:grpSpPr>
            <a:xfrm>
              <a:off x="292151" y="3429000"/>
              <a:ext cx="2551657" cy="3116237"/>
              <a:chOff x="2864758" y="1189378"/>
              <a:chExt cx="2153163" cy="2575667"/>
            </a:xfrm>
          </p:grpSpPr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id="{C05EC324-CB8F-220E-8FE9-5E528255A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64758" y="1582553"/>
                <a:ext cx="1872210" cy="2182492"/>
              </a:xfrm>
              <a:prstGeom prst="rect">
                <a:avLst/>
              </a:prstGeom>
            </p:spPr>
          </p:pic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id="{56138C62-2C75-7386-2190-EEE5AEF73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86971" y="1189378"/>
                <a:ext cx="1630950" cy="786350"/>
              </a:xfrm>
              <a:prstGeom prst="rect">
                <a:avLst/>
              </a:prstGeom>
            </p:spPr>
          </p:pic>
        </p:grp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96DF97CB-1A17-DA1B-DDC3-0785120DDCBD}"/>
                </a:ext>
              </a:extLst>
            </p:cNvPr>
            <p:cNvSpPr txBox="1"/>
            <p:nvPr/>
          </p:nvSpPr>
          <p:spPr>
            <a:xfrm>
              <a:off x="292151" y="6545237"/>
              <a:ext cx="163538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/>
                <a:t>Courtesy of A. </a:t>
              </a:r>
              <a:r>
                <a:rPr lang="en-GB" sz="1050" dirty="0" err="1"/>
                <a:t>Talarowska</a:t>
              </a:r>
              <a:endParaRPr lang="en-GB" sz="1050" dirty="0"/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36778FD7-C57A-575B-2377-5EDE4A3795A6}"/>
              </a:ext>
            </a:extLst>
          </p:cNvPr>
          <p:cNvGrpSpPr/>
          <p:nvPr/>
        </p:nvGrpSpPr>
        <p:grpSpPr>
          <a:xfrm>
            <a:off x="241483" y="833779"/>
            <a:ext cx="2274267" cy="2374723"/>
            <a:chOff x="241483" y="833779"/>
            <a:chExt cx="2274267" cy="2374723"/>
          </a:xfrm>
        </p:grpSpPr>
        <p:pic>
          <p:nvPicPr>
            <p:cNvPr id="11" name="Kép 5" descr="A képen játék látható&#10;&#10;Automatikusan generált leírás">
              <a:extLst>
                <a:ext uri="{FF2B5EF4-FFF2-40B4-BE49-F238E27FC236}">
                  <a16:creationId xmlns:a16="http://schemas.microsoft.com/office/drawing/2014/main" id="{D5D21EFF-9F32-8E28-0C15-69F685639F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1483" y="833779"/>
              <a:ext cx="2274267" cy="2168900"/>
            </a:xfrm>
            <a:prstGeom prst="rect">
              <a:avLst/>
            </a:prstGeom>
          </p:spPr>
        </p:pic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FEED479C-6466-10BF-91EF-43C277FE788E}"/>
                </a:ext>
              </a:extLst>
            </p:cNvPr>
            <p:cNvSpPr txBox="1"/>
            <p:nvPr/>
          </p:nvSpPr>
          <p:spPr>
            <a:xfrm>
              <a:off x="629374" y="2954586"/>
              <a:ext cx="126028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/>
                <a:t>Courtesy of T. </a:t>
              </a:r>
              <a:r>
                <a:rPr lang="en-GB" sz="1050" dirty="0" err="1"/>
                <a:t>Dezsi</a:t>
              </a:r>
              <a:endParaRPr lang="en-GB" sz="1050" dirty="0"/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EF314C0-110E-8259-63D0-41F11885689A}"/>
              </a:ext>
            </a:extLst>
          </p:cNvPr>
          <p:cNvGrpSpPr/>
          <p:nvPr/>
        </p:nvGrpSpPr>
        <p:grpSpPr>
          <a:xfrm>
            <a:off x="2361970" y="2168474"/>
            <a:ext cx="2881442" cy="3131111"/>
            <a:chOff x="2361970" y="2168474"/>
            <a:chExt cx="2881442" cy="3131111"/>
          </a:xfrm>
        </p:grpSpPr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8A3C36CF-50F3-860A-A17E-CF6E93ABF5FB}"/>
                </a:ext>
              </a:extLst>
            </p:cNvPr>
            <p:cNvSpPr txBox="1"/>
            <p:nvPr/>
          </p:nvSpPr>
          <p:spPr>
            <a:xfrm>
              <a:off x="3204448" y="5045669"/>
              <a:ext cx="140615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/>
                <a:t>Courtesy of F. </a:t>
              </a:r>
              <a:r>
                <a:rPr lang="en-GB" sz="1050" dirty="0" err="1"/>
                <a:t>Albeiter</a:t>
              </a:r>
              <a:endParaRPr lang="en-GB" sz="1050" dirty="0"/>
            </a:p>
          </p:txBody>
        </p:sp>
        <p:pic>
          <p:nvPicPr>
            <p:cNvPr id="5" name="Picture 19">
              <a:extLst>
                <a:ext uri="{FF2B5EF4-FFF2-40B4-BE49-F238E27FC236}">
                  <a16:creationId xmlns:a16="http://schemas.microsoft.com/office/drawing/2014/main" id="{E1564E07-71C1-1D09-F6FC-4EF6CF287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1970" y="2168474"/>
              <a:ext cx="2881442" cy="2896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562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6B2A7-B55F-0E5C-449D-065B6B9DC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Irradiation parameter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BEB1315-C753-6210-B414-91C977489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33</a:t>
            </a:fld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33A87B4-8C1C-4ED9-95E8-A854AD850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1461"/>
            <a:ext cx="9144000" cy="347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29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46C11C-D848-720A-7288-EADA095EC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What is?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1CC9F60-158B-CCF6-FAB2-8959F3DF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4</a:t>
            </a:fld>
            <a:endParaRPr lang="en-GB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8EC92DB-907E-E948-2FED-C1D6D40FFC4F}"/>
              </a:ext>
            </a:extLst>
          </p:cNvPr>
          <p:cNvSpPr txBox="1"/>
          <p:nvPr/>
        </p:nvSpPr>
        <p:spPr>
          <a:xfrm>
            <a:off x="3091084" y="1713636"/>
            <a:ext cx="2746586" cy="64633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sz="3600" b="1" dirty="0">
                <a:solidFill>
                  <a:srgbClr val="C00000"/>
                </a:solidFill>
              </a:rPr>
              <a:t>IFMIF</a:t>
            </a:r>
            <a:r>
              <a:rPr lang="es-ES" sz="3600" b="1" dirty="0"/>
              <a:t>-</a:t>
            </a:r>
            <a:r>
              <a:rPr lang="es-ES" sz="3600" dirty="0">
                <a:solidFill>
                  <a:schemeClr val="accent3">
                    <a:lumMod val="50000"/>
                  </a:schemeClr>
                </a:solidFill>
              </a:rPr>
              <a:t>DONES</a:t>
            </a:r>
            <a:endParaRPr lang="en-GB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5E54EEB-5729-23C2-2628-6E6E722966A4}"/>
              </a:ext>
            </a:extLst>
          </p:cNvPr>
          <p:cNvSpPr txBox="1"/>
          <p:nvPr/>
        </p:nvSpPr>
        <p:spPr>
          <a:xfrm>
            <a:off x="495755" y="2935463"/>
            <a:ext cx="2132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1" u="none" strike="noStrike" cap="none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GB" sz="2400" b="0" i="1" u="none" strike="noStrike" cap="none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nternational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C663F1B-F791-5F95-F53F-D5E5732EF72D}"/>
              </a:ext>
            </a:extLst>
          </p:cNvPr>
          <p:cNvSpPr txBox="1"/>
          <p:nvPr/>
        </p:nvSpPr>
        <p:spPr>
          <a:xfrm>
            <a:off x="1386726" y="3372723"/>
            <a:ext cx="1241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1" u="sng" strike="noStrike" cap="none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GB" sz="2400" b="0" i="1" u="sng" strike="noStrike" cap="none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usion</a:t>
            </a:r>
            <a:r>
              <a:rPr lang="en-GB" sz="2400" b="0" i="1" strike="noStrike" cap="none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A102DF4-1E6C-04D2-D250-9AF3F0B11F97}"/>
              </a:ext>
            </a:extLst>
          </p:cNvPr>
          <p:cNvSpPr txBox="1"/>
          <p:nvPr/>
        </p:nvSpPr>
        <p:spPr>
          <a:xfrm>
            <a:off x="3085665" y="1713636"/>
            <a:ext cx="2746586" cy="64633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C00000"/>
                </a:solidFill>
              </a:rPr>
              <a:t>IFMIF</a:t>
            </a:r>
            <a:r>
              <a:rPr lang="es-ES" sz="3600" b="1" dirty="0"/>
              <a:t>-</a:t>
            </a:r>
            <a:r>
              <a:rPr lang="es-ES" sz="3600" b="1" dirty="0">
                <a:solidFill>
                  <a:schemeClr val="accent3">
                    <a:lumMod val="50000"/>
                  </a:schemeClr>
                </a:solidFill>
              </a:rPr>
              <a:t>DONES</a:t>
            </a:r>
            <a:endParaRPr lang="en-GB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0889821-C972-BB9C-2300-E65059977DF6}"/>
              </a:ext>
            </a:extLst>
          </p:cNvPr>
          <p:cNvSpPr txBox="1"/>
          <p:nvPr/>
        </p:nvSpPr>
        <p:spPr>
          <a:xfrm>
            <a:off x="1854778" y="3790304"/>
            <a:ext cx="1709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 u="none" strike="noStrike" cap="none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GB" sz="2400" b="0" i="1" u="none" strike="noStrike" cap="none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aterials</a:t>
            </a:r>
            <a:endParaRPr lang="en-GB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A113B40-6635-73C8-E9C6-773999D48CD3}"/>
              </a:ext>
            </a:extLst>
          </p:cNvPr>
          <p:cNvSpPr txBox="1"/>
          <p:nvPr/>
        </p:nvSpPr>
        <p:spPr>
          <a:xfrm>
            <a:off x="2341087" y="4304109"/>
            <a:ext cx="15108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1" u="sng" strike="noStrike" cap="none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GB" sz="2400" b="0" i="1" u="sng" strike="noStrike" cap="none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rradiation</a:t>
            </a:r>
            <a:r>
              <a:rPr lang="en-GB" sz="2400" b="0" i="1" u="none" strike="noStrike" cap="none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EDECDC2-F35C-00AB-775A-A6DF86042E9C}"/>
              </a:ext>
            </a:extLst>
          </p:cNvPr>
          <p:cNvSpPr txBox="1"/>
          <p:nvPr/>
        </p:nvSpPr>
        <p:spPr>
          <a:xfrm>
            <a:off x="3131840" y="4725070"/>
            <a:ext cx="11521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1" u="none" strike="noStrike" cap="none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GB" sz="2400" b="0" i="1" u="none" strike="noStrike" cap="none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acility </a:t>
            </a:r>
            <a:endParaRPr lang="en-GB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885AA0F-5ECF-6F8F-13AB-5D2FD9F70367}"/>
              </a:ext>
            </a:extLst>
          </p:cNvPr>
          <p:cNvSpPr txBox="1"/>
          <p:nvPr/>
        </p:nvSpPr>
        <p:spPr>
          <a:xfrm>
            <a:off x="5158346" y="4205162"/>
            <a:ext cx="13586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 u="none" strike="noStrike" cap="none" dirty="0">
                <a:solidFill>
                  <a:schemeClr val="accent3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GB" sz="2400" b="0" i="1" u="none" strike="noStrike" cap="none" dirty="0">
                <a:solidFill>
                  <a:schemeClr val="accent3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riented </a:t>
            </a:r>
            <a:endParaRPr lang="en-GB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1245D5F-A908-B1ED-FA6C-3F1DC58970DD}"/>
              </a:ext>
            </a:extLst>
          </p:cNvPr>
          <p:cNvSpPr txBox="1"/>
          <p:nvPr/>
        </p:nvSpPr>
        <p:spPr>
          <a:xfrm>
            <a:off x="5868144" y="3655017"/>
            <a:ext cx="13586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 u="sng" strike="noStrike" cap="none" dirty="0">
                <a:solidFill>
                  <a:schemeClr val="accent3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Ne</a:t>
            </a:r>
            <a:r>
              <a:rPr lang="en-GB" sz="2400" b="0" i="1" u="sng" strike="noStrike" cap="none" dirty="0">
                <a:solidFill>
                  <a:schemeClr val="accent3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utron</a:t>
            </a:r>
            <a:endParaRPr lang="en-GB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5223128-9637-93AC-FBD7-40E66741D774}"/>
              </a:ext>
            </a:extLst>
          </p:cNvPr>
          <p:cNvSpPr txBox="1"/>
          <p:nvPr/>
        </p:nvSpPr>
        <p:spPr>
          <a:xfrm>
            <a:off x="6371422" y="3135518"/>
            <a:ext cx="13586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 u="sng" strike="noStrike" cap="none" dirty="0">
                <a:solidFill>
                  <a:schemeClr val="accent3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GB" sz="2400" b="0" i="1" u="sng" strike="noStrike" cap="none" dirty="0">
                <a:solidFill>
                  <a:schemeClr val="accent3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ource</a:t>
            </a:r>
            <a:r>
              <a:rPr lang="en-GB" sz="2400" b="0" i="1" u="none" strike="noStrike" cap="none" dirty="0">
                <a:solidFill>
                  <a:schemeClr val="accent3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GB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545BCAD-5C6B-818E-7EF7-44385F7312B5}"/>
              </a:ext>
            </a:extLst>
          </p:cNvPr>
          <p:cNvSpPr txBox="1"/>
          <p:nvPr/>
        </p:nvSpPr>
        <p:spPr>
          <a:xfrm>
            <a:off x="4427984" y="4740459"/>
            <a:ext cx="864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1" u="sng" strike="noStrike" cap="none" dirty="0">
                <a:solidFill>
                  <a:schemeClr val="accent3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GB" sz="2000" b="0" i="1" u="sng" strike="noStrike" cap="none" dirty="0">
                <a:solidFill>
                  <a:schemeClr val="accent3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EMO</a:t>
            </a:r>
            <a:endParaRPr lang="en-GB" sz="2400" b="0" i="1" u="none" strike="noStrike" cap="none" dirty="0">
              <a:solidFill>
                <a:schemeClr val="accent3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3741348-7B4A-3A5A-BD54-8C95A871E107}"/>
              </a:ext>
            </a:extLst>
          </p:cNvPr>
          <p:cNvSpPr txBox="1"/>
          <p:nvPr/>
        </p:nvSpPr>
        <p:spPr>
          <a:xfrm>
            <a:off x="3096503" y="1713636"/>
            <a:ext cx="2746586" cy="64633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C00000"/>
                </a:solidFill>
              </a:rPr>
              <a:t>IFMIF</a:t>
            </a:r>
            <a:r>
              <a:rPr lang="es-ES" sz="3600" b="1" dirty="0"/>
              <a:t>-</a:t>
            </a:r>
            <a:r>
              <a:rPr lang="es-ES" sz="3600" dirty="0">
                <a:solidFill>
                  <a:schemeClr val="accent3">
                    <a:lumMod val="50000"/>
                  </a:schemeClr>
                </a:solidFill>
              </a:rPr>
              <a:t>DONES</a:t>
            </a:r>
            <a:endParaRPr lang="en-GB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Imagen 5" descr="Forma&#10;&#10;Descripción generada automáticamente con confianza baja">
            <a:extLst>
              <a:ext uri="{FF2B5EF4-FFF2-40B4-BE49-F238E27FC236}">
                <a16:creationId xmlns:a16="http://schemas.microsoft.com/office/drawing/2014/main" id="{5A4EE8C8-EEF7-01BB-089E-0B5A04985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14114">
            <a:off x="3094478" y="1903638"/>
            <a:ext cx="2864304" cy="286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FE8D28-DF92-F1B6-C54D-4B2EC664B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Why and Roadmap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6FDC940-8D2A-2FDC-E3EE-F64D6D208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5</a:t>
            </a:fld>
            <a:endParaRPr lang="en-GB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45863E7-1B78-0525-01E2-FBA2F9467500}"/>
              </a:ext>
            </a:extLst>
          </p:cNvPr>
          <p:cNvSpPr txBox="1"/>
          <p:nvPr/>
        </p:nvSpPr>
        <p:spPr>
          <a:xfrm>
            <a:off x="2746321" y="5730396"/>
            <a:ext cx="280586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ITER (800 m</a:t>
            </a:r>
            <a:r>
              <a:rPr lang="en-GB" sz="1400" b="1" baseline="30000" dirty="0"/>
              <a:t>3</a:t>
            </a:r>
            <a:r>
              <a:rPr lang="en-GB" sz="1400" b="1" dirty="0"/>
              <a:t>)</a:t>
            </a:r>
          </a:p>
          <a:p>
            <a:r>
              <a:rPr lang="en-GB" sz="1050" dirty="0"/>
              <a:t>ITER under construction in </a:t>
            </a:r>
            <a:r>
              <a:rPr lang="en-GB" sz="1050" dirty="0" err="1"/>
              <a:t>Cadarache</a:t>
            </a:r>
            <a:r>
              <a:rPr lang="en-GB" sz="1050" dirty="0"/>
              <a:t> (France). To demonstrate the scientific feasibility of fusion energy (</a:t>
            </a:r>
            <a:r>
              <a:rPr lang="en-GB" sz="1050" b="1" dirty="0"/>
              <a:t>500 MW </a:t>
            </a:r>
            <a:r>
              <a:rPr lang="en-GB" sz="1050" dirty="0"/>
              <a:t>of power from fusion energy with Q&gt;10) no connected to the grid.  </a:t>
            </a:r>
          </a:p>
        </p:txBody>
      </p:sp>
      <p:pic>
        <p:nvPicPr>
          <p:cNvPr id="11" name="Imagen 10" descr="Un dibuj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A349CE6D-D077-6F3F-8507-3478CFD0BE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80" y="4087070"/>
            <a:ext cx="3041978" cy="148930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E9218F6-81C6-6833-FC06-C00493462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819" y="3791667"/>
            <a:ext cx="2777953" cy="181294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E13ED52-4ACB-40B2-C7DC-9FA44E911B65}"/>
              </a:ext>
            </a:extLst>
          </p:cNvPr>
          <p:cNvSpPr txBox="1"/>
          <p:nvPr/>
        </p:nvSpPr>
        <p:spPr>
          <a:xfrm>
            <a:off x="5791510" y="5739605"/>
            <a:ext cx="3251122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DEMO (~1000-3500 m</a:t>
            </a:r>
            <a:r>
              <a:rPr lang="en-GB" sz="1400" b="1" baseline="30000" dirty="0"/>
              <a:t>3</a:t>
            </a:r>
            <a:r>
              <a:rPr lang="en-GB" sz="1400" b="1" dirty="0"/>
              <a:t>)</a:t>
            </a:r>
            <a:r>
              <a:rPr lang="en-GB" sz="1200" dirty="0"/>
              <a:t>:</a:t>
            </a:r>
          </a:p>
          <a:p>
            <a:r>
              <a:rPr lang="en-GB" sz="1100" dirty="0"/>
              <a:t>Being designed to operate continuously providing electricity to the grid </a:t>
            </a:r>
            <a:r>
              <a:rPr lang="en-GB" sz="1100" b="1" dirty="0"/>
              <a:t>(~2-4 GW), </a:t>
            </a:r>
            <a:r>
              <a:rPr lang="en-GB" sz="1100" dirty="0"/>
              <a:t>showing commercial nuclear fusion is technically feasible. Q&gt;10, 2050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8857E20-28F9-6CE8-EC0D-010436275D5E}"/>
              </a:ext>
            </a:extLst>
          </p:cNvPr>
          <p:cNvSpPr txBox="1"/>
          <p:nvPr/>
        </p:nvSpPr>
        <p:spPr>
          <a:xfrm>
            <a:off x="44285" y="5562513"/>
            <a:ext cx="2410231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JET (80 m</a:t>
            </a:r>
            <a:r>
              <a:rPr lang="en-GB" sz="1400" b="1" baseline="30000" dirty="0"/>
              <a:t>3</a:t>
            </a:r>
            <a:r>
              <a:rPr lang="en-GB" sz="1400" b="1" dirty="0"/>
              <a:t>)</a:t>
            </a:r>
          </a:p>
          <a:p>
            <a:r>
              <a:rPr lang="en-GB" sz="1100" dirty="0"/>
              <a:t>JET started its operations in 1983. It was designed to study plasma behaviour in conditions close to those required for a fusion reactor. (</a:t>
            </a:r>
            <a:r>
              <a:rPr lang="en-GB" sz="1100" b="1" dirty="0"/>
              <a:t>16MW</a:t>
            </a:r>
            <a:r>
              <a:rPr lang="en-GB" sz="1100" dirty="0"/>
              <a:t> and Q&lt;1 still)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CE686AD-9E91-05B5-2E64-43DF29BCED19}"/>
              </a:ext>
            </a:extLst>
          </p:cNvPr>
          <p:cNvSpPr txBox="1"/>
          <p:nvPr/>
        </p:nvSpPr>
        <p:spPr>
          <a:xfrm>
            <a:off x="42428" y="826370"/>
            <a:ext cx="3623428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b="1" dirty="0"/>
              <a:t>MAGENETIC CONFINEMENT FUSION</a:t>
            </a:r>
            <a:endParaRPr lang="en-GB" b="1" dirty="0"/>
          </a:p>
        </p:txBody>
      </p:sp>
      <p:pic>
        <p:nvPicPr>
          <p:cNvPr id="17" name="Imagen 16" descr="Imagen que contiene interior, tabla, edificio, cuarto&#10;&#10;Descripción generada automáticamente">
            <a:extLst>
              <a:ext uri="{FF2B5EF4-FFF2-40B4-BE49-F238E27FC236}">
                <a16:creationId xmlns:a16="http://schemas.microsoft.com/office/drawing/2014/main" id="{75FE3324-6313-21F6-7BC4-85ACB1910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" y="3963467"/>
            <a:ext cx="2092588" cy="1649243"/>
          </a:xfrm>
          <a:prstGeom prst="rect">
            <a:avLst/>
          </a:prstGeom>
        </p:spPr>
      </p:pic>
      <p:sp>
        <p:nvSpPr>
          <p:cNvPr id="22" name="Flecha: a la derecha con bandas 21">
            <a:extLst>
              <a:ext uri="{FF2B5EF4-FFF2-40B4-BE49-F238E27FC236}">
                <a16:creationId xmlns:a16="http://schemas.microsoft.com/office/drawing/2014/main" id="{A87F34BE-0FE4-A26E-002B-C109C5AC07A4}"/>
              </a:ext>
            </a:extLst>
          </p:cNvPr>
          <p:cNvSpPr/>
          <p:nvPr/>
        </p:nvSpPr>
        <p:spPr>
          <a:xfrm>
            <a:off x="1998253" y="4533037"/>
            <a:ext cx="923672" cy="592206"/>
          </a:xfrm>
          <a:prstGeom prst="stripedRightArrow">
            <a:avLst>
              <a:gd name="adj1" fmla="val 59094"/>
              <a:gd name="adj2" fmla="val 71219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2ED46D8A-41AD-E15E-D6B1-6CD4C630A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6238" y="5543506"/>
            <a:ext cx="15773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en-GB" altLang="es-ES" sz="1800" dirty="0">
                <a:solidFill>
                  <a:srgbClr val="FF0000"/>
                </a:solidFill>
              </a:rPr>
              <a:t>1-3 </a:t>
            </a:r>
            <a:r>
              <a:rPr lang="en-GB" altLang="es-ES" sz="1800" dirty="0" err="1">
                <a:solidFill>
                  <a:srgbClr val="FF0000"/>
                </a:solidFill>
              </a:rPr>
              <a:t>dpa</a:t>
            </a:r>
            <a:r>
              <a:rPr lang="en-GB" altLang="es-ES" sz="1800" dirty="0">
                <a:solidFill>
                  <a:srgbClr val="FF0000"/>
                </a:solidFill>
              </a:rPr>
              <a:t>/lifetime</a:t>
            </a:r>
          </a:p>
        </p:txBody>
      </p:sp>
      <p:sp>
        <p:nvSpPr>
          <p:cNvPr id="24" name="Text Box 2453">
            <a:extLst>
              <a:ext uri="{FF2B5EF4-FFF2-40B4-BE49-F238E27FC236}">
                <a16:creationId xmlns:a16="http://schemas.microsoft.com/office/drawing/2014/main" id="{50BC4E6D-2553-8AA8-2305-54DD82F53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910" y="5581685"/>
            <a:ext cx="1308460" cy="331526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000" tIns="27000" rIns="27000" bIns="270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en-GB" altLang="es-ES" sz="1800" dirty="0">
                <a:solidFill>
                  <a:srgbClr val="FF0000"/>
                </a:solidFill>
              </a:rPr>
              <a:t>~20 </a:t>
            </a:r>
            <a:r>
              <a:rPr lang="en-GB" altLang="es-ES" sz="1800" dirty="0" err="1">
                <a:solidFill>
                  <a:srgbClr val="FF0000"/>
                </a:solidFill>
              </a:rPr>
              <a:t>dpa</a:t>
            </a:r>
            <a:r>
              <a:rPr lang="en-GB" altLang="es-ES" sz="1800" dirty="0">
                <a:solidFill>
                  <a:srgbClr val="FF0000"/>
                </a:solidFill>
              </a:rPr>
              <a:t>/year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E824E85-1B86-A398-997F-4DA7136F99D8}"/>
              </a:ext>
            </a:extLst>
          </p:cNvPr>
          <p:cNvSpPr txBox="1"/>
          <p:nvPr/>
        </p:nvSpPr>
        <p:spPr>
          <a:xfrm>
            <a:off x="4587658" y="1386183"/>
            <a:ext cx="3937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Main</a:t>
            </a:r>
            <a:r>
              <a:rPr lang="es-ES" b="1" dirty="0"/>
              <a:t> </a:t>
            </a:r>
            <a:r>
              <a:rPr lang="es-ES" b="1" dirty="0" err="1"/>
              <a:t>challenge</a:t>
            </a:r>
            <a:r>
              <a:rPr lang="es-ES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/>
              <a:t>Materials capable of withstanding the thermal loads and irradiation effects that may occur on the chamber walls.</a:t>
            </a:r>
          </a:p>
        </p:txBody>
      </p:sp>
      <p:sp>
        <p:nvSpPr>
          <p:cNvPr id="27" name="Flecha: a la derecha con bandas 26">
            <a:extLst>
              <a:ext uri="{FF2B5EF4-FFF2-40B4-BE49-F238E27FC236}">
                <a16:creationId xmlns:a16="http://schemas.microsoft.com/office/drawing/2014/main" id="{26290FEB-4D95-F07B-5104-4C7D53D27567}"/>
              </a:ext>
            </a:extLst>
          </p:cNvPr>
          <p:cNvSpPr/>
          <p:nvPr/>
        </p:nvSpPr>
        <p:spPr>
          <a:xfrm>
            <a:off x="5347786" y="4519281"/>
            <a:ext cx="923672" cy="592206"/>
          </a:xfrm>
          <a:prstGeom prst="stripedRightArrow">
            <a:avLst>
              <a:gd name="adj1" fmla="val 59094"/>
              <a:gd name="adj2" fmla="val 71219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oogle Shape;203;p21">
            <a:extLst>
              <a:ext uri="{FF2B5EF4-FFF2-40B4-BE49-F238E27FC236}">
                <a16:creationId xmlns:a16="http://schemas.microsoft.com/office/drawing/2014/main" id="{24D94F35-5299-8B6D-EE44-D26ECC18D9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0362" b="4287"/>
          <a:stretch/>
        </p:blipFill>
        <p:spPr>
          <a:xfrm>
            <a:off x="38476" y="1170995"/>
            <a:ext cx="4088020" cy="25794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B01B5DA-3995-BE16-EDE3-C2AAF57FE68E}"/>
              </a:ext>
            </a:extLst>
          </p:cNvPr>
          <p:cNvSpPr txBox="1"/>
          <p:nvPr/>
        </p:nvSpPr>
        <p:spPr>
          <a:xfrm>
            <a:off x="11093" y="3708581"/>
            <a:ext cx="676875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See </a:t>
            </a:r>
            <a:r>
              <a:rPr lang="en-GB" sz="900" dirty="0">
                <a:hlinkClick r:id="rId6"/>
              </a:rPr>
              <a:t>https://www.euro-fusion.org/eurofusion/roadmap/</a:t>
            </a:r>
            <a:endParaRPr lang="en-GB" sz="900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A5DBFE03-04B0-ED97-D92C-9C9E730E5333}"/>
              </a:ext>
            </a:extLst>
          </p:cNvPr>
          <p:cNvGrpSpPr/>
          <p:nvPr/>
        </p:nvGrpSpPr>
        <p:grpSpPr>
          <a:xfrm>
            <a:off x="4530197" y="1343227"/>
            <a:ext cx="4088020" cy="1811519"/>
            <a:chOff x="4875406" y="1531460"/>
            <a:chExt cx="4088020" cy="1811519"/>
          </a:xfrm>
        </p:grpSpPr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53BC7DB6-DF3E-32FF-7D4F-AF0234F51665}"/>
                </a:ext>
              </a:extLst>
            </p:cNvPr>
            <p:cNvSpPr/>
            <p:nvPr/>
          </p:nvSpPr>
          <p:spPr>
            <a:xfrm>
              <a:off x="4875406" y="1531460"/>
              <a:ext cx="4088020" cy="119328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Flecha: doblada hacia arriba 13">
              <a:extLst>
                <a:ext uri="{FF2B5EF4-FFF2-40B4-BE49-F238E27FC236}">
                  <a16:creationId xmlns:a16="http://schemas.microsoft.com/office/drawing/2014/main" id="{60F5BF6E-9187-E8EB-7716-2299EEDF2B96}"/>
                </a:ext>
              </a:extLst>
            </p:cNvPr>
            <p:cNvSpPr/>
            <p:nvPr/>
          </p:nvSpPr>
          <p:spPr>
            <a:xfrm rot="5400000">
              <a:off x="5064187" y="2787623"/>
              <a:ext cx="621254" cy="489457"/>
            </a:xfrm>
            <a:prstGeom prst="bentUpArrow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DC16496E-6B3A-2792-96E7-48DB4408B085}"/>
              </a:ext>
            </a:extLst>
          </p:cNvPr>
          <p:cNvSpPr/>
          <p:nvPr/>
        </p:nvSpPr>
        <p:spPr>
          <a:xfrm>
            <a:off x="5268582" y="2785528"/>
            <a:ext cx="2732418" cy="546768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Engineering Standards </a:t>
            </a:r>
          </a:p>
        </p:txBody>
      </p:sp>
    </p:spTree>
    <p:extLst>
      <p:ext uri="{BB962C8B-B14F-4D97-AF65-F5344CB8AC3E}">
        <p14:creationId xmlns:p14="http://schemas.microsoft.com/office/powerpoint/2010/main" val="830299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088544-FABF-E689-36CD-DCB73135D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IFMIF-DONES Facility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1CB1BC9-5D74-6869-7901-E219416F0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6</a:t>
            </a:fld>
            <a:endParaRPr lang="en-GB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2DDD318-4976-D79C-B0D5-FF330E99F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" y="1087869"/>
            <a:ext cx="8065159" cy="521339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55489CF-0A57-C548-03D1-4319149A8E9F}"/>
              </a:ext>
            </a:extLst>
          </p:cNvPr>
          <p:cNvSpPr txBox="1"/>
          <p:nvPr/>
        </p:nvSpPr>
        <p:spPr>
          <a:xfrm>
            <a:off x="971600" y="764704"/>
            <a:ext cx="6984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/>
              <a:t>A</a:t>
            </a:r>
            <a:r>
              <a:rPr lang="en-GB" sz="1800" b="1"/>
              <a:t>ccelerator-based  fusion-like neutron source for </a:t>
            </a:r>
          </a:p>
          <a:p>
            <a:pPr algn="ctr"/>
            <a:r>
              <a:rPr lang="en-GB" sz="1800" b="1"/>
              <a:t>the qualification of the materials oriented to DEMO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FF3B8E0-E66A-05BE-20E5-AB6CE9723561}"/>
              </a:ext>
            </a:extLst>
          </p:cNvPr>
          <p:cNvSpPr txBox="1"/>
          <p:nvPr/>
        </p:nvSpPr>
        <p:spPr>
          <a:xfrm>
            <a:off x="7723688" y="3799867"/>
            <a:ext cx="1359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accent3">
                    <a:lumMod val="50000"/>
                  </a:schemeClr>
                </a:solidFill>
              </a:rPr>
              <a:t>N</a:t>
            </a:r>
            <a:r>
              <a:rPr lang="pl-PL" sz="1200" dirty="0">
                <a:solidFill>
                  <a:schemeClr val="accent3">
                    <a:lumMod val="50000"/>
                  </a:schemeClr>
                </a:solidFill>
              </a:rPr>
              <a:t>eutron spectrum up to </a:t>
            </a:r>
            <a:r>
              <a:rPr lang="en-GB" sz="1200" dirty="0">
                <a:solidFill>
                  <a:srgbClr val="C00000"/>
                </a:solidFill>
              </a:rPr>
              <a:t>55 MeV</a:t>
            </a:r>
            <a:r>
              <a:rPr lang="pl-PL" sz="1200" dirty="0">
                <a:solidFill>
                  <a:srgbClr val="C00000"/>
                </a:solidFill>
              </a:rPr>
              <a:t> energy</a:t>
            </a:r>
            <a:endParaRPr lang="en-GB" sz="1200" dirty="0">
              <a:solidFill>
                <a:srgbClr val="C0000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6474F27-A4D7-4A50-2CCF-297342CF4B91}"/>
              </a:ext>
            </a:extLst>
          </p:cNvPr>
          <p:cNvSpPr txBox="1"/>
          <p:nvPr/>
        </p:nvSpPr>
        <p:spPr>
          <a:xfrm>
            <a:off x="7598060" y="4607781"/>
            <a:ext cx="16107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1200" dirty="0">
                <a:solidFill>
                  <a:schemeClr val="accent3">
                    <a:lumMod val="50000"/>
                  </a:schemeClr>
                </a:solidFill>
              </a:rPr>
              <a:t>High Flux Test Module:</a:t>
            </a:r>
          </a:p>
          <a:p>
            <a:pPr algn="ctr">
              <a:buNone/>
            </a:pPr>
            <a:r>
              <a:rPr lang="en-GB" sz="1200" dirty="0">
                <a:solidFill>
                  <a:srgbClr val="C00000"/>
                </a:solidFill>
              </a:rPr>
              <a:t>20 </a:t>
            </a:r>
            <a:r>
              <a:rPr lang="en-GB" sz="1200" dirty="0" err="1">
                <a:solidFill>
                  <a:srgbClr val="C00000"/>
                </a:solidFill>
              </a:rPr>
              <a:t>dpa</a:t>
            </a:r>
            <a:r>
              <a:rPr lang="en-GB" sz="1200" dirty="0">
                <a:solidFill>
                  <a:srgbClr val="C00000"/>
                </a:solidFill>
              </a:rPr>
              <a:t>/</a:t>
            </a:r>
            <a:r>
              <a:rPr lang="en-GB" sz="1200" dirty="0" err="1">
                <a:solidFill>
                  <a:srgbClr val="C00000"/>
                </a:solidFill>
              </a:rPr>
              <a:t>fpy</a:t>
            </a:r>
            <a:r>
              <a:rPr lang="en-GB" sz="1200" dirty="0">
                <a:solidFill>
                  <a:srgbClr val="C00000"/>
                </a:solidFill>
              </a:rPr>
              <a:t> </a:t>
            </a:r>
            <a:r>
              <a:rPr lang="en-GB" sz="1200" dirty="0">
                <a:solidFill>
                  <a:schemeClr val="accent3">
                    <a:lumMod val="50000"/>
                  </a:schemeClr>
                </a:solidFill>
              </a:rPr>
              <a:t>in 100 cm</a:t>
            </a:r>
            <a:r>
              <a:rPr lang="en-GB" sz="1200" baseline="30000" dirty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n-GB" sz="1200" dirty="0">
                <a:solidFill>
                  <a:schemeClr val="accent3">
                    <a:lumMod val="50000"/>
                  </a:schemeClr>
                </a:solidFill>
              </a:rPr>
              <a:t> of material</a:t>
            </a:r>
          </a:p>
        </p:txBody>
      </p:sp>
    </p:spTree>
    <p:extLst>
      <p:ext uri="{BB962C8B-B14F-4D97-AF65-F5344CB8AC3E}">
        <p14:creationId xmlns:p14="http://schemas.microsoft.com/office/powerpoint/2010/main" val="3725103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ED78BF-89F6-6085-06B6-F9C6E4462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Site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143CFB3-8086-88EE-CEBD-CB68720A2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7</a:t>
            </a:fld>
            <a:endParaRPr lang="en-GB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305BABD-09D4-69F0-A3F5-5B7DCEA41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71" y="1248453"/>
            <a:ext cx="6439458" cy="4854361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68CBCAAB-E8B8-3AC5-E12E-26285E7C3F66}"/>
              </a:ext>
            </a:extLst>
          </p:cNvPr>
          <p:cNvGrpSpPr/>
          <p:nvPr/>
        </p:nvGrpSpPr>
        <p:grpSpPr>
          <a:xfrm>
            <a:off x="4679508" y="692696"/>
            <a:ext cx="4464492" cy="2710307"/>
            <a:chOff x="4679508" y="692696"/>
            <a:chExt cx="4464492" cy="2710307"/>
          </a:xfrm>
        </p:grpSpPr>
        <p:pic>
          <p:nvPicPr>
            <p:cNvPr id="7" name="0 Imagen">
              <a:extLst>
                <a:ext uri="{FF2B5EF4-FFF2-40B4-BE49-F238E27FC236}">
                  <a16:creationId xmlns:a16="http://schemas.microsoft.com/office/drawing/2014/main" id="{531A7864-91E8-AE22-863C-5BB9A9CBD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508" y="692696"/>
              <a:ext cx="4464492" cy="271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394ED8CA-1E33-AC84-47A0-67FB97A6E368}"/>
                </a:ext>
              </a:extLst>
            </p:cNvPr>
            <p:cNvSpPr txBox="1"/>
            <p:nvPr/>
          </p:nvSpPr>
          <p:spPr>
            <a:xfrm>
              <a:off x="4679508" y="724572"/>
              <a:ext cx="1875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chemeClr val="bg1"/>
                  </a:solidFill>
                </a:rPr>
                <a:t>Granada (</a:t>
              </a:r>
              <a:r>
                <a:rPr lang="es-ES" dirty="0" err="1">
                  <a:solidFill>
                    <a:schemeClr val="bg1"/>
                  </a:solidFill>
                </a:rPr>
                <a:t>Escúzar</a:t>
              </a:r>
              <a:r>
                <a:rPr lang="es-ES" dirty="0">
                  <a:solidFill>
                    <a:schemeClr val="bg1"/>
                  </a:solidFill>
                </a:rPr>
                <a:t>)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ED3326D2-AC79-3E78-C47B-212F0C995CE2}"/>
              </a:ext>
            </a:extLst>
          </p:cNvPr>
          <p:cNvSpPr txBox="1"/>
          <p:nvPr/>
        </p:nvSpPr>
        <p:spPr>
          <a:xfrm>
            <a:off x="1226451" y="6031638"/>
            <a:ext cx="5532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Thanks to CIEMAT: </a:t>
            </a:r>
            <a:r>
              <a:rPr lang="en-GB" sz="1400" dirty="0">
                <a:solidFill>
                  <a:prstClr val="black"/>
                </a:solidFill>
              </a:rPr>
              <a:t>Leadership of the Spanish proposal to host the facility in Granada including all the related preparatory work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933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30682D-2303-329C-755D-F7825A49A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Outline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B187CDE-A603-EF7C-C74B-BC8F7880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8</a:t>
            </a:fld>
            <a:endParaRPr lang="en-GB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48406B-72F3-5493-F51E-5EF2AEDF1CFD}"/>
              </a:ext>
            </a:extLst>
          </p:cNvPr>
          <p:cNvSpPr txBox="1"/>
          <p:nvPr/>
        </p:nvSpPr>
        <p:spPr>
          <a:xfrm>
            <a:off x="1076884" y="2543717"/>
            <a:ext cx="55446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sz="2400" dirty="0"/>
              <a:t>IFMIF-DONES Project Organization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5E36665-7E59-6357-0A5C-F6058976CC91}"/>
              </a:ext>
            </a:extLst>
          </p:cNvPr>
          <p:cNvSpPr/>
          <p:nvPr/>
        </p:nvSpPr>
        <p:spPr>
          <a:xfrm>
            <a:off x="642603" y="2598301"/>
            <a:ext cx="432048" cy="370169"/>
          </a:xfrm>
          <a:prstGeom prst="round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091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EF705F-02E1-B603-6AD4-6EBC4C17C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Framework</a:t>
            </a:r>
            <a:endParaRPr lang="en-GB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A32CA5-510D-06F9-373E-7CF759ED9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J. Maestre| RaDIATE 22 | 23/09/2022 | Page </a:t>
            </a:r>
            <a:fld id="{6A6D9FA1-99C7-4910-8E32-B85D378B0060}" type="slidenum">
              <a:rPr lang="en-GB" smtClean="0"/>
              <a:pPr algn="r"/>
              <a:t>9</a:t>
            </a:fld>
            <a:endParaRPr lang="en-GB" dirty="0"/>
          </a:p>
        </p:txBody>
      </p:sp>
      <p:sp>
        <p:nvSpPr>
          <p:cNvPr id="10" name="2 Marcador de contenido">
            <a:extLst>
              <a:ext uri="{FF2B5EF4-FFF2-40B4-BE49-F238E27FC236}">
                <a16:creationId xmlns:a16="http://schemas.microsoft.com/office/drawing/2014/main" id="{34075D08-1EBB-C40C-739D-2D770F5FEB6B}"/>
              </a:ext>
            </a:extLst>
          </p:cNvPr>
          <p:cNvSpPr txBox="1">
            <a:spLocks/>
          </p:cNvSpPr>
          <p:nvPr/>
        </p:nvSpPr>
        <p:spPr>
          <a:xfrm>
            <a:off x="587388" y="965091"/>
            <a:ext cx="8377100" cy="5391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b="1" dirty="0">
                <a:latin typeface="+mn-lt"/>
              </a:rPr>
              <a:t>In the last 15 years, key projects are: </a:t>
            </a:r>
          </a:p>
          <a:p>
            <a:pPr marL="0" indent="0">
              <a:buNone/>
            </a:pPr>
            <a:r>
              <a:rPr lang="en-US" sz="2000" b="1" dirty="0">
                <a:latin typeface="+mn-lt"/>
              </a:rPr>
              <a:t>		IFMIF/EVEDA (included in the BA – 2007 on going ), </a:t>
            </a:r>
          </a:p>
          <a:p>
            <a:pPr>
              <a:buFontTx/>
              <a:buChar char="-"/>
            </a:pPr>
            <a:endParaRPr lang="en-US" sz="2000" b="1" dirty="0">
              <a:latin typeface="+mn-lt"/>
            </a:endParaRPr>
          </a:p>
          <a:p>
            <a:pPr>
              <a:buFontTx/>
              <a:buChar char="-"/>
            </a:pPr>
            <a:endParaRPr lang="en-US" sz="2000" b="1" dirty="0">
              <a:latin typeface="+mn-lt"/>
            </a:endParaRPr>
          </a:p>
          <a:p>
            <a:pPr marL="0" indent="0">
              <a:buNone/>
            </a:pPr>
            <a:r>
              <a:rPr lang="en-US" sz="2000" b="1" dirty="0">
                <a:latin typeface="+mn-lt"/>
              </a:rPr>
              <a:t>		WPENS –including specific Industry contract- (</a:t>
            </a:r>
            <a:r>
              <a:rPr lang="en-US" sz="2000" b="1" dirty="0" err="1">
                <a:latin typeface="+mn-lt"/>
              </a:rPr>
              <a:t>EUROfusion</a:t>
            </a:r>
            <a:r>
              <a:rPr lang="en-US" sz="2000" b="1" dirty="0">
                <a:latin typeface="+mn-lt"/>
              </a:rPr>
              <a:t> 		WP – 2015 on going)</a:t>
            </a:r>
          </a:p>
          <a:p>
            <a:pPr>
              <a:buFontTx/>
              <a:buChar char="-"/>
            </a:pPr>
            <a:endParaRPr lang="en-US" sz="2000" b="1" dirty="0">
              <a:latin typeface="+mn-lt"/>
            </a:endParaRPr>
          </a:p>
          <a:p>
            <a:pPr>
              <a:buFontTx/>
              <a:buChar char="-"/>
            </a:pPr>
            <a:endParaRPr lang="en-US" sz="2000" b="1" dirty="0">
              <a:latin typeface="+mn-lt"/>
            </a:endParaRPr>
          </a:p>
          <a:p>
            <a:pPr marL="0" indent="0">
              <a:buNone/>
            </a:pPr>
            <a:r>
              <a:rPr lang="en-US" sz="2000" b="1" dirty="0">
                <a:latin typeface="+mn-lt"/>
              </a:rPr>
              <a:t>		DONES-</a:t>
            </a:r>
            <a:r>
              <a:rPr lang="en-US" sz="2000" b="1" dirty="0" err="1">
                <a:latin typeface="+mn-lt"/>
              </a:rPr>
              <a:t>PreP</a:t>
            </a:r>
            <a:r>
              <a:rPr lang="en-US" sz="2000" b="1" dirty="0">
                <a:latin typeface="+mn-lt"/>
              </a:rPr>
              <a:t> (EURATOM CSA – 2019 up to 2021) </a:t>
            </a:r>
          </a:p>
          <a:p>
            <a:pPr>
              <a:buFontTx/>
              <a:buChar char="-"/>
            </a:pPr>
            <a:endParaRPr lang="en-US" sz="2000" b="1" dirty="0">
              <a:latin typeface="+mn-lt"/>
            </a:endParaRPr>
          </a:p>
          <a:p>
            <a:pPr marL="0" indent="0">
              <a:buNone/>
            </a:pPr>
            <a:endParaRPr lang="en-US" sz="2000" b="1" dirty="0">
              <a:latin typeface="+mn-lt"/>
            </a:endParaRPr>
          </a:p>
          <a:p>
            <a:pPr>
              <a:buFontTx/>
              <a:buChar char="-"/>
            </a:pPr>
            <a:endParaRPr lang="en-US" sz="2000" b="1" dirty="0">
              <a:latin typeface="+mn-lt"/>
            </a:endParaRPr>
          </a:p>
          <a:p>
            <a:pPr marL="0" indent="0">
              <a:buNone/>
            </a:pPr>
            <a:r>
              <a:rPr lang="en-US" sz="2000" b="1" dirty="0">
                <a:latin typeface="+mn-lt"/>
              </a:rPr>
              <a:t>		DONES-PRIME and DONES-UGR (Spanish funded projects – 		2020 up to 2023 on going).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DB48E5E4-3068-48A0-9908-B1E2D1E380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26" y="1412776"/>
            <a:ext cx="1752364" cy="773720"/>
          </a:xfrm>
          <a:prstGeom prst="rect">
            <a:avLst/>
          </a:prstGeom>
        </p:spPr>
      </p:pic>
      <p:pic>
        <p:nvPicPr>
          <p:cNvPr id="14" name="Picture 3" descr="image001">
            <a:extLst>
              <a:ext uri="{FF2B5EF4-FFF2-40B4-BE49-F238E27FC236}">
                <a16:creationId xmlns:a16="http://schemas.microsoft.com/office/drawing/2014/main" id="{80B9D9B2-651A-1A77-B5FC-7117E6C10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88" y="2406078"/>
            <a:ext cx="1741659" cy="89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614C5CF-6B91-3026-7FE7-D0D4ECD5E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026" y="3689660"/>
            <a:ext cx="1730546" cy="65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uadroTexto 2">
            <a:extLst>
              <a:ext uri="{FF2B5EF4-FFF2-40B4-BE49-F238E27FC236}">
                <a16:creationId xmlns:a16="http://schemas.microsoft.com/office/drawing/2014/main" id="{4DE840D3-4253-1D04-A9DC-722E93B6BAB1}"/>
              </a:ext>
            </a:extLst>
          </p:cNvPr>
          <p:cNvSpPr txBox="1"/>
          <p:nvPr/>
        </p:nvSpPr>
        <p:spPr>
          <a:xfrm rot="384406">
            <a:off x="430286" y="4252425"/>
            <a:ext cx="1953664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/>
              <a:t>Completed</a:t>
            </a:r>
            <a:r>
              <a:rPr lang="es-ES" sz="1400" b="1" dirty="0"/>
              <a:t> </a:t>
            </a:r>
            <a:r>
              <a:rPr lang="es-ES" sz="1400" b="1" dirty="0" err="1"/>
              <a:t>Dec</a:t>
            </a:r>
            <a:r>
              <a:rPr lang="es-ES" sz="1400" b="1" dirty="0"/>
              <a:t> 2021</a:t>
            </a:r>
          </a:p>
        </p:txBody>
      </p:sp>
      <p:sp>
        <p:nvSpPr>
          <p:cNvPr id="20" name="22 CuadroTexto">
            <a:extLst>
              <a:ext uri="{FF2B5EF4-FFF2-40B4-BE49-F238E27FC236}">
                <a16:creationId xmlns:a16="http://schemas.microsoft.com/office/drawing/2014/main" id="{3A2B80D5-9E47-389D-497F-E324B94AC001}"/>
              </a:ext>
            </a:extLst>
          </p:cNvPr>
          <p:cNvSpPr txBox="1"/>
          <p:nvPr/>
        </p:nvSpPr>
        <p:spPr>
          <a:xfrm>
            <a:off x="510097" y="5291987"/>
            <a:ext cx="1800200" cy="6435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j-lt"/>
                <a:cs typeface="Courier New" pitchFamily="49" charset="0"/>
              </a:rPr>
              <a:t>DONES-PRIME</a:t>
            </a:r>
          </a:p>
          <a:p>
            <a:pPr algn="ctr"/>
            <a:r>
              <a:rPr lang="es-ES" sz="2000" b="1" dirty="0">
                <a:latin typeface="+mj-lt"/>
                <a:cs typeface="Courier New" pitchFamily="49" charset="0"/>
              </a:rPr>
              <a:t>DONES-UGR</a:t>
            </a:r>
          </a:p>
        </p:txBody>
      </p:sp>
    </p:spTree>
    <p:extLst>
      <p:ext uri="{BB962C8B-B14F-4D97-AF65-F5344CB8AC3E}">
        <p14:creationId xmlns:p14="http://schemas.microsoft.com/office/powerpoint/2010/main" val="224867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11316</TotalTime>
  <Words>2538</Words>
  <Application>Microsoft Office PowerPoint</Application>
  <PresentationFormat>Presentación en pantalla (4:3)</PresentationFormat>
  <Paragraphs>388</Paragraphs>
  <Slides>33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CalibriLight</vt:lpstr>
      <vt:lpstr>Verdana</vt:lpstr>
      <vt:lpstr>Wingdings</vt:lpstr>
      <vt:lpstr>Office Theme</vt:lpstr>
      <vt:lpstr>CIEMAT and the IFMIF-DONES Irradiation Facility: Design Status and Near Future</vt:lpstr>
      <vt:lpstr>Outline</vt:lpstr>
      <vt:lpstr>Outline</vt:lpstr>
      <vt:lpstr>What is?</vt:lpstr>
      <vt:lpstr>Why and Roadmap</vt:lpstr>
      <vt:lpstr>IFMIF-DONES Facility</vt:lpstr>
      <vt:lpstr>Site</vt:lpstr>
      <vt:lpstr>Outline</vt:lpstr>
      <vt:lpstr>Framework</vt:lpstr>
      <vt:lpstr>System Organization</vt:lpstr>
      <vt:lpstr>Outline</vt:lpstr>
      <vt:lpstr>Overview of the Facility</vt:lpstr>
      <vt:lpstr>Main Building</vt:lpstr>
      <vt:lpstr>Accelerator System</vt:lpstr>
      <vt:lpstr>Lithium System</vt:lpstr>
      <vt:lpstr>Lithium System</vt:lpstr>
      <vt:lpstr>Lithium System</vt:lpstr>
      <vt:lpstr>Lythium System</vt:lpstr>
      <vt:lpstr>Test System</vt:lpstr>
      <vt:lpstr>Irradiation modules</vt:lpstr>
      <vt:lpstr>Irradiation modules</vt:lpstr>
      <vt:lpstr>Outline</vt:lpstr>
      <vt:lpstr>CIEMAT Contribution</vt:lpstr>
      <vt:lpstr>CIEMAT Contribution</vt:lpstr>
      <vt:lpstr>CIEMAT Contribution</vt:lpstr>
      <vt:lpstr>Outline</vt:lpstr>
      <vt:lpstr>NEAR FUTURE</vt:lpstr>
      <vt:lpstr>First building DONES-PRIME</vt:lpstr>
      <vt:lpstr>IFIMIF-DONES</vt:lpstr>
      <vt:lpstr>Material Qualification </vt:lpstr>
      <vt:lpstr>Current desing status</vt:lpstr>
      <vt:lpstr>Test System</vt:lpstr>
      <vt:lpstr>Irradiation parameter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Beaton,Will</dc:creator>
  <cp:lastModifiedBy>JORGE MAESTRE HEREDIA</cp:lastModifiedBy>
  <cp:revision>359</cp:revision>
  <cp:lastPrinted>2014-10-16T14:51:28Z</cp:lastPrinted>
  <dcterms:created xsi:type="dcterms:W3CDTF">2021-12-22T14:33:06Z</dcterms:created>
  <dcterms:modified xsi:type="dcterms:W3CDTF">2022-09-22T19:44:27Z</dcterms:modified>
</cp:coreProperties>
</file>