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3"/>
  </p:notesMasterIdLst>
  <p:sldIdLst>
    <p:sldId id="256" r:id="rId2"/>
    <p:sldId id="1474" r:id="rId3"/>
    <p:sldId id="669" r:id="rId4"/>
    <p:sldId id="2253" r:id="rId5"/>
    <p:sldId id="261" r:id="rId6"/>
    <p:sldId id="262" r:id="rId7"/>
    <p:sldId id="267" r:id="rId8"/>
    <p:sldId id="268" r:id="rId9"/>
    <p:sldId id="269" r:id="rId10"/>
    <p:sldId id="270" r:id="rId11"/>
    <p:sldId id="263" r:id="rId12"/>
    <p:sldId id="264" r:id="rId13"/>
    <p:sldId id="265" r:id="rId14"/>
    <p:sldId id="266" r:id="rId15"/>
    <p:sldId id="271" r:id="rId16"/>
    <p:sldId id="272" r:id="rId17"/>
    <p:sldId id="275" r:id="rId18"/>
    <p:sldId id="276" r:id="rId19"/>
    <p:sldId id="278" r:id="rId20"/>
    <p:sldId id="274" r:id="rId21"/>
    <p:sldId id="27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E7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77" autoAdjust="0"/>
    <p:restoredTop sz="94694"/>
  </p:normalViewPr>
  <p:slideViewPr>
    <p:cSldViewPr snapToGrid="0" snapToObjects="1">
      <p:cViewPr varScale="1">
        <p:scale>
          <a:sx n="109" d="100"/>
          <a:sy n="109" d="100"/>
        </p:scale>
        <p:origin x="52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4" Type="http://schemas.openxmlformats.org/officeDocument/2006/relationships/image" Target="../media/image13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4" Type="http://schemas.openxmlformats.org/officeDocument/2006/relationships/image" Target="../media/image1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7538BA-B643-48C6-BF0B-82C4ED2B72A9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5294901-8F3F-4944-A5C7-6648F5DB32EB}">
      <dgm:prSet phldrT="[Text]"/>
      <dgm:spPr>
        <a:solidFill>
          <a:srgbClr val="005C0F"/>
        </a:solidFill>
      </dgm:spPr>
      <dgm:t>
        <a:bodyPr/>
        <a:lstStyle/>
        <a:p>
          <a:r>
            <a:rPr lang="en-US" b="0" dirty="0"/>
            <a:t>Produce and/or distribute radioactive and stable isotopes that are in short supply; includes by-products, surplus materials and related isotope services</a:t>
          </a:r>
          <a:endParaRPr lang="en-US" dirty="0"/>
        </a:p>
      </dgm:t>
    </dgm:pt>
    <dgm:pt modelId="{C76E37FA-5616-43FF-80C2-0EE12665CA9F}" type="parTrans" cxnId="{97B64866-A182-4E3E-AC28-91338604770C}">
      <dgm:prSet/>
      <dgm:spPr/>
      <dgm:t>
        <a:bodyPr/>
        <a:lstStyle/>
        <a:p>
          <a:endParaRPr lang="en-US"/>
        </a:p>
      </dgm:t>
    </dgm:pt>
    <dgm:pt modelId="{FA318119-A8DB-4346-923E-7B5563018D15}" type="sibTrans" cxnId="{97B64866-A182-4E3E-AC28-91338604770C}">
      <dgm:prSet/>
      <dgm:spPr/>
      <dgm:t>
        <a:bodyPr/>
        <a:lstStyle/>
        <a:p>
          <a:endParaRPr lang="en-US"/>
        </a:p>
      </dgm:t>
    </dgm:pt>
    <dgm:pt modelId="{6221AAB2-AC40-4B02-9293-6E159307D016}">
      <dgm:prSet phldrT="[Text]"/>
      <dgm:spPr>
        <a:solidFill>
          <a:srgbClr val="005C0F"/>
        </a:solidFill>
      </dgm:spPr>
      <dgm:t>
        <a:bodyPr/>
        <a:lstStyle/>
        <a:p>
          <a:r>
            <a:rPr lang="en-US" b="0" dirty="0"/>
            <a:t>Maintain the infrastructure required to produce and supply priority isotope products and related service</a:t>
          </a:r>
          <a:endParaRPr lang="en-US" dirty="0"/>
        </a:p>
      </dgm:t>
    </dgm:pt>
    <dgm:pt modelId="{150C6933-F191-44F3-A660-D702251485C8}" type="parTrans" cxnId="{B1A099BE-57B0-415A-BD5F-E532FFB081D3}">
      <dgm:prSet/>
      <dgm:spPr/>
      <dgm:t>
        <a:bodyPr/>
        <a:lstStyle/>
        <a:p>
          <a:endParaRPr lang="en-US"/>
        </a:p>
      </dgm:t>
    </dgm:pt>
    <dgm:pt modelId="{1A801C38-BFDD-4A16-A78D-5274995691E0}" type="sibTrans" cxnId="{B1A099BE-57B0-415A-BD5F-E532FFB081D3}">
      <dgm:prSet/>
      <dgm:spPr/>
      <dgm:t>
        <a:bodyPr/>
        <a:lstStyle/>
        <a:p>
          <a:endParaRPr lang="en-US"/>
        </a:p>
      </dgm:t>
    </dgm:pt>
    <dgm:pt modelId="{E2FFD13F-1DC9-43EB-B8EB-5A1ABEDA16BC}">
      <dgm:prSet phldrT="[Text]"/>
      <dgm:spPr>
        <a:solidFill>
          <a:srgbClr val="005C0F"/>
        </a:solidFill>
      </dgm:spPr>
      <dgm:t>
        <a:bodyPr/>
        <a:lstStyle/>
        <a:p>
          <a:r>
            <a:rPr lang="en-US" b="0" dirty="0"/>
            <a:t>Conduct R&amp;D on new and improved isotope production and processing techniques which can make available priority isotopes for research and application.  Develop workforce.</a:t>
          </a:r>
          <a:endParaRPr lang="en-US" dirty="0"/>
        </a:p>
      </dgm:t>
    </dgm:pt>
    <dgm:pt modelId="{E449851C-4F12-48EB-BB57-54F6BE2E650F}" type="parTrans" cxnId="{60126287-CD64-4A4C-B2AC-40D33804018A}">
      <dgm:prSet/>
      <dgm:spPr/>
      <dgm:t>
        <a:bodyPr/>
        <a:lstStyle/>
        <a:p>
          <a:endParaRPr lang="en-US"/>
        </a:p>
      </dgm:t>
    </dgm:pt>
    <dgm:pt modelId="{BDA0F838-44E8-457F-A08C-C54258C9970C}" type="sibTrans" cxnId="{60126287-CD64-4A4C-B2AC-40D33804018A}">
      <dgm:prSet/>
      <dgm:spPr/>
      <dgm:t>
        <a:bodyPr/>
        <a:lstStyle/>
        <a:p>
          <a:endParaRPr lang="en-US"/>
        </a:p>
      </dgm:t>
    </dgm:pt>
    <dgm:pt modelId="{6C595D03-FBB3-4549-9D0B-C771006E6692}">
      <dgm:prSet phldrT="[Text]"/>
      <dgm:spPr>
        <a:solidFill>
          <a:srgbClr val="005C0F"/>
        </a:solidFill>
      </dgm:spPr>
      <dgm:t>
        <a:bodyPr/>
        <a:lstStyle/>
        <a:p>
          <a:r>
            <a:rPr lang="en-US" b="0" dirty="0"/>
            <a:t>Ensure robust domestic supply chains. Reduce U.S. dependency on foreign supply to ensure National Preparedness.</a:t>
          </a:r>
          <a:endParaRPr lang="en-US" dirty="0"/>
        </a:p>
      </dgm:t>
    </dgm:pt>
    <dgm:pt modelId="{76F06832-8CCC-4902-A0B8-42BBA8ADBE18}" type="sibTrans" cxnId="{7425BB7B-2DDF-4EFA-8A3D-DBC2F7B67A75}">
      <dgm:prSet/>
      <dgm:spPr/>
      <dgm:t>
        <a:bodyPr/>
        <a:lstStyle/>
        <a:p>
          <a:endParaRPr lang="en-US"/>
        </a:p>
      </dgm:t>
    </dgm:pt>
    <dgm:pt modelId="{2BE60C71-3507-4D7E-A9B8-BDF34FCFBC12}" type="parTrans" cxnId="{7425BB7B-2DDF-4EFA-8A3D-DBC2F7B67A75}">
      <dgm:prSet/>
      <dgm:spPr/>
      <dgm:t>
        <a:bodyPr/>
        <a:lstStyle/>
        <a:p>
          <a:endParaRPr lang="en-US"/>
        </a:p>
      </dgm:t>
    </dgm:pt>
    <dgm:pt modelId="{2071263D-3C02-4AED-BD2E-37D4AF7B711A}" type="pres">
      <dgm:prSet presAssocID="{7E7538BA-B643-48C6-BF0B-82C4ED2B72A9}" presName="linear" presStyleCnt="0">
        <dgm:presLayoutVars>
          <dgm:dir/>
          <dgm:resizeHandles val="exact"/>
        </dgm:presLayoutVars>
      </dgm:prSet>
      <dgm:spPr/>
    </dgm:pt>
    <dgm:pt modelId="{9E661956-546E-46FB-8567-5604F5F42250}" type="pres">
      <dgm:prSet presAssocID="{65294901-8F3F-4944-A5C7-6648F5DB32EB}" presName="comp" presStyleCnt="0"/>
      <dgm:spPr/>
    </dgm:pt>
    <dgm:pt modelId="{5AD336CA-56A3-4C1B-BA60-55F6435E448B}" type="pres">
      <dgm:prSet presAssocID="{65294901-8F3F-4944-A5C7-6648F5DB32EB}" presName="box" presStyleLbl="node1" presStyleIdx="0" presStyleCnt="4"/>
      <dgm:spPr/>
    </dgm:pt>
    <dgm:pt modelId="{D2873932-1116-4F08-9D8D-5591F6167F33}" type="pres">
      <dgm:prSet presAssocID="{65294901-8F3F-4944-A5C7-6648F5DB32EB}" presName="img" presStyleLbl="fgImgPlace1" presStyleIdx="0" presStyleCnt="4" custLinFactNeighborY="513"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5960D7E-B56D-4F28-B31E-0775A1F35388}" type="pres">
      <dgm:prSet presAssocID="{65294901-8F3F-4944-A5C7-6648F5DB32EB}" presName="text" presStyleLbl="node1" presStyleIdx="0" presStyleCnt="4">
        <dgm:presLayoutVars>
          <dgm:bulletEnabled val="1"/>
        </dgm:presLayoutVars>
      </dgm:prSet>
      <dgm:spPr/>
    </dgm:pt>
    <dgm:pt modelId="{93CBEBF9-71FC-4AD8-AF69-FCBAD8BD1CE3}" type="pres">
      <dgm:prSet presAssocID="{FA318119-A8DB-4346-923E-7B5563018D15}" presName="spacer" presStyleCnt="0"/>
      <dgm:spPr/>
    </dgm:pt>
    <dgm:pt modelId="{F897F25A-EF41-4AEC-8CA2-7DDD23CBE6DA}" type="pres">
      <dgm:prSet presAssocID="{6221AAB2-AC40-4B02-9293-6E159307D016}" presName="comp" presStyleCnt="0"/>
      <dgm:spPr/>
    </dgm:pt>
    <dgm:pt modelId="{27ED09A7-A7CF-478A-A07A-84485A75360C}" type="pres">
      <dgm:prSet presAssocID="{6221AAB2-AC40-4B02-9293-6E159307D016}" presName="box" presStyleLbl="node1" presStyleIdx="1" presStyleCnt="4" custLinFactNeighborX="-153" custLinFactNeighborY="2223"/>
      <dgm:spPr/>
    </dgm:pt>
    <dgm:pt modelId="{A4CB784D-6798-44A1-AC9C-1F871AD126F2}" type="pres">
      <dgm:prSet presAssocID="{6221AAB2-AC40-4B02-9293-6E159307D016}" presName="img" presStyleLbl="fgImgPlace1" presStyleIdx="1" presStyleCnt="4"/>
      <dgm:spPr>
        <a:blipFill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E44132C-0212-472A-A32B-DF82E599BD00}" type="pres">
      <dgm:prSet presAssocID="{6221AAB2-AC40-4B02-9293-6E159307D016}" presName="text" presStyleLbl="node1" presStyleIdx="1" presStyleCnt="4">
        <dgm:presLayoutVars>
          <dgm:bulletEnabled val="1"/>
        </dgm:presLayoutVars>
      </dgm:prSet>
      <dgm:spPr/>
    </dgm:pt>
    <dgm:pt modelId="{85D98226-B087-4ADA-AF6B-12B5A71D3CF8}" type="pres">
      <dgm:prSet presAssocID="{1A801C38-BFDD-4A16-A78D-5274995691E0}" presName="spacer" presStyleCnt="0"/>
      <dgm:spPr/>
    </dgm:pt>
    <dgm:pt modelId="{DBA392E6-F342-40B5-AF50-0BB102758C14}" type="pres">
      <dgm:prSet presAssocID="{E2FFD13F-1DC9-43EB-B8EB-5A1ABEDA16BC}" presName="comp" presStyleCnt="0"/>
      <dgm:spPr/>
    </dgm:pt>
    <dgm:pt modelId="{4669E30A-87B4-4804-9109-685D1783084B}" type="pres">
      <dgm:prSet presAssocID="{E2FFD13F-1DC9-43EB-B8EB-5A1ABEDA16BC}" presName="box" presStyleLbl="node1" presStyleIdx="2" presStyleCnt="4"/>
      <dgm:spPr/>
    </dgm:pt>
    <dgm:pt modelId="{1A4D543C-672B-4B4A-AAE4-32C5EE7A7B2E}" type="pres">
      <dgm:prSet presAssocID="{E2FFD13F-1DC9-43EB-B8EB-5A1ABEDA16BC}" presName="img" presStyleLbl="fgImgPlace1" presStyleIdx="2" presStyleCnt="4"/>
      <dgm:spPr>
        <a:blipFill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F2E6C92-5050-48D9-A2BB-62BDA506C841}" type="pres">
      <dgm:prSet presAssocID="{E2FFD13F-1DC9-43EB-B8EB-5A1ABEDA16BC}" presName="text" presStyleLbl="node1" presStyleIdx="2" presStyleCnt="4">
        <dgm:presLayoutVars>
          <dgm:bulletEnabled val="1"/>
        </dgm:presLayoutVars>
      </dgm:prSet>
      <dgm:spPr/>
    </dgm:pt>
    <dgm:pt modelId="{6978D62A-8EF3-4E94-A1A3-B675C7F4C708}" type="pres">
      <dgm:prSet presAssocID="{BDA0F838-44E8-457F-A08C-C54258C9970C}" presName="spacer" presStyleCnt="0"/>
      <dgm:spPr/>
    </dgm:pt>
    <dgm:pt modelId="{22CA5CD6-4C4C-4FDC-8F84-551AF86B2D04}" type="pres">
      <dgm:prSet presAssocID="{6C595D03-FBB3-4549-9D0B-C771006E6692}" presName="comp" presStyleCnt="0"/>
      <dgm:spPr/>
    </dgm:pt>
    <dgm:pt modelId="{CA67653E-80ED-4416-BA95-E9848682B7E1}" type="pres">
      <dgm:prSet presAssocID="{6C595D03-FBB3-4549-9D0B-C771006E6692}" presName="box" presStyleLbl="node1" presStyleIdx="3" presStyleCnt="4" custLinFactNeighborY="-2152"/>
      <dgm:spPr/>
    </dgm:pt>
    <dgm:pt modelId="{BD5BB06D-1CB2-440D-8A0F-40EE7E596EA8}" type="pres">
      <dgm:prSet presAssocID="{6C595D03-FBB3-4549-9D0B-C771006E6692}" presName="img" presStyleLbl="fgImgPlace1" presStyleIdx="3" presStyleCnt="4"/>
      <dgm:spPr>
        <a:blipFill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74967EB-F660-4409-86C7-F5DFDF307B4F}" type="pres">
      <dgm:prSet presAssocID="{6C595D03-FBB3-4549-9D0B-C771006E6692}" presName="text" presStyleLbl="node1" presStyleIdx="3" presStyleCnt="4">
        <dgm:presLayoutVars>
          <dgm:bulletEnabled val="1"/>
        </dgm:presLayoutVars>
      </dgm:prSet>
      <dgm:spPr/>
    </dgm:pt>
  </dgm:ptLst>
  <dgm:cxnLst>
    <dgm:cxn modelId="{12BBE10A-08EE-47F3-A0A1-AB69DEA6A258}" type="presOf" srcId="{6221AAB2-AC40-4B02-9293-6E159307D016}" destId="{5E44132C-0212-472A-A32B-DF82E599BD00}" srcOrd="1" destOrd="0" presId="urn:microsoft.com/office/officeart/2005/8/layout/vList4"/>
    <dgm:cxn modelId="{55DA6826-CD16-41D6-9C24-71D0F1B58C96}" type="presOf" srcId="{65294901-8F3F-4944-A5C7-6648F5DB32EB}" destId="{5AD336CA-56A3-4C1B-BA60-55F6435E448B}" srcOrd="0" destOrd="0" presId="urn:microsoft.com/office/officeart/2005/8/layout/vList4"/>
    <dgm:cxn modelId="{67EE0864-BCEE-4903-8E3E-3BFDC5AB0CAD}" type="presOf" srcId="{6C595D03-FBB3-4549-9D0B-C771006E6692}" destId="{974967EB-F660-4409-86C7-F5DFDF307B4F}" srcOrd="1" destOrd="0" presId="urn:microsoft.com/office/officeart/2005/8/layout/vList4"/>
    <dgm:cxn modelId="{CC0A7064-F2D2-4554-BDE2-26CC9FAA94DF}" type="presOf" srcId="{E2FFD13F-1DC9-43EB-B8EB-5A1ABEDA16BC}" destId="{4669E30A-87B4-4804-9109-685D1783084B}" srcOrd="0" destOrd="0" presId="urn:microsoft.com/office/officeart/2005/8/layout/vList4"/>
    <dgm:cxn modelId="{97B64866-A182-4E3E-AC28-91338604770C}" srcId="{7E7538BA-B643-48C6-BF0B-82C4ED2B72A9}" destId="{65294901-8F3F-4944-A5C7-6648F5DB32EB}" srcOrd="0" destOrd="0" parTransId="{C76E37FA-5616-43FF-80C2-0EE12665CA9F}" sibTransId="{FA318119-A8DB-4346-923E-7B5563018D15}"/>
    <dgm:cxn modelId="{DE50FA48-DF1E-4EDF-8004-0CE58DACB4A1}" type="presOf" srcId="{7E7538BA-B643-48C6-BF0B-82C4ED2B72A9}" destId="{2071263D-3C02-4AED-BD2E-37D4AF7B711A}" srcOrd="0" destOrd="0" presId="urn:microsoft.com/office/officeart/2005/8/layout/vList4"/>
    <dgm:cxn modelId="{7425BB7B-2DDF-4EFA-8A3D-DBC2F7B67A75}" srcId="{7E7538BA-B643-48C6-BF0B-82C4ED2B72A9}" destId="{6C595D03-FBB3-4549-9D0B-C771006E6692}" srcOrd="3" destOrd="0" parTransId="{2BE60C71-3507-4D7E-A9B8-BDF34FCFBC12}" sibTransId="{76F06832-8CCC-4902-A0B8-42BBA8ADBE18}"/>
    <dgm:cxn modelId="{FC9C0A84-6554-4B8F-83DA-E8F35F433257}" type="presOf" srcId="{6221AAB2-AC40-4B02-9293-6E159307D016}" destId="{27ED09A7-A7CF-478A-A07A-84485A75360C}" srcOrd="0" destOrd="0" presId="urn:microsoft.com/office/officeart/2005/8/layout/vList4"/>
    <dgm:cxn modelId="{60126287-CD64-4A4C-B2AC-40D33804018A}" srcId="{7E7538BA-B643-48C6-BF0B-82C4ED2B72A9}" destId="{E2FFD13F-1DC9-43EB-B8EB-5A1ABEDA16BC}" srcOrd="2" destOrd="0" parTransId="{E449851C-4F12-48EB-BB57-54F6BE2E650F}" sibTransId="{BDA0F838-44E8-457F-A08C-C54258C9970C}"/>
    <dgm:cxn modelId="{B9D31D9E-CCB1-4170-AF9E-DE7EB0A818EE}" type="presOf" srcId="{6C595D03-FBB3-4549-9D0B-C771006E6692}" destId="{CA67653E-80ED-4416-BA95-E9848682B7E1}" srcOrd="0" destOrd="0" presId="urn:microsoft.com/office/officeart/2005/8/layout/vList4"/>
    <dgm:cxn modelId="{4F3388AD-D090-44D0-910D-31E7FB3E0230}" type="presOf" srcId="{65294901-8F3F-4944-A5C7-6648F5DB32EB}" destId="{85960D7E-B56D-4F28-B31E-0775A1F35388}" srcOrd="1" destOrd="0" presId="urn:microsoft.com/office/officeart/2005/8/layout/vList4"/>
    <dgm:cxn modelId="{046394AF-0B88-4493-A045-A4A8A9AAC2E0}" type="presOf" srcId="{E2FFD13F-1DC9-43EB-B8EB-5A1ABEDA16BC}" destId="{4F2E6C92-5050-48D9-A2BB-62BDA506C841}" srcOrd="1" destOrd="0" presId="urn:microsoft.com/office/officeart/2005/8/layout/vList4"/>
    <dgm:cxn modelId="{B1A099BE-57B0-415A-BD5F-E532FFB081D3}" srcId="{7E7538BA-B643-48C6-BF0B-82C4ED2B72A9}" destId="{6221AAB2-AC40-4B02-9293-6E159307D016}" srcOrd="1" destOrd="0" parTransId="{150C6933-F191-44F3-A660-D702251485C8}" sibTransId="{1A801C38-BFDD-4A16-A78D-5274995691E0}"/>
    <dgm:cxn modelId="{60CC66DC-4655-48A0-A70F-E1D5FF2C95C2}" type="presParOf" srcId="{2071263D-3C02-4AED-BD2E-37D4AF7B711A}" destId="{9E661956-546E-46FB-8567-5604F5F42250}" srcOrd="0" destOrd="0" presId="urn:microsoft.com/office/officeart/2005/8/layout/vList4"/>
    <dgm:cxn modelId="{810A20C4-7873-45BF-BAAA-FB27CCA154D5}" type="presParOf" srcId="{9E661956-546E-46FB-8567-5604F5F42250}" destId="{5AD336CA-56A3-4C1B-BA60-55F6435E448B}" srcOrd="0" destOrd="0" presId="urn:microsoft.com/office/officeart/2005/8/layout/vList4"/>
    <dgm:cxn modelId="{CC226A3B-61D7-488F-93BB-76F3FA57EBB0}" type="presParOf" srcId="{9E661956-546E-46FB-8567-5604F5F42250}" destId="{D2873932-1116-4F08-9D8D-5591F6167F33}" srcOrd="1" destOrd="0" presId="urn:microsoft.com/office/officeart/2005/8/layout/vList4"/>
    <dgm:cxn modelId="{A6F0D1CC-ECDE-40CB-B65E-42213DFD8D91}" type="presParOf" srcId="{9E661956-546E-46FB-8567-5604F5F42250}" destId="{85960D7E-B56D-4F28-B31E-0775A1F35388}" srcOrd="2" destOrd="0" presId="urn:microsoft.com/office/officeart/2005/8/layout/vList4"/>
    <dgm:cxn modelId="{3CDDB128-6B37-4AC8-B26A-6B8B459BBDE0}" type="presParOf" srcId="{2071263D-3C02-4AED-BD2E-37D4AF7B711A}" destId="{93CBEBF9-71FC-4AD8-AF69-FCBAD8BD1CE3}" srcOrd="1" destOrd="0" presId="urn:microsoft.com/office/officeart/2005/8/layout/vList4"/>
    <dgm:cxn modelId="{05D08BBD-DCEF-4D43-BDD6-5BC6C028D8CC}" type="presParOf" srcId="{2071263D-3C02-4AED-BD2E-37D4AF7B711A}" destId="{F897F25A-EF41-4AEC-8CA2-7DDD23CBE6DA}" srcOrd="2" destOrd="0" presId="urn:microsoft.com/office/officeart/2005/8/layout/vList4"/>
    <dgm:cxn modelId="{D1664CE5-C977-428C-898C-402B3A4E4AB2}" type="presParOf" srcId="{F897F25A-EF41-4AEC-8CA2-7DDD23CBE6DA}" destId="{27ED09A7-A7CF-478A-A07A-84485A75360C}" srcOrd="0" destOrd="0" presId="urn:microsoft.com/office/officeart/2005/8/layout/vList4"/>
    <dgm:cxn modelId="{D4255B51-EE7A-4A86-9FB1-C46F59050F9F}" type="presParOf" srcId="{F897F25A-EF41-4AEC-8CA2-7DDD23CBE6DA}" destId="{A4CB784D-6798-44A1-AC9C-1F871AD126F2}" srcOrd="1" destOrd="0" presId="urn:microsoft.com/office/officeart/2005/8/layout/vList4"/>
    <dgm:cxn modelId="{EC6DDE86-3E7F-4095-B9A7-09365DB1B509}" type="presParOf" srcId="{F897F25A-EF41-4AEC-8CA2-7DDD23CBE6DA}" destId="{5E44132C-0212-472A-A32B-DF82E599BD00}" srcOrd="2" destOrd="0" presId="urn:microsoft.com/office/officeart/2005/8/layout/vList4"/>
    <dgm:cxn modelId="{E8D09CC1-E63C-45AF-A920-D09DAA568CD1}" type="presParOf" srcId="{2071263D-3C02-4AED-BD2E-37D4AF7B711A}" destId="{85D98226-B087-4ADA-AF6B-12B5A71D3CF8}" srcOrd="3" destOrd="0" presId="urn:microsoft.com/office/officeart/2005/8/layout/vList4"/>
    <dgm:cxn modelId="{9C5C6FF3-D629-41D0-B41F-68B9D08A22B4}" type="presParOf" srcId="{2071263D-3C02-4AED-BD2E-37D4AF7B711A}" destId="{DBA392E6-F342-40B5-AF50-0BB102758C14}" srcOrd="4" destOrd="0" presId="urn:microsoft.com/office/officeart/2005/8/layout/vList4"/>
    <dgm:cxn modelId="{C6710720-A7C2-4481-B669-3523EE6C720A}" type="presParOf" srcId="{DBA392E6-F342-40B5-AF50-0BB102758C14}" destId="{4669E30A-87B4-4804-9109-685D1783084B}" srcOrd="0" destOrd="0" presId="urn:microsoft.com/office/officeart/2005/8/layout/vList4"/>
    <dgm:cxn modelId="{B267E086-86D5-472E-A510-E63894E9C6C8}" type="presParOf" srcId="{DBA392E6-F342-40B5-AF50-0BB102758C14}" destId="{1A4D543C-672B-4B4A-AAE4-32C5EE7A7B2E}" srcOrd="1" destOrd="0" presId="urn:microsoft.com/office/officeart/2005/8/layout/vList4"/>
    <dgm:cxn modelId="{3890DDFF-D4D3-4C9F-9609-9F167A6E4716}" type="presParOf" srcId="{DBA392E6-F342-40B5-AF50-0BB102758C14}" destId="{4F2E6C92-5050-48D9-A2BB-62BDA506C841}" srcOrd="2" destOrd="0" presId="urn:microsoft.com/office/officeart/2005/8/layout/vList4"/>
    <dgm:cxn modelId="{1BBCC583-464D-43A7-B1A2-C3E0BEC84269}" type="presParOf" srcId="{2071263D-3C02-4AED-BD2E-37D4AF7B711A}" destId="{6978D62A-8EF3-4E94-A1A3-B675C7F4C708}" srcOrd="5" destOrd="0" presId="urn:microsoft.com/office/officeart/2005/8/layout/vList4"/>
    <dgm:cxn modelId="{B36FE10C-DBEE-4433-9F22-7FB7C98F3019}" type="presParOf" srcId="{2071263D-3C02-4AED-BD2E-37D4AF7B711A}" destId="{22CA5CD6-4C4C-4FDC-8F84-551AF86B2D04}" srcOrd="6" destOrd="0" presId="urn:microsoft.com/office/officeart/2005/8/layout/vList4"/>
    <dgm:cxn modelId="{4D34F550-D4D1-487B-A805-021A00CD879E}" type="presParOf" srcId="{22CA5CD6-4C4C-4FDC-8F84-551AF86B2D04}" destId="{CA67653E-80ED-4416-BA95-E9848682B7E1}" srcOrd="0" destOrd="0" presId="urn:microsoft.com/office/officeart/2005/8/layout/vList4"/>
    <dgm:cxn modelId="{CBF53B3A-7653-4532-93C9-2420B4543FF2}" type="presParOf" srcId="{22CA5CD6-4C4C-4FDC-8F84-551AF86B2D04}" destId="{BD5BB06D-1CB2-440D-8A0F-40EE7E596EA8}" srcOrd="1" destOrd="0" presId="urn:microsoft.com/office/officeart/2005/8/layout/vList4"/>
    <dgm:cxn modelId="{9D7D6BD1-5FB5-43D5-8B02-9E86069A5B9C}" type="presParOf" srcId="{22CA5CD6-4C4C-4FDC-8F84-551AF86B2D04}" destId="{974967EB-F660-4409-86C7-F5DFDF307B4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D336CA-56A3-4C1B-BA60-55F6435E448B}">
      <dsp:nvSpPr>
        <dsp:cNvPr id="0" name=""/>
        <dsp:cNvSpPr/>
      </dsp:nvSpPr>
      <dsp:spPr>
        <a:xfrm>
          <a:off x="0" y="0"/>
          <a:ext cx="7589272" cy="1049811"/>
        </a:xfrm>
        <a:prstGeom prst="roundRect">
          <a:avLst>
            <a:gd name="adj" fmla="val 10000"/>
          </a:avLst>
        </a:prstGeom>
        <a:solidFill>
          <a:srgbClr val="005C0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kern="1200" dirty="0"/>
            <a:t>Produce and/or distribute radioactive and stable isotopes that are in short supply; includes by-products, surplus materials and related isotope services</a:t>
          </a:r>
          <a:endParaRPr lang="en-US" sz="2100" kern="1200" dirty="0"/>
        </a:p>
      </dsp:txBody>
      <dsp:txXfrm>
        <a:off x="1622835" y="0"/>
        <a:ext cx="5966436" cy="1049811"/>
      </dsp:txXfrm>
    </dsp:sp>
    <dsp:sp modelId="{D2873932-1116-4F08-9D8D-5591F6167F33}">
      <dsp:nvSpPr>
        <dsp:cNvPr id="0" name=""/>
        <dsp:cNvSpPr/>
      </dsp:nvSpPr>
      <dsp:spPr>
        <a:xfrm>
          <a:off x="104981" y="109289"/>
          <a:ext cx="1517854" cy="83984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ED09A7-A7CF-478A-A07A-84485A75360C}">
      <dsp:nvSpPr>
        <dsp:cNvPr id="0" name=""/>
        <dsp:cNvSpPr/>
      </dsp:nvSpPr>
      <dsp:spPr>
        <a:xfrm>
          <a:off x="0" y="1178130"/>
          <a:ext cx="7589272" cy="1049811"/>
        </a:xfrm>
        <a:prstGeom prst="roundRect">
          <a:avLst>
            <a:gd name="adj" fmla="val 10000"/>
          </a:avLst>
        </a:prstGeom>
        <a:solidFill>
          <a:srgbClr val="005C0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kern="1200" dirty="0"/>
            <a:t>Maintain the infrastructure required to produce and supply priority isotope products and related service</a:t>
          </a:r>
          <a:endParaRPr lang="en-US" sz="2100" kern="1200" dirty="0"/>
        </a:p>
      </dsp:txBody>
      <dsp:txXfrm>
        <a:off x="1622835" y="1178130"/>
        <a:ext cx="5966436" cy="1049811"/>
      </dsp:txXfrm>
    </dsp:sp>
    <dsp:sp modelId="{A4CB784D-6798-44A1-AC9C-1F871AD126F2}">
      <dsp:nvSpPr>
        <dsp:cNvPr id="0" name=""/>
        <dsp:cNvSpPr/>
      </dsp:nvSpPr>
      <dsp:spPr>
        <a:xfrm>
          <a:off x="104981" y="1259774"/>
          <a:ext cx="1517854" cy="83984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69E30A-87B4-4804-9109-685D1783084B}">
      <dsp:nvSpPr>
        <dsp:cNvPr id="0" name=""/>
        <dsp:cNvSpPr/>
      </dsp:nvSpPr>
      <dsp:spPr>
        <a:xfrm>
          <a:off x="0" y="2309586"/>
          <a:ext cx="7589272" cy="1049811"/>
        </a:xfrm>
        <a:prstGeom prst="roundRect">
          <a:avLst>
            <a:gd name="adj" fmla="val 10000"/>
          </a:avLst>
        </a:prstGeom>
        <a:solidFill>
          <a:srgbClr val="005C0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kern="1200" dirty="0"/>
            <a:t>Conduct R&amp;D on new and improved isotope production and processing techniques which can make available priority isotopes for research and application.  Develop workforce.</a:t>
          </a:r>
          <a:endParaRPr lang="en-US" sz="2100" kern="1200" dirty="0"/>
        </a:p>
      </dsp:txBody>
      <dsp:txXfrm>
        <a:off x="1622835" y="2309586"/>
        <a:ext cx="5966436" cy="1049811"/>
      </dsp:txXfrm>
    </dsp:sp>
    <dsp:sp modelId="{1A4D543C-672B-4B4A-AAE4-32C5EE7A7B2E}">
      <dsp:nvSpPr>
        <dsp:cNvPr id="0" name=""/>
        <dsp:cNvSpPr/>
      </dsp:nvSpPr>
      <dsp:spPr>
        <a:xfrm>
          <a:off x="104981" y="2414567"/>
          <a:ext cx="1517854" cy="83984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67653E-80ED-4416-BA95-E9848682B7E1}">
      <dsp:nvSpPr>
        <dsp:cNvPr id="0" name=""/>
        <dsp:cNvSpPr/>
      </dsp:nvSpPr>
      <dsp:spPr>
        <a:xfrm>
          <a:off x="0" y="3441787"/>
          <a:ext cx="7589272" cy="1049811"/>
        </a:xfrm>
        <a:prstGeom prst="roundRect">
          <a:avLst>
            <a:gd name="adj" fmla="val 10000"/>
          </a:avLst>
        </a:prstGeom>
        <a:solidFill>
          <a:srgbClr val="005C0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kern="1200" dirty="0"/>
            <a:t>Ensure robust domestic supply chains. Reduce U.S. dependency on foreign supply to ensure National Preparedness.</a:t>
          </a:r>
          <a:endParaRPr lang="en-US" sz="2100" kern="1200" dirty="0"/>
        </a:p>
      </dsp:txBody>
      <dsp:txXfrm>
        <a:off x="1622835" y="3441787"/>
        <a:ext cx="5966436" cy="1049811"/>
      </dsp:txXfrm>
    </dsp:sp>
    <dsp:sp modelId="{BD5BB06D-1CB2-440D-8A0F-40EE7E596EA8}">
      <dsp:nvSpPr>
        <dsp:cNvPr id="0" name=""/>
        <dsp:cNvSpPr/>
      </dsp:nvSpPr>
      <dsp:spPr>
        <a:xfrm>
          <a:off x="104981" y="3569360"/>
          <a:ext cx="1517854" cy="83984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877FF0-7165-4FE5-9036-A138A72548F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27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77963-5DDD-492F-84AF-490230497F7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384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6083" y="574291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4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2.pn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kEdjITUVbPY?feature=oembe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BLIP Status and </a:t>
            </a:r>
            <a:br>
              <a:rPr lang="en-US" dirty="0"/>
            </a:br>
            <a:r>
              <a:rPr lang="en-US" dirty="0"/>
              <a:t>Analysis Capabilities at BNL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September 23, 2022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Dohyun Kim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7E6F240-F4F2-4FF4-8735-45E2294AD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503" y="54016"/>
            <a:ext cx="110490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Overview: Irradiation and Post-Irradiation Capabilities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9868D053-1E3A-4DCB-BFE6-82CED0115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374" y="1041032"/>
            <a:ext cx="3963338" cy="326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Synergistic1">
            <a:extLst>
              <a:ext uri="{FF2B5EF4-FFF2-40B4-BE49-F238E27FC236}">
                <a16:creationId xmlns:a16="http://schemas.microsoft.com/office/drawing/2014/main" id="{96B2321A-67F3-4955-9049-949DE43EA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56" t="17947" r="10928" b="61143"/>
          <a:stretch>
            <a:fillRect/>
          </a:stretch>
        </p:blipFill>
        <p:spPr bwMode="auto">
          <a:xfrm>
            <a:off x="8054406" y="2975840"/>
            <a:ext cx="1875631" cy="1321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BF96851E-802C-40B1-AAEC-7C3F90525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694" y="4637273"/>
            <a:ext cx="4068474" cy="1922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ATT32540 - Copy">
            <a:extLst>
              <a:ext uri="{FF2B5EF4-FFF2-40B4-BE49-F238E27FC236}">
                <a16:creationId xmlns:a16="http://schemas.microsoft.com/office/drawing/2014/main" id="{B62CD444-05CF-4577-9D89-4A2D4E25F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406" y="1549118"/>
            <a:ext cx="1844675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G:\BLAIRR_Workshop\NSLS2_CFN\IMG_20160819_183648962_HDR.jpg">
            <a:extLst>
              <a:ext uri="{FF2B5EF4-FFF2-40B4-BE49-F238E27FC236}">
                <a16:creationId xmlns:a16="http://schemas.microsoft.com/office/drawing/2014/main" id="{337D11E2-AAB2-494F-890A-85AFC6662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" r="7481"/>
          <a:stretch>
            <a:fillRect/>
          </a:stretch>
        </p:blipFill>
        <p:spPr bwMode="auto">
          <a:xfrm>
            <a:off x="814956" y="2310719"/>
            <a:ext cx="2955925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BF452A0-5A86-4AB1-9115-AE0938B8F8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4683" y="4407884"/>
            <a:ext cx="3179310" cy="227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645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7E6F240-F4F2-4FF4-8735-45E2294AD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503" y="54016"/>
            <a:ext cx="110490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Ion Irradiation at BNL Tandem</a:t>
            </a:r>
          </a:p>
        </p:txBody>
      </p:sp>
      <p:pic>
        <p:nvPicPr>
          <p:cNvPr id="5" name="Picture 4" descr="neutron">
            <a:extLst>
              <a:ext uri="{FF2B5EF4-FFF2-40B4-BE49-F238E27FC236}">
                <a16:creationId xmlns:a16="http://schemas.microsoft.com/office/drawing/2014/main" id="{AA05FDD1-C5C6-4D8E-8A04-9D04252D4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" r="1733" b="6638"/>
          <a:stretch>
            <a:fillRect/>
          </a:stretch>
        </p:blipFill>
        <p:spPr bwMode="auto">
          <a:xfrm>
            <a:off x="4232458" y="5049837"/>
            <a:ext cx="2827338" cy="180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Documents and Settings\simos\Desktop\RaDIATE_Collaboration\FLUKA_dpa\Tandem_28MeV_proton_dpa.bmp">
            <a:extLst>
              <a:ext uri="{FF2B5EF4-FFF2-40B4-BE49-F238E27FC236}">
                <a16:creationId xmlns:a16="http://schemas.microsoft.com/office/drawing/2014/main" id="{BE07E882-8D02-4322-A77E-04BCFC46F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8"/>
          <a:stretch>
            <a:fillRect/>
          </a:stretch>
        </p:blipFill>
        <p:spPr bwMode="auto">
          <a:xfrm>
            <a:off x="4232458" y="3501118"/>
            <a:ext cx="2827338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9" descr="3293671738_e88330ee53">
            <a:extLst>
              <a:ext uri="{FF2B5EF4-FFF2-40B4-BE49-F238E27FC236}">
                <a16:creationId xmlns:a16="http://schemas.microsoft.com/office/drawing/2014/main" id="{6B28205E-2EE1-48F8-955E-3713BEAE1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" t="43958" r="5405" b="5806"/>
          <a:stretch>
            <a:fillRect/>
          </a:stretch>
        </p:blipFill>
        <p:spPr bwMode="auto">
          <a:xfrm>
            <a:off x="2044089" y="956697"/>
            <a:ext cx="4257675" cy="177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Synergistic1">
            <a:extLst>
              <a:ext uri="{FF2B5EF4-FFF2-40B4-BE49-F238E27FC236}">
                <a16:creationId xmlns:a16="http://schemas.microsoft.com/office/drawing/2014/main" id="{693B1958-3B48-489F-A4D1-6E6FBD347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56" t="17947" r="10928" b="61143"/>
          <a:stretch>
            <a:fillRect/>
          </a:stretch>
        </p:blipFill>
        <p:spPr bwMode="auto">
          <a:xfrm>
            <a:off x="4909526" y="1110513"/>
            <a:ext cx="1851025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G:\BLAIRR_Forum\Tandem_IONS.bmp">
            <a:extLst>
              <a:ext uri="{FF2B5EF4-FFF2-40B4-BE49-F238E27FC236}">
                <a16:creationId xmlns:a16="http://schemas.microsoft.com/office/drawing/2014/main" id="{9B63D2E7-6C7B-4F2C-9A01-631A65F0A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327" y="1296761"/>
            <a:ext cx="3937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62F07E11-5728-4D05-AEF7-31783939D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7902" y="3078956"/>
            <a:ext cx="4592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42B7F"/>
              </a:buClr>
              <a:buSzPct val="11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42B7F"/>
              </a:buClr>
              <a:buSzPct val="90000"/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/>
              <a:t>28 MeV irrad. at sub-zero temp.</a:t>
            </a:r>
          </a:p>
        </p:txBody>
      </p:sp>
      <p:pic>
        <p:nvPicPr>
          <p:cNvPr id="12" name="Picture 9">
            <a:extLst>
              <a:ext uri="{FF2B5EF4-FFF2-40B4-BE49-F238E27FC236}">
                <a16:creationId xmlns:a16="http://schemas.microsoft.com/office/drawing/2014/main" id="{D2A44E0E-4969-43D5-A394-79D1AA354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902" y="3970338"/>
            <a:ext cx="2105025" cy="156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3826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7E6F240-F4F2-4FF4-8735-45E2294AD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503" y="54016"/>
            <a:ext cx="110490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Isotope Extraction and Processing Facility at BNL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F1EC734B-2914-4A01-92F4-02C0D1783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0458" y="1332451"/>
            <a:ext cx="4267200" cy="1923604"/>
          </a:xfrm>
          <a:prstGeom prst="rect">
            <a:avLst/>
          </a:prstGeom>
          <a:solidFill>
            <a:schemeClr val="bg2">
              <a:lumMod val="25000"/>
              <a:lumOff val="7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42B7F"/>
              </a:buClr>
              <a:buSzPct val="11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42B7F"/>
              </a:buClr>
              <a:buSzPct val="90000"/>
              <a:buFont typeface="Times" pitchFamily="48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700" dirty="0"/>
              <a:t>Experimental Facility occupies 2 hot cells and a HEPA-filtered fume hood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17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700" dirty="0"/>
              <a:t>PLUS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700" dirty="0"/>
              <a:t>Photon spectra and isotopic analysis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700" dirty="0"/>
              <a:t>Activity measurements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700" dirty="0"/>
              <a:t>Weight loss or gain	</a:t>
            </a:r>
          </a:p>
        </p:txBody>
      </p:sp>
      <p:pic>
        <p:nvPicPr>
          <p:cNvPr id="7" name="Picture 6" descr="Hot_Cells">
            <a:extLst>
              <a:ext uri="{FF2B5EF4-FFF2-40B4-BE49-F238E27FC236}">
                <a16:creationId xmlns:a16="http://schemas.microsoft.com/office/drawing/2014/main" id="{AE525E41-2CC1-44B9-9FA5-16566C3D5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077" y="1304165"/>
            <a:ext cx="3594531" cy="252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:\Users\lh5\AppData\Local\Microsoft\Windows\Temporary Internet Files\Content.IE5\CN6Y4HY9\IMG00323-20110616-1053.jpg">
            <a:extLst>
              <a:ext uri="{FF2B5EF4-FFF2-40B4-BE49-F238E27FC236}">
                <a16:creationId xmlns:a16="http://schemas.microsoft.com/office/drawing/2014/main" id="{30789917-C292-4FC0-9D24-28C210BFD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386" y="3946853"/>
            <a:ext cx="3655911" cy="2445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simos\Desktop\NSUF\ATT32540.jpg">
            <a:extLst>
              <a:ext uri="{FF2B5EF4-FFF2-40B4-BE49-F238E27FC236}">
                <a16:creationId xmlns:a16="http://schemas.microsoft.com/office/drawing/2014/main" id="{B11B1330-08E9-4F58-99E9-41D834A1B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439" y="3474156"/>
            <a:ext cx="3718545" cy="2788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60739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25C9013C-929F-41CA-A522-5A4D1760B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7888" y="1282588"/>
            <a:ext cx="5324554" cy="2185214"/>
          </a:xfrm>
          <a:prstGeom prst="rect">
            <a:avLst/>
          </a:prstGeom>
          <a:solidFill>
            <a:schemeClr val="bg2">
              <a:lumMod val="25000"/>
              <a:lumOff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42B7F"/>
              </a:buClr>
              <a:buSzPct val="11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42B7F"/>
              </a:buClr>
              <a:buSzPct val="90000"/>
              <a:buFont typeface="Times" pitchFamily="48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700" b="1" dirty="0"/>
              <a:t>Macroscopic PIE analyses performed are: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17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700" dirty="0"/>
              <a:t>Stress-strain (tension, 3-point and 4-point bending)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700" dirty="0"/>
              <a:t>Thermal Expansion and annealing (sensitive dilatometer, </a:t>
            </a:r>
            <a:r>
              <a:rPr lang="en-US" altLang="en-US" sz="1700" dirty="0" err="1"/>
              <a:t>Linseis</a:t>
            </a:r>
            <a:r>
              <a:rPr lang="en-US" altLang="en-US" sz="1700" dirty="0"/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700" dirty="0"/>
              <a:t>Thermal Conductivity (electrical resistivity)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700" dirty="0"/>
              <a:t>Magnetic Whole probe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700" dirty="0"/>
              <a:t>Ultrasonic  measurements</a:t>
            </a:r>
          </a:p>
        </p:txBody>
      </p:sp>
      <p:pic>
        <p:nvPicPr>
          <p:cNvPr id="7" name="Picture 8" descr="Fix-1297_IMG">
            <a:extLst>
              <a:ext uri="{FF2B5EF4-FFF2-40B4-BE49-F238E27FC236}">
                <a16:creationId xmlns:a16="http://schemas.microsoft.com/office/drawing/2014/main" id="{EDB21122-4022-465F-9194-3A8B24F63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909" y="1282588"/>
            <a:ext cx="3535627" cy="2339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J:\My Documents\ATR\NSUF\BNL-Proposal\Electrical_Res_Conductivity.JPG">
            <a:extLst>
              <a:ext uri="{FF2B5EF4-FFF2-40B4-BE49-F238E27FC236}">
                <a16:creationId xmlns:a16="http://schemas.microsoft.com/office/drawing/2014/main" id="{27A1FAC2-67D8-4F31-A04D-E694DDFE3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1" b="29929"/>
          <a:stretch>
            <a:fillRect/>
          </a:stretch>
        </p:blipFill>
        <p:spPr bwMode="auto">
          <a:xfrm>
            <a:off x="2110667" y="3643599"/>
            <a:ext cx="2031325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Tensile_HotCell_2">
            <a:extLst>
              <a:ext uri="{FF2B5EF4-FFF2-40B4-BE49-F238E27FC236}">
                <a16:creationId xmlns:a16="http://schemas.microsoft.com/office/drawing/2014/main" id="{FCB1C6B3-4605-4C67-A667-4862F8D1D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949" y="3643598"/>
            <a:ext cx="2033587" cy="270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simos\Desktop\NSUF\ATT92394.jpg">
            <a:extLst>
              <a:ext uri="{FF2B5EF4-FFF2-40B4-BE49-F238E27FC236}">
                <a16:creationId xmlns:a16="http://schemas.microsoft.com/office/drawing/2014/main" id="{0320585A-6BDF-46E3-8DA1-CA775948D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7" r="7532"/>
          <a:stretch>
            <a:fillRect/>
          </a:stretch>
        </p:blipFill>
        <p:spPr bwMode="auto">
          <a:xfrm>
            <a:off x="6909244" y="3645485"/>
            <a:ext cx="1018310" cy="1875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Fixture">
            <a:extLst>
              <a:ext uri="{FF2B5EF4-FFF2-40B4-BE49-F238E27FC236}">
                <a16:creationId xmlns:a16="http://schemas.microsoft.com/office/drawing/2014/main" id="{99EC2C9C-9CBF-4AE5-844D-5672FF7B0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9" t="14311" r="6622" b="883"/>
          <a:stretch>
            <a:fillRect/>
          </a:stretch>
        </p:blipFill>
        <p:spPr bwMode="auto">
          <a:xfrm>
            <a:off x="4244729" y="3643598"/>
            <a:ext cx="2480120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966C28E-905D-4072-93FE-548D63028892}"/>
              </a:ext>
            </a:extLst>
          </p:cNvPr>
          <p:cNvSpPr txBox="1">
            <a:spLocks/>
          </p:cNvSpPr>
          <p:nvPr/>
        </p:nvSpPr>
        <p:spPr>
          <a:xfrm>
            <a:off x="540503" y="54016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200"/>
              <a:t>Isotope Extraction and Processing Facility at BNL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69576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7E6F240-F4F2-4FF4-8735-45E2294AD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503" y="54016"/>
            <a:ext cx="110490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Post Irradiation Evaluation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7FF5BA1-1DF5-4A6F-827B-B3D07DB53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4596" y="59565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42B7F"/>
              </a:buClr>
              <a:buSzPct val="11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42B7F"/>
              </a:buClr>
              <a:buSzPct val="90000"/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cs typeface="Arial" panose="020B0604020202020204" pitchFamily="34" charset="0"/>
            </a:endParaRPr>
          </a:p>
        </p:txBody>
      </p:sp>
      <p:pic>
        <p:nvPicPr>
          <p:cNvPr id="7" name="Picture 8" descr="ATT32540 - Copy">
            <a:extLst>
              <a:ext uri="{FF2B5EF4-FFF2-40B4-BE49-F238E27FC236}">
                <a16:creationId xmlns:a16="http://schemas.microsoft.com/office/drawing/2014/main" id="{2EFF756D-F65F-4342-83B1-335AB225C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008" y="1486962"/>
            <a:ext cx="3692520" cy="2691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FA808679-AB13-4FE7-90D5-0D9C1734D3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4596" y="59565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42B7F"/>
              </a:buClr>
              <a:buSzPct val="11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42B7F"/>
              </a:buClr>
              <a:buSzPct val="90000"/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cs typeface="Arial" panose="020B0604020202020204" pitchFamily="34" charset="0"/>
            </a:endParaRP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EAE3E204-648D-41F2-833D-3916685F5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2" r="22009" b="-2008"/>
          <a:stretch>
            <a:fillRect/>
          </a:stretch>
        </p:blipFill>
        <p:spPr bwMode="auto">
          <a:xfrm>
            <a:off x="5668596" y="1333840"/>
            <a:ext cx="2335212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3">
            <a:extLst>
              <a:ext uri="{FF2B5EF4-FFF2-40B4-BE49-F238E27FC236}">
                <a16:creationId xmlns:a16="http://schemas.microsoft.com/office/drawing/2014/main" id="{F59D0EC9-466A-4918-BCFB-FD2963F5A1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4596" y="59565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42B7F"/>
              </a:buClr>
              <a:buSzPct val="11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42B7F"/>
              </a:buClr>
              <a:buSzPct val="90000"/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cs typeface="Arial" panose="020B0604020202020204" pitchFamily="34" charset="0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EB76CED4-3031-45AF-8089-D9B99651B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"/>
          <a:stretch>
            <a:fillRect/>
          </a:stretch>
        </p:blipFill>
        <p:spPr bwMode="auto">
          <a:xfrm>
            <a:off x="7934359" y="4344766"/>
            <a:ext cx="2757763" cy="1915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5">
            <a:extLst>
              <a:ext uri="{FF2B5EF4-FFF2-40B4-BE49-F238E27FC236}">
                <a16:creationId xmlns:a16="http://schemas.microsoft.com/office/drawing/2014/main" id="{A5D4AA76-763E-4D36-91DE-E387C6CC4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4596" y="59565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42B7F"/>
              </a:buClr>
              <a:buSzPct val="11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42B7F"/>
              </a:buClr>
              <a:buSzPct val="90000"/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cs typeface="Arial" panose="020B0604020202020204" pitchFamily="34" charset="0"/>
            </a:endParaRPr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C4CE6F17-BAF2-4227-B3A8-D083DEDB0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" t="3952" r="1265" b="15282"/>
          <a:stretch>
            <a:fillRect/>
          </a:stretch>
        </p:blipFill>
        <p:spPr bwMode="auto">
          <a:xfrm>
            <a:off x="4589698" y="4400909"/>
            <a:ext cx="3224476" cy="18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1">
            <a:extLst>
              <a:ext uri="{FF2B5EF4-FFF2-40B4-BE49-F238E27FC236}">
                <a16:creationId xmlns:a16="http://schemas.microsoft.com/office/drawing/2014/main" id="{31DB82B1-1DFB-4D6A-9306-78E91CB8C1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6726" y="1012372"/>
            <a:ext cx="12890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42B7F"/>
              </a:buClr>
              <a:buSzPct val="11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42B7F"/>
              </a:buClr>
              <a:buSzPct val="90000"/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rgbClr val="FF0000"/>
                </a:solidFill>
                <a:latin typeface="Arial Narrow" panose="020B0606020202030204" pitchFamily="34" charset="0"/>
              </a:rPr>
              <a:t>Mech. Testing</a:t>
            </a: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7BB22C47-6C3C-4970-8620-06A75A73B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4890" y="4475842"/>
            <a:ext cx="10567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42B7F"/>
              </a:buClr>
              <a:buSzPct val="11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42B7F"/>
              </a:buClr>
              <a:buSzPct val="90000"/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Arial Narrow" panose="020B0606020202030204" pitchFamily="34" charset="0"/>
              </a:rPr>
              <a:t>Phase Change</a:t>
            </a:r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639792A0-1207-435E-A9F9-0D694FED51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8929" y="5574052"/>
            <a:ext cx="130195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42B7F"/>
              </a:buClr>
              <a:buSzPct val="11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42B7F"/>
              </a:buClr>
              <a:buSzPct val="90000"/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Arial Narrow" panose="020B0606020202030204" pitchFamily="34" charset="0"/>
              </a:rPr>
              <a:t>Thermal annealing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A147E20-BAE9-411B-9938-010EDA350B54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5" t="1624" r="24045" b="3545"/>
          <a:stretch/>
        </p:blipFill>
        <p:spPr bwMode="auto">
          <a:xfrm>
            <a:off x="8107267" y="1416684"/>
            <a:ext cx="2252356" cy="23766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TextBox 11">
            <a:extLst>
              <a:ext uri="{FF2B5EF4-FFF2-40B4-BE49-F238E27FC236}">
                <a16:creationId xmlns:a16="http://schemas.microsoft.com/office/drawing/2014/main" id="{C68411A0-F132-4F2D-8621-ECB2D7C348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8567" y="2276051"/>
            <a:ext cx="11304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42B7F"/>
              </a:buClr>
              <a:buSzPct val="11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42B7F"/>
              </a:buClr>
              <a:buSzPct val="90000"/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Arial Narrow" panose="020B0606020202030204" pitchFamily="34" charset="0"/>
              </a:rPr>
              <a:t>3-point bending</a:t>
            </a:r>
          </a:p>
        </p:txBody>
      </p:sp>
      <p:sp>
        <p:nvSpPr>
          <p:cNvPr id="20" name="TextBox 11">
            <a:extLst>
              <a:ext uri="{FF2B5EF4-FFF2-40B4-BE49-F238E27FC236}">
                <a16:creationId xmlns:a16="http://schemas.microsoft.com/office/drawing/2014/main" id="{7590C8DE-B9BC-4406-B55B-B95AD9F6FA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4135" y="1854559"/>
            <a:ext cx="63350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42B7F"/>
              </a:buClr>
              <a:buSzPct val="11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42B7F"/>
              </a:buClr>
              <a:buSzPct val="90000"/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Arial Narrow" panose="020B0606020202030204" pitchFamily="34" charset="0"/>
              </a:rPr>
              <a:t>tension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5F16755-8AF0-4041-AEAB-FEFA100DF267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3" t="228" r="25504" b="-9"/>
          <a:stretch/>
        </p:blipFill>
        <p:spPr bwMode="auto">
          <a:xfrm>
            <a:off x="2104008" y="4262133"/>
            <a:ext cx="2234552" cy="23002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TextBox 13">
            <a:extLst>
              <a:ext uri="{FF2B5EF4-FFF2-40B4-BE49-F238E27FC236}">
                <a16:creationId xmlns:a16="http://schemas.microsoft.com/office/drawing/2014/main" id="{693D6F6E-E660-4E69-889D-E209E9012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5616" y="5578578"/>
            <a:ext cx="14494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42B7F"/>
              </a:buClr>
              <a:buSzPct val="11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42B7F"/>
              </a:buClr>
              <a:buSzPct val="90000"/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Arial Narrow" panose="020B0606020202030204" pitchFamily="34" charset="0"/>
              </a:rPr>
              <a:t>Dimensional stability</a:t>
            </a:r>
          </a:p>
        </p:txBody>
      </p:sp>
    </p:spTree>
    <p:extLst>
      <p:ext uri="{BB962C8B-B14F-4D97-AF65-F5344CB8AC3E}">
        <p14:creationId xmlns:p14="http://schemas.microsoft.com/office/powerpoint/2010/main" val="3150872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7E6F240-F4F2-4FF4-8735-45E2294AD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503" y="54016"/>
            <a:ext cx="110490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PIE X-ray Diffraction of Irradiation Materials at BNL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7FF5BA1-1DF5-4A6F-827B-B3D07DB53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4596" y="59565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42B7F"/>
              </a:buClr>
              <a:buSzPct val="11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42B7F"/>
              </a:buClr>
              <a:buSzPct val="90000"/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cs typeface="Arial" panose="020B0604020202020204" pitchFamily="34" charset="0"/>
            </a:endParaRP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FA808679-AB13-4FE7-90D5-0D9C1734D3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4596" y="59565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42B7F"/>
              </a:buClr>
              <a:buSzPct val="11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42B7F"/>
              </a:buClr>
              <a:buSzPct val="90000"/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cs typeface="Arial" panose="020B0604020202020204" pitchFamily="34" charset="0"/>
            </a:endParaRP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F59D0EC9-466A-4918-BCFB-FD2963F5A1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4596" y="59565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42B7F"/>
              </a:buClr>
              <a:buSzPct val="11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42B7F"/>
              </a:buClr>
              <a:buSzPct val="90000"/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cs typeface="Arial" panose="020B0604020202020204" pitchFamily="34" charset="0"/>
            </a:endParaRPr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A5D4AA76-763E-4D36-91DE-E387C6CC4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4596" y="59565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42B7F"/>
              </a:buClr>
              <a:buSzPct val="11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42B7F"/>
              </a:buClr>
              <a:buSzPct val="90000"/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cs typeface="Arial" panose="020B0604020202020204" pitchFamily="34" charset="0"/>
            </a:endParaRPr>
          </a:p>
        </p:txBody>
      </p:sp>
      <p:sp>
        <p:nvSpPr>
          <p:cNvPr id="23" name="TextBox 3">
            <a:extLst>
              <a:ext uri="{FF2B5EF4-FFF2-40B4-BE49-F238E27FC236}">
                <a16:creationId xmlns:a16="http://schemas.microsoft.com/office/drawing/2014/main" id="{5E6A742F-F631-4950-91A1-08B5C3749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4596" y="992295"/>
            <a:ext cx="49704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42B7F"/>
              </a:buClr>
              <a:buSzPct val="11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42B7F"/>
              </a:buClr>
              <a:buSzPct val="90000"/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>
                <a:latin typeface="Arial Narrow" panose="020B0606020202030204" pitchFamily="34" charset="0"/>
                <a:cs typeface="Arial" panose="020B0604020202020204" pitchFamily="34" charset="0"/>
              </a:rPr>
              <a:t>NSLS (end of life)</a:t>
            </a:r>
          </a:p>
          <a:p>
            <a:pPr marL="285750" indent="-285750">
              <a:spcBef>
                <a:spcPct val="0"/>
              </a:spcBef>
              <a:buClrTx/>
              <a:buSzTx/>
            </a:pPr>
            <a:r>
              <a:rPr lang="en-US" altLang="en-US" sz="1400" b="1" dirty="0">
                <a:latin typeface="Arial Narrow" panose="020B0606020202030204" pitchFamily="34" charset="0"/>
                <a:cs typeface="Arial" panose="020B0604020202020204" pitchFamily="34" charset="0"/>
              </a:rPr>
              <a:t>X17B1 Beamline (200 keV, polychromatic beam, EDXRD)</a:t>
            </a:r>
          </a:p>
          <a:p>
            <a:pPr marL="285750" indent="-285750">
              <a:spcBef>
                <a:spcPct val="0"/>
              </a:spcBef>
              <a:buClrTx/>
              <a:buSzTx/>
            </a:pPr>
            <a:r>
              <a:rPr lang="en-US" altLang="en-US" sz="1400" b="1" dirty="0">
                <a:latin typeface="Arial Narrow" panose="020B0606020202030204" pitchFamily="34" charset="0"/>
                <a:cs typeface="Arial" panose="020B0604020202020204" pitchFamily="34" charset="0"/>
              </a:rPr>
              <a:t>X17A (70 </a:t>
            </a:r>
            <a:r>
              <a:rPr lang="en-US" altLang="en-US" sz="1400" b="1" dirty="0">
                <a:latin typeface="+mn-lt"/>
                <a:cs typeface="Arial" panose="020B0604020202020204" pitchFamily="34" charset="0"/>
              </a:rPr>
              <a:t>keV</a:t>
            </a:r>
            <a:r>
              <a:rPr lang="en-US" altLang="en-US" sz="1400" b="1" dirty="0">
                <a:latin typeface="Arial Narrow" panose="020B0606020202030204" pitchFamily="34" charset="0"/>
                <a:cs typeface="Arial" panose="020B0604020202020204" pitchFamily="34" charset="0"/>
              </a:rPr>
              <a:t>, monochromatic X-rays, XRD)</a:t>
            </a:r>
          </a:p>
        </p:txBody>
      </p:sp>
      <p:pic>
        <p:nvPicPr>
          <p:cNvPr id="24" name="Picture 3" descr="G:\BLAIRR_Workshop\NSLS2_CFN\IMG_20160819_183648962_HDR.jpg">
            <a:extLst>
              <a:ext uri="{FF2B5EF4-FFF2-40B4-BE49-F238E27FC236}">
                <a16:creationId xmlns:a16="http://schemas.microsoft.com/office/drawing/2014/main" id="{F96F35CC-74C3-4467-AC5D-BFEE18A2E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" r="7481"/>
          <a:stretch>
            <a:fillRect/>
          </a:stretch>
        </p:blipFill>
        <p:spPr bwMode="auto">
          <a:xfrm>
            <a:off x="7112361" y="2050603"/>
            <a:ext cx="3513137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3">
            <a:extLst>
              <a:ext uri="{FF2B5EF4-FFF2-40B4-BE49-F238E27FC236}">
                <a16:creationId xmlns:a16="http://schemas.microsoft.com/office/drawing/2014/main" id="{6B112396-FF9E-4966-B2B7-E8ED340EC4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9692" y="920868"/>
            <a:ext cx="283787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42B7F"/>
              </a:buClr>
              <a:buSzPct val="11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42B7F"/>
              </a:buClr>
              <a:buSzPct val="90000"/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>
                <a:latin typeface="+mn-lt"/>
                <a:cs typeface="Arial" panose="020B0604020202020204" pitchFamily="34" charset="0"/>
              </a:rPr>
              <a:t>NSLS II (XPD) Beamline</a:t>
            </a:r>
          </a:p>
          <a:p>
            <a:pPr marL="285750" indent="-285750">
              <a:spcBef>
                <a:spcPct val="0"/>
              </a:spcBef>
              <a:buClrTx/>
              <a:buSzTx/>
            </a:pPr>
            <a:r>
              <a:rPr lang="en-US" altLang="en-US" sz="1600" b="1" dirty="0">
                <a:latin typeface="+mn-lt"/>
                <a:cs typeface="Arial" panose="020B0604020202020204" pitchFamily="34" charset="0"/>
              </a:rPr>
              <a:t>XRD</a:t>
            </a:r>
          </a:p>
          <a:p>
            <a:pPr marL="285750" indent="-285750">
              <a:spcBef>
                <a:spcPct val="0"/>
              </a:spcBef>
              <a:buClrTx/>
              <a:buSzTx/>
            </a:pPr>
            <a:r>
              <a:rPr lang="en-US" altLang="en-US" sz="1600" b="1" dirty="0">
                <a:latin typeface="+mn-lt"/>
                <a:cs typeface="Arial" panose="020B0604020202020204" pitchFamily="34" charset="0"/>
              </a:rPr>
              <a:t>PDF</a:t>
            </a:r>
          </a:p>
          <a:p>
            <a:pPr marL="285750" indent="-285750">
              <a:spcBef>
                <a:spcPct val="0"/>
              </a:spcBef>
              <a:buClrTx/>
              <a:buSzTx/>
            </a:pPr>
            <a:r>
              <a:rPr lang="en-US" altLang="en-US" sz="1600" b="1" dirty="0">
                <a:latin typeface="+mn-lt"/>
                <a:cs typeface="Arial" panose="020B0604020202020204" pitchFamily="34" charset="0"/>
              </a:rPr>
              <a:t>X-Ray Tomography*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b="1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26" name="Picture 1">
            <a:extLst>
              <a:ext uri="{FF2B5EF4-FFF2-40B4-BE49-F238E27FC236}">
                <a16:creationId xmlns:a16="http://schemas.microsoft.com/office/drawing/2014/main" id="{DC1DBC0B-56EE-47E5-A20F-FFB78436B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5" r="378" b="13036"/>
          <a:stretch>
            <a:fillRect/>
          </a:stretch>
        </p:blipFill>
        <p:spPr bwMode="auto">
          <a:xfrm>
            <a:off x="6955656" y="4526734"/>
            <a:ext cx="2020888" cy="201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12" descr="MoGR_BLIP-DPA_X17A">
            <a:extLst>
              <a:ext uri="{FF2B5EF4-FFF2-40B4-BE49-F238E27FC236}">
                <a16:creationId xmlns:a16="http://schemas.microsoft.com/office/drawing/2014/main" id="{9A9EEED6-6DCC-46A6-BEE0-9148E61B6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37" b="10155"/>
          <a:stretch>
            <a:fillRect/>
          </a:stretch>
        </p:blipFill>
        <p:spPr bwMode="auto">
          <a:xfrm>
            <a:off x="8976544" y="4484665"/>
            <a:ext cx="1804987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1">
            <a:extLst>
              <a:ext uri="{FF2B5EF4-FFF2-40B4-BE49-F238E27FC236}">
                <a16:creationId xmlns:a16="http://schemas.microsoft.com/office/drawing/2014/main" id="{3DF7DDA8-6C94-4DCC-80B1-B120AAAA8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704" y="1971813"/>
            <a:ext cx="3238305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IG430_unirr_vs_irrad - Copy">
            <a:extLst>
              <a:ext uri="{FF2B5EF4-FFF2-40B4-BE49-F238E27FC236}">
                <a16:creationId xmlns:a16="http://schemas.microsoft.com/office/drawing/2014/main" id="{8DBD82A5-C99A-4DAA-8C6D-79993F4EB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138" y="4762669"/>
            <a:ext cx="3323359" cy="1952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4" descr="Graphite_4PB_loading">
            <a:extLst>
              <a:ext uri="{FF2B5EF4-FFF2-40B4-BE49-F238E27FC236}">
                <a16:creationId xmlns:a16="http://schemas.microsoft.com/office/drawing/2014/main" id="{012D91CE-D085-4C14-8D8B-F3A46F80F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" t="2890" r="2957" b="19917"/>
          <a:stretch>
            <a:fillRect/>
          </a:stretch>
        </p:blipFill>
        <p:spPr bwMode="auto">
          <a:xfrm>
            <a:off x="4489075" y="3534796"/>
            <a:ext cx="2494929" cy="1408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39726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7E6F240-F4F2-4FF4-8735-45E2294AD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503" y="54016"/>
            <a:ext cx="10832348" cy="1325563"/>
          </a:xfrm>
        </p:spPr>
        <p:txBody>
          <a:bodyPr>
            <a:normAutofit/>
          </a:bodyPr>
          <a:lstStyle/>
          <a:p>
            <a:r>
              <a:rPr lang="en-US" sz="3200" dirty="0"/>
              <a:t>Forward: Fast neutron Spectra for Fusion Reactor Materials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7FF5BA1-1DF5-4A6F-827B-B3D07DB53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4596" y="59565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42B7F"/>
              </a:buClr>
              <a:buSzPct val="11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42B7F"/>
              </a:buClr>
              <a:buSzPct val="90000"/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cs typeface="Arial" panose="020B0604020202020204" pitchFamily="34" charset="0"/>
            </a:endParaRP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FA808679-AB13-4FE7-90D5-0D9C1734D3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4596" y="59565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42B7F"/>
              </a:buClr>
              <a:buSzPct val="11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42B7F"/>
              </a:buClr>
              <a:buSzPct val="90000"/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cs typeface="Arial" panose="020B0604020202020204" pitchFamily="34" charset="0"/>
            </a:endParaRP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F59D0EC9-466A-4918-BCFB-FD2963F5A1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4596" y="59565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42B7F"/>
              </a:buClr>
              <a:buSzPct val="11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42B7F"/>
              </a:buClr>
              <a:buSzPct val="90000"/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cs typeface="Arial" panose="020B0604020202020204" pitchFamily="34" charset="0"/>
            </a:endParaRPr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A5D4AA76-763E-4D36-91DE-E387C6CC4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4596" y="59565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42B7F"/>
              </a:buClr>
              <a:buSzPct val="11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42B7F"/>
              </a:buClr>
              <a:buSzPct val="90000"/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5CF700-AF5C-44F0-9305-07330ACC8806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2" t="-553" r="19956" b="3903"/>
          <a:stretch/>
        </p:blipFill>
        <p:spPr bwMode="auto">
          <a:xfrm>
            <a:off x="5249148" y="3478512"/>
            <a:ext cx="3616484" cy="30322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459D915-21C4-4835-9CBB-E35EAF4C2AC2}"/>
              </a:ext>
            </a:extLst>
          </p:cNvPr>
          <p:cNvCxnSpPr/>
          <p:nvPr/>
        </p:nvCxnSpPr>
        <p:spPr>
          <a:xfrm flipV="1">
            <a:off x="8706428" y="5322713"/>
            <a:ext cx="250190" cy="54864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tailEnd type="triangle"/>
          </a:ln>
          <a:effectLst/>
        </p:spPr>
      </p:cxnSp>
      <p:sp>
        <p:nvSpPr>
          <p:cNvPr id="10" name="Text Box 8">
            <a:extLst>
              <a:ext uri="{FF2B5EF4-FFF2-40B4-BE49-F238E27FC236}">
                <a16:creationId xmlns:a16="http://schemas.microsoft.com/office/drawing/2014/main" id="{B0EBC4FC-BA4A-4487-AA8C-D0261D8EF813}"/>
              </a:ext>
            </a:extLst>
          </p:cNvPr>
          <p:cNvSpPr txBox="1"/>
          <p:nvPr/>
        </p:nvSpPr>
        <p:spPr>
          <a:xfrm>
            <a:off x="7976178" y="5830452"/>
            <a:ext cx="1710690" cy="26289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Fusion energy relevant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E141753-9B45-4C95-932A-0B49C753759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736" y="3501718"/>
            <a:ext cx="2895600" cy="1562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0A330B-A1D3-432A-AEBA-0CB61C74E44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967" y="4985422"/>
            <a:ext cx="2895600" cy="1872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5362B87-61B3-4A62-8FE4-018764255ED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9" t="1781"/>
          <a:stretch>
            <a:fillRect/>
          </a:stretch>
        </p:blipFill>
        <p:spPr bwMode="auto">
          <a:xfrm>
            <a:off x="5495956" y="915540"/>
            <a:ext cx="3122868" cy="1872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C53B552-D307-4624-AB3F-F156A86BA7DF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8242" y="1041345"/>
            <a:ext cx="2354150" cy="168271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C8EA460-3CDC-46A7-830F-333C00F27CB2}"/>
              </a:ext>
            </a:extLst>
          </p:cNvPr>
          <p:cNvSpPr txBox="1"/>
          <p:nvPr/>
        </p:nvSpPr>
        <p:spPr>
          <a:xfrm>
            <a:off x="1897657" y="1353455"/>
            <a:ext cx="34082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>
                <a:solidFill>
                  <a:srgbClr val="FF0000"/>
                </a:solidFill>
                <a:latin typeface="Arial Narrow" panose="020B0606020202030204" pitchFamily="34" charset="0"/>
              </a:rPr>
              <a:t>Current capability </a:t>
            </a:r>
            <a:r>
              <a:rPr lang="en-US" sz="1400" dirty="0">
                <a:latin typeface="Arial Narrow" panose="020B0606020202030204" pitchFamily="34" charset="0"/>
              </a:rPr>
              <a:t>in </a:t>
            </a:r>
            <a:r>
              <a:rPr lang="en-US" sz="1400" dirty="0"/>
              <a:t>irradiating</a:t>
            </a:r>
            <a:r>
              <a:rPr lang="en-US" sz="1400" dirty="0">
                <a:latin typeface="Arial Narrow" panose="020B0606020202030204" pitchFamily="34" charset="0"/>
              </a:rPr>
              <a:t> with fast neutrons (constrained by isotope production with beam at 118 MeV, thus fast spectra at 0-degree downstream peaking at ~30 MeV)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665184-A28B-4605-B15C-F643277999FD}"/>
              </a:ext>
            </a:extLst>
          </p:cNvPr>
          <p:cNvSpPr txBox="1"/>
          <p:nvPr/>
        </p:nvSpPr>
        <p:spPr>
          <a:xfrm>
            <a:off x="2297923" y="3049414"/>
            <a:ext cx="65817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Future</a:t>
            </a:r>
            <a:r>
              <a:rPr lang="en-US" sz="1600" dirty="0"/>
              <a:t> (explored): Proton beam at 66 MeV with W-Be spallation target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08B4A6-A9C3-4031-96CE-FEC1F9D7E073}"/>
              </a:ext>
            </a:extLst>
          </p:cNvPr>
          <p:cNvSpPr txBox="1"/>
          <p:nvPr/>
        </p:nvSpPr>
        <p:spPr>
          <a:xfrm>
            <a:off x="8865633" y="3917416"/>
            <a:ext cx="21446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Future</a:t>
            </a:r>
            <a:r>
              <a:rPr lang="en-US" sz="1600" dirty="0"/>
              <a:t> capability of the BNL Linac/BLIP to generate spectra peaking around 14 MeV!!</a:t>
            </a:r>
          </a:p>
        </p:txBody>
      </p:sp>
    </p:spTree>
    <p:extLst>
      <p:ext uri="{BB962C8B-B14F-4D97-AF65-F5344CB8AC3E}">
        <p14:creationId xmlns:p14="http://schemas.microsoft.com/office/powerpoint/2010/main" val="37308704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7E6F240-F4F2-4FF4-8735-45E2294AD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503" y="54016"/>
            <a:ext cx="110490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Microstructural Analysis Capabilities: NSLS2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7FF5BA1-1DF5-4A6F-827B-B3D07DB53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4596" y="59565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42B7F"/>
              </a:buClr>
              <a:buSzPct val="11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42B7F"/>
              </a:buClr>
              <a:buSzPct val="90000"/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cs typeface="Arial" panose="020B0604020202020204" pitchFamily="34" charset="0"/>
            </a:endParaRP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FA808679-AB13-4FE7-90D5-0D9C1734D3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4596" y="59565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42B7F"/>
              </a:buClr>
              <a:buSzPct val="11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42B7F"/>
              </a:buClr>
              <a:buSzPct val="90000"/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cs typeface="Arial" panose="020B0604020202020204" pitchFamily="34" charset="0"/>
            </a:endParaRP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F59D0EC9-466A-4918-BCFB-FD2963F5A1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4596" y="59565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42B7F"/>
              </a:buClr>
              <a:buSzPct val="11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42B7F"/>
              </a:buClr>
              <a:buSzPct val="90000"/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cs typeface="Arial" panose="020B0604020202020204" pitchFamily="34" charset="0"/>
            </a:endParaRPr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A5D4AA76-763E-4D36-91DE-E387C6CC4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4596" y="59565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42B7F"/>
              </a:buClr>
              <a:buSzPct val="11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42B7F"/>
              </a:buClr>
              <a:buSzPct val="90000"/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cs typeface="Arial" panose="020B0604020202020204" pitchFamily="34" charset="0"/>
            </a:endParaRPr>
          </a:p>
        </p:txBody>
      </p:sp>
      <p:pic>
        <p:nvPicPr>
          <p:cNvPr id="7" name="Picture 5" descr="XrayTOMOGRAPHY_Experiment_tensionSAMPLE">
            <a:extLst>
              <a:ext uri="{FF2B5EF4-FFF2-40B4-BE49-F238E27FC236}">
                <a16:creationId xmlns:a16="http://schemas.microsoft.com/office/drawing/2014/main" id="{074744A9-F174-432F-845B-903BE3F04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788" y="969785"/>
            <a:ext cx="6446982" cy="293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0">
            <a:extLst>
              <a:ext uri="{FF2B5EF4-FFF2-40B4-BE49-F238E27FC236}">
                <a16:creationId xmlns:a16="http://schemas.microsoft.com/office/drawing/2014/main" id="{EB2BD717-BA3A-4E80-A5F0-7E5CA1DCC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5048" y="5547336"/>
            <a:ext cx="3497263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D2B9E943-6E18-4A24-9873-A12E64A72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9881" y="3264096"/>
            <a:ext cx="5237019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 dirty="0">
                <a:latin typeface="+mn-lt"/>
              </a:rPr>
              <a:t>X-ray Diffraction, X-ray tomography, small angle scattering with </a:t>
            </a:r>
            <a:r>
              <a:rPr lang="en-US" altLang="en-US" sz="1600" b="1" dirty="0">
                <a:latin typeface="+mn-lt"/>
              </a:rPr>
              <a:t>in-situ</a:t>
            </a:r>
            <a:r>
              <a:rPr lang="en-US" altLang="en-US" sz="1600" dirty="0">
                <a:latin typeface="+mn-lt"/>
              </a:rPr>
              <a:t> multidirectional loading. </a:t>
            </a:r>
          </a:p>
          <a:p>
            <a:pPr eaLnBrk="1" hangingPunct="1"/>
            <a:r>
              <a:rPr lang="en-US" altLang="en-US" sz="1600" dirty="0">
                <a:latin typeface="+mn-lt"/>
              </a:rPr>
              <a:t>Including 3-point, 4-point bending</a:t>
            </a:r>
          </a:p>
          <a:p>
            <a:pPr eaLnBrk="1" hangingPunct="1"/>
            <a:endParaRPr lang="en-US" altLang="en-US" sz="1600" dirty="0">
              <a:latin typeface="+mn-lt"/>
            </a:endParaRPr>
          </a:p>
          <a:p>
            <a:pPr eaLnBrk="1" hangingPunct="1"/>
            <a:r>
              <a:rPr lang="en-US" altLang="en-US" sz="1600" dirty="0">
                <a:latin typeface="+mn-lt"/>
              </a:rPr>
              <a:t>Tension (to fracture), compression and twisting in addition to the 4-point and 3-point bending</a:t>
            </a:r>
          </a:p>
          <a:p>
            <a:pPr eaLnBrk="1" hangingPunct="1"/>
            <a:endParaRPr lang="en-US" altLang="en-US" sz="1600" dirty="0">
              <a:latin typeface="+mn-lt"/>
            </a:endParaRPr>
          </a:p>
          <a:p>
            <a:pPr eaLnBrk="1" hangingPunct="1"/>
            <a:r>
              <a:rPr lang="en-US" altLang="en-US" sz="1600" dirty="0">
                <a:latin typeface="+mn-lt"/>
              </a:rPr>
              <a:t>ENABLES observation of the microstructural evolution of the IRRADIATED bulk samples as the material is taken to its limits and eventual fracture.</a:t>
            </a:r>
          </a:p>
          <a:p>
            <a:pPr eaLnBrk="1" hangingPunct="1"/>
            <a:endParaRPr lang="en-US" altLang="en-US" sz="1600" dirty="0">
              <a:latin typeface="+mn-lt"/>
            </a:endParaRPr>
          </a:p>
          <a:p>
            <a:pPr eaLnBrk="1" hangingPunct="1"/>
            <a:r>
              <a:rPr lang="en-US" altLang="en-US" sz="1600" dirty="0">
                <a:latin typeface="+mn-lt"/>
              </a:rPr>
              <a:t>Crucial commissioning experiment December 9, 2019</a:t>
            </a:r>
          </a:p>
        </p:txBody>
      </p:sp>
      <p:pic>
        <p:nvPicPr>
          <p:cNvPr id="12" name="Picture 3" descr="C:\Users\simos\Desktop\NSLS2_Simos_Colloquia_Sept_2017\Figures_4Presentation\Tension_W.bmp">
            <a:extLst>
              <a:ext uri="{FF2B5EF4-FFF2-40B4-BE49-F238E27FC236}">
                <a16:creationId xmlns:a16="http://schemas.microsoft.com/office/drawing/2014/main" id="{88D1EC35-C15A-45F0-8F6A-301779AFC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316" y="4007781"/>
            <a:ext cx="3061421" cy="2030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46019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>
            <a:extLst>
              <a:ext uri="{FF2B5EF4-FFF2-40B4-BE49-F238E27FC236}">
                <a16:creationId xmlns:a16="http://schemas.microsoft.com/office/drawing/2014/main" id="{F7FF5BA1-1DF5-4A6F-827B-B3D07DB53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4596" y="59565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42B7F"/>
              </a:buClr>
              <a:buSzPct val="11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42B7F"/>
              </a:buClr>
              <a:buSzPct val="90000"/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cs typeface="Arial" panose="020B0604020202020204" pitchFamily="34" charset="0"/>
            </a:endParaRP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FA808679-AB13-4FE7-90D5-0D9C1734D3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4596" y="59565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42B7F"/>
              </a:buClr>
              <a:buSzPct val="11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42B7F"/>
              </a:buClr>
              <a:buSzPct val="90000"/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cs typeface="Arial" panose="020B0604020202020204" pitchFamily="34" charset="0"/>
            </a:endParaRP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F59D0EC9-466A-4918-BCFB-FD2963F5A1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4596" y="59565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42B7F"/>
              </a:buClr>
              <a:buSzPct val="11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42B7F"/>
              </a:buClr>
              <a:buSzPct val="90000"/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cs typeface="Arial" panose="020B0604020202020204" pitchFamily="34" charset="0"/>
            </a:endParaRPr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A5D4AA76-763E-4D36-91DE-E387C6CC4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4596" y="59565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42B7F"/>
              </a:buClr>
              <a:buSzPct val="11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42B7F"/>
              </a:buClr>
              <a:buSzPct val="90000"/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cs typeface="Arial" panose="020B0604020202020204" pitchFamily="34" charset="0"/>
            </a:endParaRP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4DB171B6-BD07-41AD-809D-CD70BC5D13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4892" y="5512460"/>
            <a:ext cx="3497263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2022033F-2FE6-4FD0-AA39-996B8008ED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4596" y="1092859"/>
            <a:ext cx="8414471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 dirty="0"/>
              <a:t>These extreme conditions can be studied under high temperature or different ambient within the volume (chamber)</a:t>
            </a:r>
          </a:p>
          <a:p>
            <a:pPr eaLnBrk="1" hangingPunct="1"/>
            <a:endParaRPr lang="en-US" altLang="en-US" sz="1600" dirty="0"/>
          </a:p>
          <a:p>
            <a:pPr eaLnBrk="1" hangingPunct="1"/>
            <a:r>
              <a:rPr lang="en-US" altLang="en-US" sz="1600" dirty="0"/>
              <a:t>FRACTURE toughness represents another key focus of the evaluation. BNL between irradiation and X-ray characterization can provide that. </a:t>
            </a:r>
          </a:p>
          <a:p>
            <a:pPr eaLnBrk="1" hangingPunct="1"/>
            <a:endParaRPr lang="en-US" altLang="en-US" sz="1600" dirty="0"/>
          </a:p>
          <a:p>
            <a:pPr eaLnBrk="1" hangingPunct="1"/>
            <a:r>
              <a:rPr lang="en-US" altLang="en-US" sz="1600" dirty="0"/>
              <a:t>In time for this research, the HEX beam line (in addition to the XPD beamline used to-date at NSLS-II) will come into operation. HEX will enhance the capabilities offering in addition EDXRD and X-ray imaging.  The experimental set-up (which was used at NSLS in a similar beamline) will take full advantage of the new capabilities.</a:t>
            </a:r>
          </a:p>
        </p:txBody>
      </p:sp>
      <p:pic>
        <p:nvPicPr>
          <p:cNvPr id="10" name="Picture 2" descr="C:\Users\simos\Desktop\NSLS2_Simos_Colloquia_Sept_2017\Notched4_updated.bmp">
            <a:extLst>
              <a:ext uri="{FF2B5EF4-FFF2-40B4-BE49-F238E27FC236}">
                <a16:creationId xmlns:a16="http://schemas.microsoft.com/office/drawing/2014/main" id="{DD01D283-72E8-4417-BB11-E9BA858B6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279" y="3782477"/>
            <a:ext cx="2142463" cy="1499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simos\Desktop\NSLS2_Simos_Colloquia_Sept_2017\Notched5 - Copy.bmp">
            <a:extLst>
              <a:ext uri="{FF2B5EF4-FFF2-40B4-BE49-F238E27FC236}">
                <a16:creationId xmlns:a16="http://schemas.microsoft.com/office/drawing/2014/main" id="{AEA1D69A-5B35-45EB-B116-F47CFCA25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158" y="4798640"/>
            <a:ext cx="2466109" cy="1725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C:\Users\simos\Desktop\NSLS2_Simos_Colloquia_Sept_2017\Figures_4Presentation\Tension_W.bmp">
            <a:extLst>
              <a:ext uri="{FF2B5EF4-FFF2-40B4-BE49-F238E27FC236}">
                <a16:creationId xmlns:a16="http://schemas.microsoft.com/office/drawing/2014/main" id="{A543845F-DF30-46F7-96BC-66F6E9C18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448" y="3814751"/>
            <a:ext cx="3444975" cy="2285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1987138-0E52-42EB-AD59-7889EC115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503" y="54016"/>
            <a:ext cx="110490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Microstructural Analysis Capabilities: NSLS2</a:t>
            </a:r>
          </a:p>
        </p:txBody>
      </p:sp>
    </p:spTree>
    <p:extLst>
      <p:ext uri="{BB962C8B-B14F-4D97-AF65-F5344CB8AC3E}">
        <p14:creationId xmlns:p14="http://schemas.microsoft.com/office/powerpoint/2010/main" val="8133780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>
            <a:extLst>
              <a:ext uri="{FF2B5EF4-FFF2-40B4-BE49-F238E27FC236}">
                <a16:creationId xmlns:a16="http://schemas.microsoft.com/office/drawing/2014/main" id="{F7FF5BA1-1DF5-4A6F-827B-B3D07DB53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4596" y="59565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42B7F"/>
              </a:buClr>
              <a:buSzPct val="11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42B7F"/>
              </a:buClr>
              <a:buSzPct val="90000"/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cs typeface="Arial" panose="020B0604020202020204" pitchFamily="34" charset="0"/>
            </a:endParaRP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FA808679-AB13-4FE7-90D5-0D9C1734D3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4596" y="59565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42B7F"/>
              </a:buClr>
              <a:buSzPct val="11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42B7F"/>
              </a:buClr>
              <a:buSzPct val="90000"/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cs typeface="Arial" panose="020B0604020202020204" pitchFamily="34" charset="0"/>
            </a:endParaRP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F59D0EC9-466A-4918-BCFB-FD2963F5A1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4596" y="59565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42B7F"/>
              </a:buClr>
              <a:buSzPct val="11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42B7F"/>
              </a:buClr>
              <a:buSzPct val="90000"/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cs typeface="Arial" panose="020B0604020202020204" pitchFamily="34" charset="0"/>
            </a:endParaRPr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A5D4AA76-763E-4D36-91DE-E387C6CC4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4596" y="59565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42B7F"/>
              </a:buClr>
              <a:buSzPct val="11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42B7F"/>
              </a:buClr>
              <a:buSzPct val="90000"/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46A36E-B30E-4B0C-A363-736F8EA97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062" y="2083158"/>
            <a:ext cx="4249286" cy="28273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201EBB-0F7F-49B3-BC87-BF41CA31F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4865" y="1793726"/>
            <a:ext cx="5756535" cy="400495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5D9A634-032E-4D39-83BD-F6080E834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503" y="54016"/>
            <a:ext cx="110490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Microstructural Analysis Capabilities: CFN</a:t>
            </a:r>
          </a:p>
        </p:txBody>
      </p:sp>
    </p:spTree>
    <p:extLst>
      <p:ext uri="{BB962C8B-B14F-4D97-AF65-F5344CB8AC3E}">
        <p14:creationId xmlns:p14="http://schemas.microsoft.com/office/powerpoint/2010/main" val="3548336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030BD-CBED-3745-A0AC-30EC3236C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0280" y="250948"/>
            <a:ext cx="8286750" cy="58780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Collider-Accelerator Department facilities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6CE0EF-FF2B-B341-98F0-7C86AE8F52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790FA1-2D75-0E49-ACC0-230A9E546D60}"/>
              </a:ext>
            </a:extLst>
          </p:cNvPr>
          <p:cNvSpPr txBox="1"/>
          <p:nvPr/>
        </p:nvSpPr>
        <p:spPr>
          <a:xfrm>
            <a:off x="1737793" y="1879794"/>
            <a:ext cx="2199641" cy="3854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Uniquely flexible and </a:t>
            </a:r>
            <a:br>
              <a:rPr lang="en-US" sz="1350" dirty="0"/>
            </a:br>
            <a:r>
              <a:rPr lang="en-US" sz="1350" dirty="0"/>
              <a:t> only hadron collider in </a:t>
            </a:r>
            <a:br>
              <a:rPr lang="en-US" sz="1350" dirty="0"/>
            </a:br>
            <a:r>
              <a:rPr lang="en-US" sz="1350" dirty="0"/>
              <a:t> US for exploration of </a:t>
            </a:r>
            <a:br>
              <a:rPr lang="en-US" sz="1350" dirty="0"/>
            </a:br>
            <a:r>
              <a:rPr lang="en-US" sz="1350" dirty="0"/>
              <a:t> QCD phase diagram </a:t>
            </a:r>
            <a:br>
              <a:rPr lang="en-US" sz="1350" dirty="0"/>
            </a:br>
            <a:r>
              <a:rPr lang="en-US" sz="1350" dirty="0"/>
              <a:t> and proton spin</a:t>
            </a:r>
            <a:br>
              <a:rPr lang="en-US" sz="1350" dirty="0"/>
            </a:br>
            <a:endParaRPr lang="en-US" sz="1350" dirty="0"/>
          </a:p>
          <a:p>
            <a:r>
              <a:rPr lang="en-US" sz="1350" dirty="0"/>
              <a:t>Injectors also used for </a:t>
            </a:r>
            <a:br>
              <a:rPr lang="en-US" sz="1350" dirty="0"/>
            </a:br>
            <a:r>
              <a:rPr lang="en-US" sz="1350" dirty="0"/>
              <a:t>application programs:</a:t>
            </a:r>
            <a:br>
              <a:rPr lang="en-US" sz="1350" dirty="0">
                <a:solidFill>
                  <a:srgbClr val="0432FF"/>
                </a:solidFill>
              </a:rPr>
            </a:br>
            <a:r>
              <a:rPr lang="en-US" sz="1350" dirty="0">
                <a:solidFill>
                  <a:srgbClr val="0432FF"/>
                </a:solidFill>
              </a:rPr>
              <a:t>-</a:t>
            </a:r>
            <a:r>
              <a:rPr lang="en-US" sz="1350" dirty="0"/>
              <a:t> </a:t>
            </a:r>
            <a:r>
              <a:rPr lang="en-US" sz="1200" dirty="0">
                <a:solidFill>
                  <a:srgbClr val="0432FF"/>
                </a:solidFill>
              </a:rPr>
              <a:t>Linac/BLIP for</a:t>
            </a:r>
            <a:br>
              <a:rPr lang="en-US" sz="1200" dirty="0">
                <a:solidFill>
                  <a:srgbClr val="0432FF"/>
                </a:solidFill>
              </a:rPr>
            </a:br>
            <a:r>
              <a:rPr lang="en-US" sz="1200" dirty="0">
                <a:solidFill>
                  <a:srgbClr val="0432FF"/>
                </a:solidFill>
              </a:rPr>
              <a:t>  isotope production</a:t>
            </a:r>
            <a:br>
              <a:rPr lang="en-US" sz="450" dirty="0">
                <a:solidFill>
                  <a:srgbClr val="0432FF"/>
                </a:solidFill>
              </a:rPr>
            </a:br>
            <a:br>
              <a:rPr lang="en-US" sz="450" dirty="0">
                <a:solidFill>
                  <a:srgbClr val="0432FF"/>
                </a:solidFill>
              </a:rPr>
            </a:br>
            <a:r>
              <a:rPr lang="en-US" sz="1200" dirty="0">
                <a:solidFill>
                  <a:srgbClr val="0432FF"/>
                </a:solidFill>
              </a:rPr>
              <a:t>- Booster/NSRL for</a:t>
            </a:r>
            <a:br>
              <a:rPr lang="en-US" sz="1200" dirty="0">
                <a:solidFill>
                  <a:srgbClr val="0432FF"/>
                </a:solidFill>
              </a:rPr>
            </a:br>
            <a:r>
              <a:rPr lang="en-US" sz="1200" dirty="0">
                <a:solidFill>
                  <a:srgbClr val="0432FF"/>
                </a:solidFill>
              </a:rPr>
              <a:t>  space radiation studies</a:t>
            </a:r>
            <a:endParaRPr lang="en-US" sz="450" dirty="0">
              <a:solidFill>
                <a:srgbClr val="0432FF"/>
              </a:solidFill>
            </a:endParaRPr>
          </a:p>
          <a:p>
            <a:br>
              <a:rPr lang="en-US" sz="450" dirty="0">
                <a:solidFill>
                  <a:srgbClr val="0432FF"/>
                </a:solidFill>
              </a:rPr>
            </a:br>
            <a:r>
              <a:rPr lang="en-US" sz="1200" dirty="0">
                <a:solidFill>
                  <a:srgbClr val="0432FF"/>
                </a:solidFill>
              </a:rPr>
              <a:t>- Tandem for</a:t>
            </a:r>
            <a:br>
              <a:rPr lang="en-US" sz="1200" dirty="0">
                <a:solidFill>
                  <a:srgbClr val="0432FF"/>
                </a:solidFill>
              </a:rPr>
            </a:br>
            <a:r>
              <a:rPr lang="en-US" sz="1200" dirty="0">
                <a:solidFill>
                  <a:srgbClr val="0432FF"/>
                </a:solidFill>
              </a:rPr>
              <a:t>  industrial/academic users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350" dirty="0"/>
          </a:p>
          <a:p>
            <a:r>
              <a:rPr lang="en-US" sz="1350" dirty="0"/>
              <a:t>R&amp;D for future facilities</a:t>
            </a:r>
            <a:br>
              <a:rPr lang="en-US" sz="1350" dirty="0"/>
            </a:br>
            <a:r>
              <a:rPr lang="en-US" sz="1350" dirty="0"/>
              <a:t>and application </a:t>
            </a:r>
            <a:br>
              <a:rPr lang="en-US" sz="1350" dirty="0"/>
            </a:br>
            <a:r>
              <a:rPr lang="en-US" sz="1050" dirty="0">
                <a:solidFill>
                  <a:srgbClr val="0432FF"/>
                </a:solidFill>
              </a:rPr>
              <a:t>sources, cooling, pol. beams, …</a:t>
            </a:r>
            <a:r>
              <a:rPr lang="en-US" sz="1350" dirty="0">
                <a:solidFill>
                  <a:srgbClr val="0432FF"/>
                </a:solidFill>
              </a:rPr>
              <a:t>  </a:t>
            </a: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4E81B357-8887-CA4E-B6F9-6CF992BFA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226" y="1595238"/>
            <a:ext cx="6905775" cy="442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551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7E6F240-F4F2-4FF4-8735-45E2294AD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503" y="54016"/>
            <a:ext cx="110490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Looking Forward at BNL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7FF5BA1-1DF5-4A6F-827B-B3D07DB53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4596" y="59565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42B7F"/>
              </a:buClr>
              <a:buSzPct val="11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42B7F"/>
              </a:buClr>
              <a:buSzPct val="90000"/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cs typeface="Arial" panose="020B0604020202020204" pitchFamily="34" charset="0"/>
            </a:endParaRP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FA808679-AB13-4FE7-90D5-0D9C1734D3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4596" y="59565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42B7F"/>
              </a:buClr>
              <a:buSzPct val="11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42B7F"/>
              </a:buClr>
              <a:buSzPct val="90000"/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cs typeface="Arial" panose="020B0604020202020204" pitchFamily="34" charset="0"/>
            </a:endParaRP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F59D0EC9-466A-4918-BCFB-FD2963F5A1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4596" y="59565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42B7F"/>
              </a:buClr>
              <a:buSzPct val="11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42B7F"/>
              </a:buClr>
              <a:buSzPct val="90000"/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cs typeface="Arial" panose="020B0604020202020204" pitchFamily="34" charset="0"/>
            </a:endParaRPr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A5D4AA76-763E-4D36-91DE-E387C6CC4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4596" y="59565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42B7F"/>
              </a:buClr>
              <a:buSzPct val="11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42B7F"/>
              </a:buClr>
              <a:buSzPct val="90000"/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cs typeface="Arial" panose="020B0604020202020204" pitchFamily="34" charset="0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8DFD94A6-1E18-47D8-9E07-6C3F43C336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4525" y="903413"/>
            <a:ext cx="8560955" cy="5847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042B7F"/>
              </a:buClr>
              <a:buSzPct val="11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42B7F"/>
              </a:buClr>
              <a:buSzPct val="90000"/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17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Utilizing the potential of NSLS II</a:t>
            </a:r>
            <a:r>
              <a:rPr lang="en-US" altLang="en-US" sz="1700" dirty="0">
                <a:latin typeface="+mn-lt"/>
                <a:cs typeface="Arial" panose="020B0604020202020204" pitchFamily="34" charset="0"/>
              </a:rPr>
              <a:t> and establish/complete the spectrum of extreme conditions at the beamlines (high temperature, high and complex stress states, fatigue, oxidation/corrosion kinetics)</a:t>
            </a:r>
          </a:p>
          <a:p>
            <a:pPr lvl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1700" dirty="0">
                <a:latin typeface="+mn-lt"/>
                <a:cs typeface="Arial" panose="020B0604020202020204" pitchFamily="34" charset="0"/>
              </a:rPr>
              <a:t>In-situ multi-dimensional stress capabilities with X-rays adding to the 3- and 4-point bending to include</a:t>
            </a:r>
          </a:p>
          <a:p>
            <a:pPr lvl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1700" dirty="0">
                <a:latin typeface="+mn-lt"/>
                <a:cs typeface="Arial" panose="020B0604020202020204" pitchFamily="34" charset="0"/>
              </a:rPr>
              <a:t>Tension to failure</a:t>
            </a:r>
          </a:p>
          <a:p>
            <a:pPr lvl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1700" dirty="0">
                <a:latin typeface="+mn-lt"/>
                <a:cs typeface="Arial" panose="020B0604020202020204" pitchFamily="34" charset="0"/>
              </a:rPr>
              <a:t>Compression</a:t>
            </a:r>
          </a:p>
          <a:p>
            <a:pPr lvl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1700" dirty="0">
                <a:latin typeface="+mn-lt"/>
                <a:cs typeface="Arial" panose="020B0604020202020204" pitchFamily="34" charset="0"/>
              </a:rPr>
              <a:t>Torsion</a:t>
            </a:r>
          </a:p>
          <a:p>
            <a:pPr lvl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1700" dirty="0">
                <a:latin typeface="+mn-lt"/>
                <a:cs typeface="Arial" panose="020B0604020202020204" pitchFamily="34" charset="0"/>
              </a:rPr>
              <a:t>High temperature</a:t>
            </a:r>
          </a:p>
          <a:p>
            <a:pPr lvl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1700" dirty="0">
                <a:latin typeface="+mn-lt"/>
                <a:cs typeface="Arial" panose="020B0604020202020204" pitchFamily="34" charset="0"/>
              </a:rPr>
              <a:t>Oxidizing and other environments within the chamber</a:t>
            </a:r>
          </a:p>
          <a:p>
            <a:pPr marL="457200" lvl="1" indent="0">
              <a:spcBef>
                <a:spcPct val="0"/>
              </a:spcBef>
              <a:buClrTx/>
              <a:buSzTx/>
              <a:buNone/>
            </a:pPr>
            <a:endParaRPr lang="en-US" altLang="en-US" sz="1700" dirty="0">
              <a:latin typeface="+mn-lt"/>
              <a:cs typeface="Arial" panose="020B0604020202020204" pitchFamily="34" charset="0"/>
            </a:endParaRPr>
          </a:p>
          <a:p>
            <a:pPr marL="457200" lvl="1" indent="0">
              <a:spcBef>
                <a:spcPct val="0"/>
              </a:spcBef>
              <a:buClrTx/>
              <a:buSzTx/>
              <a:buNone/>
            </a:pPr>
            <a:r>
              <a:rPr lang="en-US" altLang="en-US" sz="1700" dirty="0">
                <a:latin typeface="+mn-lt"/>
                <a:cs typeface="Arial" panose="020B0604020202020204" pitchFamily="34" charset="0"/>
              </a:rPr>
              <a:t>X-ray Tomography, Small Angle Scattering</a:t>
            </a:r>
          </a:p>
          <a:p>
            <a:pPr marL="457200" lvl="1" indent="0">
              <a:spcBef>
                <a:spcPct val="0"/>
              </a:spcBef>
              <a:buClrTx/>
              <a:buSzTx/>
              <a:buNone/>
            </a:pPr>
            <a:r>
              <a:rPr lang="en-US" altLang="en-US" sz="1700" dirty="0">
                <a:latin typeface="+mn-lt"/>
                <a:cs typeface="Arial" panose="020B0604020202020204" pitchFamily="34" charset="0"/>
              </a:rPr>
              <a:t>and with upcoming HEX beamline: EDXRD and X-ray imaging once HEX beamline is commissioned</a:t>
            </a:r>
          </a:p>
          <a:p>
            <a:pPr marL="0" indent="0">
              <a:spcBef>
                <a:spcPct val="0"/>
              </a:spcBef>
              <a:buClrTx/>
              <a:buSzTx/>
              <a:buNone/>
            </a:pPr>
            <a:r>
              <a:rPr lang="en-US" altLang="en-US" sz="1700" dirty="0">
                <a:latin typeface="+mn-lt"/>
                <a:cs typeface="Arial" panose="020B0604020202020204" pitchFamily="34" charset="0"/>
              </a:rPr>
              <a:t>		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1700" dirty="0">
                <a:latin typeface="+mn-lt"/>
                <a:cs typeface="Arial" panose="020B0604020202020204" pitchFamily="34" charset="0"/>
              </a:rPr>
              <a:t>Bring into the suite of characterization capabilities </a:t>
            </a:r>
            <a:r>
              <a:rPr lang="en-US" altLang="en-US" sz="17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electron microscopy</a:t>
            </a:r>
            <a:r>
              <a:rPr lang="en-US" altLang="en-US" sz="17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1700" dirty="0">
                <a:latin typeface="+mn-lt"/>
                <a:cs typeface="Arial" panose="020B0604020202020204" pitchFamily="34" charset="0"/>
              </a:rPr>
              <a:t>for irradiated materials. </a:t>
            </a:r>
          </a:p>
          <a:p>
            <a:pPr lvl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1700" dirty="0">
                <a:latin typeface="+mn-lt"/>
                <a:cs typeface="Arial" panose="020B0604020202020204" pitchFamily="34" charset="0"/>
              </a:rPr>
              <a:t>The introduction of scanning electron microscopy (SEM) in the TPL laboratory is currently under study in coordination with the BNL Center of Functional Nanomaterials (CFN), a capability that will enhance the characterization of materials at RRPL.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17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LINAC/BLIP upgrade</a:t>
            </a:r>
            <a:r>
              <a:rPr lang="en-US" altLang="en-US" sz="1700" dirty="0">
                <a:latin typeface="+mn-lt"/>
                <a:cs typeface="Arial" panose="020B0604020202020204" pitchFamily="34" charset="0"/>
              </a:rPr>
              <a:t>: reached 205 μA current </a:t>
            </a:r>
            <a:r>
              <a:rPr lang="en-US" altLang="en-US" sz="170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 UPGRADE goal 300 </a:t>
            </a:r>
            <a:r>
              <a:rPr lang="en-US" altLang="en-US" sz="1700" dirty="0">
                <a:latin typeface="+mn-lt"/>
                <a:cs typeface="Arial" panose="020B0604020202020204" pitchFamily="34" charset="0"/>
              </a:rPr>
              <a:t>μ</a:t>
            </a:r>
            <a:r>
              <a:rPr lang="en-US" altLang="en-US" sz="170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3184408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7E6F240-F4F2-4FF4-8735-45E2294AD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503" y="54016"/>
            <a:ext cx="110490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Next </a:t>
            </a:r>
            <a:r>
              <a:rPr lang="en-US" sz="3200" dirty="0" err="1"/>
              <a:t>RaDIATE</a:t>
            </a:r>
            <a:r>
              <a:rPr lang="en-US" sz="3200" dirty="0"/>
              <a:t> meeting at BNL</a:t>
            </a:r>
          </a:p>
        </p:txBody>
      </p:sp>
      <p:pic>
        <p:nvPicPr>
          <p:cNvPr id="7" name="Online Media 6" title="This is Brookhaven Lab">
            <a:hlinkClick r:id="" action="ppaction://media"/>
            <a:extLst>
              <a:ext uri="{FF2B5EF4-FFF2-40B4-BE49-F238E27FC236}">
                <a16:creationId xmlns:a16="http://schemas.microsoft.com/office/drawing/2014/main" id="{77932338-7A2C-4359-8994-F7FFCF64BAC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43459" y="885127"/>
            <a:ext cx="10488356" cy="592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44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4494963" y="110635"/>
            <a:ext cx="4253703" cy="767551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dirty="0">
                <a:solidFill>
                  <a:srgbClr val="004C00"/>
                </a:solidFill>
              </a:rPr>
              <a:t>DOE Isotope Program Mission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999C52-C1A4-41AC-93EE-78A3845B9A7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graphicFrame>
        <p:nvGraphicFramePr>
          <p:cNvPr id="2" name="Diagram 1"/>
          <p:cNvGraphicFramePr/>
          <p:nvPr/>
        </p:nvGraphicFramePr>
        <p:xfrm>
          <a:off x="2301364" y="1316636"/>
          <a:ext cx="7589272" cy="4516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E96EDCF-DE44-41B9-8EE7-0F445C869ACB}"/>
              </a:ext>
            </a:extLst>
          </p:cNvPr>
          <p:cNvSpPr txBox="1"/>
          <p:nvPr/>
        </p:nvSpPr>
        <p:spPr>
          <a:xfrm flipH="1">
            <a:off x="2505132" y="6000273"/>
            <a:ext cx="75892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1A0DAB"/>
                </a:solidFill>
              </a:rPr>
              <a:t>Isotopes are forms of the same element that contain </a:t>
            </a:r>
            <a:r>
              <a:rPr lang="en-US" sz="1400" u="sng" dirty="0">
                <a:solidFill>
                  <a:srgbClr val="1A0DAB"/>
                </a:solidFill>
              </a:rPr>
              <a:t>equal numbers of protons</a:t>
            </a:r>
            <a:r>
              <a:rPr lang="en-US" sz="1400" dirty="0">
                <a:solidFill>
                  <a:srgbClr val="1A0DAB"/>
                </a:solidFill>
              </a:rPr>
              <a:t> but </a:t>
            </a:r>
            <a:r>
              <a:rPr lang="en-US" sz="1400" u="sng" dirty="0">
                <a:solidFill>
                  <a:srgbClr val="1A0DAB"/>
                </a:solidFill>
              </a:rPr>
              <a:t>different numbers of neutrons</a:t>
            </a:r>
            <a:r>
              <a:rPr lang="en-US" sz="1400" dirty="0">
                <a:solidFill>
                  <a:srgbClr val="1A0DAB"/>
                </a:solidFill>
              </a:rPr>
              <a:t> in their nuclei, and hence differ in relative atomic mass but not in chemical properties; in particular, a radioactive form of an element.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16013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148447" y="128992"/>
            <a:ext cx="5093466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2000" b="1" kern="0" dirty="0">
                <a:solidFill>
                  <a:srgbClr val="285C00"/>
                </a:solidFill>
                <a:effectLst/>
              </a:rPr>
              <a:t>DOE Isotope Program Production Sites</a:t>
            </a:r>
          </a:p>
          <a:p>
            <a:pPr eaLnBrk="1" hangingPunct="1">
              <a:defRPr/>
            </a:pPr>
            <a:r>
              <a:rPr lang="en-US" sz="2000" b="1" kern="0" dirty="0">
                <a:solidFill>
                  <a:srgbClr val="285C00"/>
                </a:solidFill>
                <a:effectLst/>
              </a:rPr>
              <a:t>DOE Mission Essential Function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553125" y="1285620"/>
            <a:ext cx="8894825" cy="5421907"/>
            <a:chOff x="39634" y="1271216"/>
            <a:chExt cx="8894825" cy="5421907"/>
          </a:xfrm>
        </p:grpSpPr>
        <p:grpSp>
          <p:nvGrpSpPr>
            <p:cNvPr id="3" name="Group 2"/>
            <p:cNvGrpSpPr/>
            <p:nvPr/>
          </p:nvGrpSpPr>
          <p:grpSpPr>
            <a:xfrm>
              <a:off x="66218" y="1271216"/>
              <a:ext cx="8868241" cy="5421907"/>
              <a:chOff x="66218" y="1271216"/>
              <a:chExt cx="8868241" cy="5421907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66218" y="1271216"/>
                <a:ext cx="8868241" cy="5331770"/>
                <a:chOff x="-16906" y="1169620"/>
                <a:chExt cx="8868241" cy="5331770"/>
              </a:xfrm>
            </p:grpSpPr>
            <p:grpSp>
              <p:nvGrpSpPr>
                <p:cNvPr id="233" name="Group 3"/>
                <p:cNvGrpSpPr>
                  <a:grpSpLocks/>
                </p:cNvGrpSpPr>
                <p:nvPr/>
              </p:nvGrpSpPr>
              <p:grpSpPr bwMode="auto">
                <a:xfrm>
                  <a:off x="1122363" y="2036763"/>
                  <a:ext cx="5849937" cy="3162300"/>
                  <a:chOff x="217" y="555"/>
                  <a:chExt cx="5317" cy="3288"/>
                </a:xfrm>
              </p:grpSpPr>
              <p:sp>
                <p:nvSpPr>
                  <p:cNvPr id="375" name="Freeform 4"/>
                  <p:cNvSpPr>
                    <a:spLocks/>
                  </p:cNvSpPr>
                  <p:nvPr/>
                </p:nvSpPr>
                <p:spPr bwMode="auto">
                  <a:xfrm>
                    <a:off x="464" y="555"/>
                    <a:ext cx="688" cy="492"/>
                  </a:xfrm>
                  <a:custGeom>
                    <a:avLst/>
                    <a:gdLst>
                      <a:gd name="T0" fmla="*/ 212 w 688"/>
                      <a:gd name="T1" fmla="*/ 119 h 492"/>
                      <a:gd name="T2" fmla="*/ 212 w 688"/>
                      <a:gd name="T3" fmla="*/ 102 h 492"/>
                      <a:gd name="T4" fmla="*/ 195 w 688"/>
                      <a:gd name="T5" fmla="*/ 60 h 492"/>
                      <a:gd name="T6" fmla="*/ 212 w 688"/>
                      <a:gd name="T7" fmla="*/ 60 h 492"/>
                      <a:gd name="T8" fmla="*/ 221 w 688"/>
                      <a:gd name="T9" fmla="*/ 34 h 492"/>
                      <a:gd name="T10" fmla="*/ 212 w 688"/>
                      <a:gd name="T11" fmla="*/ 9 h 492"/>
                      <a:gd name="T12" fmla="*/ 586 w 688"/>
                      <a:gd name="T13" fmla="*/ 102 h 492"/>
                      <a:gd name="T14" fmla="*/ 654 w 688"/>
                      <a:gd name="T15" fmla="*/ 237 h 492"/>
                      <a:gd name="T16" fmla="*/ 628 w 688"/>
                      <a:gd name="T17" fmla="*/ 356 h 492"/>
                      <a:gd name="T18" fmla="*/ 611 w 688"/>
                      <a:gd name="T19" fmla="*/ 449 h 492"/>
                      <a:gd name="T20" fmla="*/ 611 w 688"/>
                      <a:gd name="T21" fmla="*/ 466 h 492"/>
                      <a:gd name="T22" fmla="*/ 611 w 688"/>
                      <a:gd name="T23" fmla="*/ 483 h 492"/>
                      <a:gd name="T24" fmla="*/ 518 w 688"/>
                      <a:gd name="T25" fmla="*/ 475 h 492"/>
                      <a:gd name="T26" fmla="*/ 416 w 688"/>
                      <a:gd name="T27" fmla="*/ 458 h 492"/>
                      <a:gd name="T28" fmla="*/ 390 w 688"/>
                      <a:gd name="T29" fmla="*/ 449 h 492"/>
                      <a:gd name="T30" fmla="*/ 365 w 688"/>
                      <a:gd name="T31" fmla="*/ 458 h 492"/>
                      <a:gd name="T32" fmla="*/ 331 w 688"/>
                      <a:gd name="T33" fmla="*/ 458 h 492"/>
                      <a:gd name="T34" fmla="*/ 297 w 688"/>
                      <a:gd name="T35" fmla="*/ 458 h 492"/>
                      <a:gd name="T36" fmla="*/ 280 w 688"/>
                      <a:gd name="T37" fmla="*/ 449 h 492"/>
                      <a:gd name="T38" fmla="*/ 246 w 688"/>
                      <a:gd name="T39" fmla="*/ 449 h 492"/>
                      <a:gd name="T40" fmla="*/ 229 w 688"/>
                      <a:gd name="T41" fmla="*/ 449 h 492"/>
                      <a:gd name="T42" fmla="*/ 229 w 688"/>
                      <a:gd name="T43" fmla="*/ 441 h 492"/>
                      <a:gd name="T44" fmla="*/ 212 w 688"/>
                      <a:gd name="T45" fmla="*/ 432 h 492"/>
                      <a:gd name="T46" fmla="*/ 178 w 688"/>
                      <a:gd name="T47" fmla="*/ 424 h 492"/>
                      <a:gd name="T48" fmla="*/ 161 w 688"/>
                      <a:gd name="T49" fmla="*/ 432 h 492"/>
                      <a:gd name="T50" fmla="*/ 127 w 688"/>
                      <a:gd name="T51" fmla="*/ 432 h 492"/>
                      <a:gd name="T52" fmla="*/ 102 w 688"/>
                      <a:gd name="T53" fmla="*/ 415 h 492"/>
                      <a:gd name="T54" fmla="*/ 93 w 688"/>
                      <a:gd name="T55" fmla="*/ 398 h 492"/>
                      <a:gd name="T56" fmla="*/ 93 w 688"/>
                      <a:gd name="T57" fmla="*/ 373 h 492"/>
                      <a:gd name="T58" fmla="*/ 93 w 688"/>
                      <a:gd name="T59" fmla="*/ 348 h 492"/>
                      <a:gd name="T60" fmla="*/ 68 w 688"/>
                      <a:gd name="T61" fmla="*/ 331 h 492"/>
                      <a:gd name="T62" fmla="*/ 42 w 688"/>
                      <a:gd name="T63" fmla="*/ 314 h 492"/>
                      <a:gd name="T64" fmla="*/ 0 w 688"/>
                      <a:gd name="T65" fmla="*/ 297 h 492"/>
                      <a:gd name="T66" fmla="*/ 25 w 688"/>
                      <a:gd name="T67" fmla="*/ 288 h 492"/>
                      <a:gd name="T68" fmla="*/ 25 w 688"/>
                      <a:gd name="T69" fmla="*/ 254 h 492"/>
                      <a:gd name="T70" fmla="*/ 17 w 688"/>
                      <a:gd name="T71" fmla="*/ 246 h 492"/>
                      <a:gd name="T72" fmla="*/ 25 w 688"/>
                      <a:gd name="T73" fmla="*/ 221 h 492"/>
                      <a:gd name="T74" fmla="*/ 34 w 688"/>
                      <a:gd name="T75" fmla="*/ 212 h 492"/>
                      <a:gd name="T76" fmla="*/ 25 w 688"/>
                      <a:gd name="T77" fmla="*/ 187 h 492"/>
                      <a:gd name="T78" fmla="*/ 25 w 688"/>
                      <a:gd name="T79" fmla="*/ 127 h 492"/>
                      <a:gd name="T80" fmla="*/ 25 w 688"/>
                      <a:gd name="T81" fmla="*/ 43 h 492"/>
                      <a:gd name="T82" fmla="*/ 127 w 688"/>
                      <a:gd name="T83" fmla="*/ 93 h 492"/>
                      <a:gd name="T84" fmla="*/ 170 w 688"/>
                      <a:gd name="T85" fmla="*/ 102 h 492"/>
                      <a:gd name="T86" fmla="*/ 178 w 688"/>
                      <a:gd name="T87" fmla="*/ 136 h 492"/>
                      <a:gd name="T88" fmla="*/ 161 w 688"/>
                      <a:gd name="T89" fmla="*/ 136 h 492"/>
                      <a:gd name="T90" fmla="*/ 119 w 688"/>
                      <a:gd name="T91" fmla="*/ 187 h 492"/>
                      <a:gd name="T92" fmla="*/ 127 w 688"/>
                      <a:gd name="T93" fmla="*/ 187 h 492"/>
                      <a:gd name="T94" fmla="*/ 170 w 688"/>
                      <a:gd name="T95" fmla="*/ 153 h 492"/>
                      <a:gd name="T96" fmla="*/ 187 w 688"/>
                      <a:gd name="T97" fmla="*/ 161 h 492"/>
                      <a:gd name="T98" fmla="*/ 178 w 688"/>
                      <a:gd name="T99" fmla="*/ 187 h 492"/>
                      <a:gd name="T100" fmla="*/ 170 w 688"/>
                      <a:gd name="T101" fmla="*/ 204 h 492"/>
                      <a:gd name="T102" fmla="*/ 161 w 688"/>
                      <a:gd name="T103" fmla="*/ 212 h 492"/>
                      <a:gd name="T104" fmla="*/ 153 w 688"/>
                      <a:gd name="T105" fmla="*/ 204 h 492"/>
                      <a:gd name="T106" fmla="*/ 144 w 688"/>
                      <a:gd name="T107" fmla="*/ 212 h 492"/>
                      <a:gd name="T108" fmla="*/ 119 w 688"/>
                      <a:gd name="T109" fmla="*/ 212 h 492"/>
                      <a:gd name="T110" fmla="*/ 144 w 688"/>
                      <a:gd name="T111" fmla="*/ 229 h 492"/>
                      <a:gd name="T112" fmla="*/ 170 w 688"/>
                      <a:gd name="T113" fmla="*/ 212 h 492"/>
                      <a:gd name="T114" fmla="*/ 178 w 688"/>
                      <a:gd name="T115" fmla="*/ 212 h 492"/>
                      <a:gd name="T116" fmla="*/ 187 w 688"/>
                      <a:gd name="T117" fmla="*/ 187 h 492"/>
                      <a:gd name="T118" fmla="*/ 212 w 688"/>
                      <a:gd name="T119" fmla="*/ 136 h 492"/>
                      <a:gd name="T120" fmla="*/ 212 w 688"/>
                      <a:gd name="T121" fmla="*/ 102 h 492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w 688"/>
                      <a:gd name="T184" fmla="*/ 0 h 492"/>
                      <a:gd name="T185" fmla="*/ 688 w 688"/>
                      <a:gd name="T186" fmla="*/ 492 h 492"/>
                    </a:gdLst>
                    <a:ahLst/>
                    <a:cxnLst>
                      <a:cxn ang="T122">
                        <a:pos x="T0" y="T1"/>
                      </a:cxn>
                      <a:cxn ang="T123">
                        <a:pos x="T2" y="T3"/>
                      </a:cxn>
                      <a:cxn ang="T124">
                        <a:pos x="T4" y="T5"/>
                      </a:cxn>
                      <a:cxn ang="T125">
                        <a:pos x="T6" y="T7"/>
                      </a:cxn>
                      <a:cxn ang="T126">
                        <a:pos x="T8" y="T9"/>
                      </a:cxn>
                      <a:cxn ang="T127">
                        <a:pos x="T10" y="T11"/>
                      </a:cxn>
                      <a:cxn ang="T128">
                        <a:pos x="T12" y="T13"/>
                      </a:cxn>
                      <a:cxn ang="T129">
                        <a:pos x="T14" y="T15"/>
                      </a:cxn>
                      <a:cxn ang="T130">
                        <a:pos x="T16" y="T17"/>
                      </a:cxn>
                      <a:cxn ang="T131">
                        <a:pos x="T18" y="T19"/>
                      </a:cxn>
                      <a:cxn ang="T132">
                        <a:pos x="T20" y="T21"/>
                      </a:cxn>
                      <a:cxn ang="T133">
                        <a:pos x="T22" y="T23"/>
                      </a:cxn>
                      <a:cxn ang="T134">
                        <a:pos x="T24" y="T25"/>
                      </a:cxn>
                      <a:cxn ang="T135">
                        <a:pos x="T26" y="T27"/>
                      </a:cxn>
                      <a:cxn ang="T136">
                        <a:pos x="T28" y="T29"/>
                      </a:cxn>
                      <a:cxn ang="T137">
                        <a:pos x="T30" y="T31"/>
                      </a:cxn>
                      <a:cxn ang="T138">
                        <a:pos x="T32" y="T33"/>
                      </a:cxn>
                      <a:cxn ang="T139">
                        <a:pos x="T34" y="T35"/>
                      </a:cxn>
                      <a:cxn ang="T140">
                        <a:pos x="T36" y="T37"/>
                      </a:cxn>
                      <a:cxn ang="T141">
                        <a:pos x="T38" y="T39"/>
                      </a:cxn>
                      <a:cxn ang="T142">
                        <a:pos x="T40" y="T41"/>
                      </a:cxn>
                      <a:cxn ang="T143">
                        <a:pos x="T42" y="T43"/>
                      </a:cxn>
                      <a:cxn ang="T144">
                        <a:pos x="T44" y="T45"/>
                      </a:cxn>
                      <a:cxn ang="T145">
                        <a:pos x="T46" y="T47"/>
                      </a:cxn>
                      <a:cxn ang="T146">
                        <a:pos x="T48" y="T49"/>
                      </a:cxn>
                      <a:cxn ang="T147">
                        <a:pos x="T50" y="T51"/>
                      </a:cxn>
                      <a:cxn ang="T148">
                        <a:pos x="T52" y="T53"/>
                      </a:cxn>
                      <a:cxn ang="T149">
                        <a:pos x="T54" y="T55"/>
                      </a:cxn>
                      <a:cxn ang="T150">
                        <a:pos x="T56" y="T57"/>
                      </a:cxn>
                      <a:cxn ang="T151">
                        <a:pos x="T58" y="T59"/>
                      </a:cxn>
                      <a:cxn ang="T152">
                        <a:pos x="T60" y="T61"/>
                      </a:cxn>
                      <a:cxn ang="T153">
                        <a:pos x="T62" y="T63"/>
                      </a:cxn>
                      <a:cxn ang="T154">
                        <a:pos x="T64" y="T65"/>
                      </a:cxn>
                      <a:cxn ang="T155">
                        <a:pos x="T66" y="T67"/>
                      </a:cxn>
                      <a:cxn ang="T156">
                        <a:pos x="T68" y="T69"/>
                      </a:cxn>
                      <a:cxn ang="T157">
                        <a:pos x="T70" y="T71"/>
                      </a:cxn>
                      <a:cxn ang="T158">
                        <a:pos x="T72" y="T73"/>
                      </a:cxn>
                      <a:cxn ang="T159">
                        <a:pos x="T74" y="T75"/>
                      </a:cxn>
                      <a:cxn ang="T160">
                        <a:pos x="T76" y="T77"/>
                      </a:cxn>
                      <a:cxn ang="T161">
                        <a:pos x="T78" y="T79"/>
                      </a:cxn>
                      <a:cxn ang="T162">
                        <a:pos x="T80" y="T81"/>
                      </a:cxn>
                      <a:cxn ang="T163">
                        <a:pos x="T82" y="T83"/>
                      </a:cxn>
                      <a:cxn ang="T164">
                        <a:pos x="T84" y="T85"/>
                      </a:cxn>
                      <a:cxn ang="T165">
                        <a:pos x="T86" y="T87"/>
                      </a:cxn>
                      <a:cxn ang="T166">
                        <a:pos x="T88" y="T89"/>
                      </a:cxn>
                      <a:cxn ang="T167">
                        <a:pos x="T90" y="T91"/>
                      </a:cxn>
                      <a:cxn ang="T168">
                        <a:pos x="T92" y="T93"/>
                      </a:cxn>
                      <a:cxn ang="T169">
                        <a:pos x="T94" y="T95"/>
                      </a:cxn>
                      <a:cxn ang="T170">
                        <a:pos x="T96" y="T97"/>
                      </a:cxn>
                      <a:cxn ang="T171">
                        <a:pos x="T98" y="T99"/>
                      </a:cxn>
                      <a:cxn ang="T172">
                        <a:pos x="T100" y="T101"/>
                      </a:cxn>
                      <a:cxn ang="T173">
                        <a:pos x="T102" y="T103"/>
                      </a:cxn>
                      <a:cxn ang="T174">
                        <a:pos x="T104" y="T105"/>
                      </a:cxn>
                      <a:cxn ang="T175">
                        <a:pos x="T106" y="T107"/>
                      </a:cxn>
                      <a:cxn ang="T176">
                        <a:pos x="T108" y="T109"/>
                      </a:cxn>
                      <a:cxn ang="T177">
                        <a:pos x="T110" y="T111"/>
                      </a:cxn>
                      <a:cxn ang="T178">
                        <a:pos x="T112" y="T113"/>
                      </a:cxn>
                      <a:cxn ang="T179">
                        <a:pos x="T114" y="T115"/>
                      </a:cxn>
                      <a:cxn ang="T180">
                        <a:pos x="T116" y="T117"/>
                      </a:cxn>
                      <a:cxn ang="T181">
                        <a:pos x="T118" y="T119"/>
                      </a:cxn>
                      <a:cxn ang="T182">
                        <a:pos x="T120" y="T121"/>
                      </a:cxn>
                    </a:cxnLst>
                    <a:rect l="T183" t="T184" r="T185" b="T186"/>
                    <a:pathLst>
                      <a:path w="688" h="492">
                        <a:moveTo>
                          <a:pt x="212" y="102"/>
                        </a:moveTo>
                        <a:lnTo>
                          <a:pt x="212" y="102"/>
                        </a:lnTo>
                        <a:lnTo>
                          <a:pt x="204" y="110"/>
                        </a:lnTo>
                        <a:lnTo>
                          <a:pt x="212" y="119"/>
                        </a:lnTo>
                        <a:lnTo>
                          <a:pt x="204" y="110"/>
                        </a:lnTo>
                        <a:lnTo>
                          <a:pt x="204" y="102"/>
                        </a:lnTo>
                        <a:lnTo>
                          <a:pt x="204" y="93"/>
                        </a:lnTo>
                        <a:lnTo>
                          <a:pt x="212" y="102"/>
                        </a:lnTo>
                        <a:lnTo>
                          <a:pt x="221" y="93"/>
                        </a:lnTo>
                        <a:lnTo>
                          <a:pt x="204" y="76"/>
                        </a:lnTo>
                        <a:lnTo>
                          <a:pt x="195" y="76"/>
                        </a:lnTo>
                        <a:lnTo>
                          <a:pt x="195" y="60"/>
                        </a:lnTo>
                        <a:lnTo>
                          <a:pt x="204" y="60"/>
                        </a:lnTo>
                        <a:lnTo>
                          <a:pt x="212" y="68"/>
                        </a:lnTo>
                        <a:lnTo>
                          <a:pt x="212" y="60"/>
                        </a:lnTo>
                        <a:lnTo>
                          <a:pt x="221" y="51"/>
                        </a:lnTo>
                        <a:lnTo>
                          <a:pt x="221" y="43"/>
                        </a:lnTo>
                        <a:lnTo>
                          <a:pt x="221" y="34"/>
                        </a:lnTo>
                        <a:lnTo>
                          <a:pt x="212" y="26"/>
                        </a:lnTo>
                        <a:lnTo>
                          <a:pt x="204" y="9"/>
                        </a:lnTo>
                        <a:lnTo>
                          <a:pt x="204" y="0"/>
                        </a:lnTo>
                        <a:lnTo>
                          <a:pt x="212" y="9"/>
                        </a:lnTo>
                        <a:lnTo>
                          <a:pt x="212" y="0"/>
                        </a:lnTo>
                        <a:lnTo>
                          <a:pt x="365" y="43"/>
                        </a:lnTo>
                        <a:lnTo>
                          <a:pt x="535" y="85"/>
                        </a:lnTo>
                        <a:lnTo>
                          <a:pt x="586" y="102"/>
                        </a:lnTo>
                        <a:lnTo>
                          <a:pt x="654" y="110"/>
                        </a:lnTo>
                        <a:lnTo>
                          <a:pt x="688" y="119"/>
                        </a:lnTo>
                        <a:lnTo>
                          <a:pt x="679" y="144"/>
                        </a:lnTo>
                        <a:lnTo>
                          <a:pt x="654" y="237"/>
                        </a:lnTo>
                        <a:lnTo>
                          <a:pt x="654" y="246"/>
                        </a:lnTo>
                        <a:lnTo>
                          <a:pt x="637" y="322"/>
                        </a:lnTo>
                        <a:lnTo>
                          <a:pt x="637" y="339"/>
                        </a:lnTo>
                        <a:lnTo>
                          <a:pt x="628" y="356"/>
                        </a:lnTo>
                        <a:lnTo>
                          <a:pt x="611" y="424"/>
                        </a:lnTo>
                        <a:lnTo>
                          <a:pt x="611" y="441"/>
                        </a:lnTo>
                        <a:lnTo>
                          <a:pt x="611" y="449"/>
                        </a:lnTo>
                        <a:lnTo>
                          <a:pt x="611" y="458"/>
                        </a:lnTo>
                        <a:lnTo>
                          <a:pt x="611" y="466"/>
                        </a:lnTo>
                        <a:lnTo>
                          <a:pt x="611" y="475"/>
                        </a:lnTo>
                        <a:lnTo>
                          <a:pt x="611" y="483"/>
                        </a:lnTo>
                        <a:lnTo>
                          <a:pt x="603" y="483"/>
                        </a:lnTo>
                        <a:lnTo>
                          <a:pt x="611" y="483"/>
                        </a:lnTo>
                        <a:lnTo>
                          <a:pt x="611" y="492"/>
                        </a:lnTo>
                        <a:lnTo>
                          <a:pt x="560" y="483"/>
                        </a:lnTo>
                        <a:lnTo>
                          <a:pt x="552" y="483"/>
                        </a:lnTo>
                        <a:lnTo>
                          <a:pt x="518" y="475"/>
                        </a:lnTo>
                        <a:lnTo>
                          <a:pt x="433" y="449"/>
                        </a:lnTo>
                        <a:lnTo>
                          <a:pt x="424" y="458"/>
                        </a:lnTo>
                        <a:lnTo>
                          <a:pt x="416" y="458"/>
                        </a:lnTo>
                        <a:lnTo>
                          <a:pt x="407" y="458"/>
                        </a:lnTo>
                        <a:lnTo>
                          <a:pt x="399" y="458"/>
                        </a:lnTo>
                        <a:lnTo>
                          <a:pt x="390" y="458"/>
                        </a:lnTo>
                        <a:lnTo>
                          <a:pt x="390" y="449"/>
                        </a:lnTo>
                        <a:lnTo>
                          <a:pt x="382" y="449"/>
                        </a:lnTo>
                        <a:lnTo>
                          <a:pt x="373" y="449"/>
                        </a:lnTo>
                        <a:lnTo>
                          <a:pt x="365" y="458"/>
                        </a:lnTo>
                        <a:lnTo>
                          <a:pt x="348" y="449"/>
                        </a:lnTo>
                        <a:lnTo>
                          <a:pt x="348" y="458"/>
                        </a:lnTo>
                        <a:lnTo>
                          <a:pt x="339" y="458"/>
                        </a:lnTo>
                        <a:lnTo>
                          <a:pt x="331" y="458"/>
                        </a:lnTo>
                        <a:lnTo>
                          <a:pt x="323" y="458"/>
                        </a:lnTo>
                        <a:lnTo>
                          <a:pt x="314" y="458"/>
                        </a:lnTo>
                        <a:lnTo>
                          <a:pt x="306" y="458"/>
                        </a:lnTo>
                        <a:lnTo>
                          <a:pt x="297" y="458"/>
                        </a:lnTo>
                        <a:lnTo>
                          <a:pt x="289" y="458"/>
                        </a:lnTo>
                        <a:lnTo>
                          <a:pt x="289" y="449"/>
                        </a:lnTo>
                        <a:lnTo>
                          <a:pt x="280" y="449"/>
                        </a:lnTo>
                        <a:lnTo>
                          <a:pt x="272" y="449"/>
                        </a:lnTo>
                        <a:lnTo>
                          <a:pt x="255" y="449"/>
                        </a:lnTo>
                        <a:lnTo>
                          <a:pt x="255" y="458"/>
                        </a:lnTo>
                        <a:lnTo>
                          <a:pt x="246" y="449"/>
                        </a:lnTo>
                        <a:lnTo>
                          <a:pt x="238" y="449"/>
                        </a:lnTo>
                        <a:lnTo>
                          <a:pt x="229" y="449"/>
                        </a:lnTo>
                        <a:lnTo>
                          <a:pt x="229" y="441"/>
                        </a:lnTo>
                        <a:lnTo>
                          <a:pt x="221" y="441"/>
                        </a:lnTo>
                        <a:lnTo>
                          <a:pt x="212" y="432"/>
                        </a:lnTo>
                        <a:lnTo>
                          <a:pt x="204" y="432"/>
                        </a:lnTo>
                        <a:lnTo>
                          <a:pt x="187" y="432"/>
                        </a:lnTo>
                        <a:lnTo>
                          <a:pt x="178" y="424"/>
                        </a:lnTo>
                        <a:lnTo>
                          <a:pt x="170" y="424"/>
                        </a:lnTo>
                        <a:lnTo>
                          <a:pt x="161" y="432"/>
                        </a:lnTo>
                        <a:lnTo>
                          <a:pt x="153" y="432"/>
                        </a:lnTo>
                        <a:lnTo>
                          <a:pt x="136" y="432"/>
                        </a:lnTo>
                        <a:lnTo>
                          <a:pt x="127" y="432"/>
                        </a:lnTo>
                        <a:lnTo>
                          <a:pt x="119" y="424"/>
                        </a:lnTo>
                        <a:lnTo>
                          <a:pt x="110" y="424"/>
                        </a:lnTo>
                        <a:lnTo>
                          <a:pt x="102" y="415"/>
                        </a:lnTo>
                        <a:lnTo>
                          <a:pt x="93" y="415"/>
                        </a:lnTo>
                        <a:lnTo>
                          <a:pt x="93" y="407"/>
                        </a:lnTo>
                        <a:lnTo>
                          <a:pt x="93" y="398"/>
                        </a:lnTo>
                        <a:lnTo>
                          <a:pt x="93" y="390"/>
                        </a:lnTo>
                        <a:lnTo>
                          <a:pt x="93" y="381"/>
                        </a:lnTo>
                        <a:lnTo>
                          <a:pt x="102" y="381"/>
                        </a:lnTo>
                        <a:lnTo>
                          <a:pt x="93" y="373"/>
                        </a:lnTo>
                        <a:lnTo>
                          <a:pt x="102" y="373"/>
                        </a:lnTo>
                        <a:lnTo>
                          <a:pt x="93" y="356"/>
                        </a:lnTo>
                        <a:lnTo>
                          <a:pt x="93" y="348"/>
                        </a:lnTo>
                        <a:lnTo>
                          <a:pt x="85" y="339"/>
                        </a:lnTo>
                        <a:lnTo>
                          <a:pt x="76" y="331"/>
                        </a:lnTo>
                        <a:lnTo>
                          <a:pt x="68" y="331"/>
                        </a:lnTo>
                        <a:lnTo>
                          <a:pt x="68" y="339"/>
                        </a:lnTo>
                        <a:lnTo>
                          <a:pt x="59" y="331"/>
                        </a:lnTo>
                        <a:lnTo>
                          <a:pt x="51" y="314"/>
                        </a:lnTo>
                        <a:lnTo>
                          <a:pt x="42" y="314"/>
                        </a:lnTo>
                        <a:lnTo>
                          <a:pt x="34" y="305"/>
                        </a:lnTo>
                        <a:lnTo>
                          <a:pt x="17" y="305"/>
                        </a:lnTo>
                        <a:lnTo>
                          <a:pt x="8" y="297"/>
                        </a:lnTo>
                        <a:lnTo>
                          <a:pt x="0" y="297"/>
                        </a:lnTo>
                        <a:lnTo>
                          <a:pt x="17" y="254"/>
                        </a:lnTo>
                        <a:lnTo>
                          <a:pt x="17" y="263"/>
                        </a:lnTo>
                        <a:lnTo>
                          <a:pt x="8" y="288"/>
                        </a:lnTo>
                        <a:lnTo>
                          <a:pt x="25" y="288"/>
                        </a:lnTo>
                        <a:lnTo>
                          <a:pt x="17" y="280"/>
                        </a:lnTo>
                        <a:lnTo>
                          <a:pt x="25" y="271"/>
                        </a:lnTo>
                        <a:lnTo>
                          <a:pt x="25" y="263"/>
                        </a:lnTo>
                        <a:lnTo>
                          <a:pt x="25" y="254"/>
                        </a:lnTo>
                        <a:lnTo>
                          <a:pt x="42" y="246"/>
                        </a:lnTo>
                        <a:lnTo>
                          <a:pt x="34" y="246"/>
                        </a:lnTo>
                        <a:lnTo>
                          <a:pt x="17" y="246"/>
                        </a:lnTo>
                        <a:lnTo>
                          <a:pt x="17" y="237"/>
                        </a:lnTo>
                        <a:lnTo>
                          <a:pt x="17" y="221"/>
                        </a:lnTo>
                        <a:lnTo>
                          <a:pt x="25" y="221"/>
                        </a:lnTo>
                        <a:lnTo>
                          <a:pt x="25" y="229"/>
                        </a:lnTo>
                        <a:lnTo>
                          <a:pt x="25" y="221"/>
                        </a:lnTo>
                        <a:lnTo>
                          <a:pt x="51" y="221"/>
                        </a:lnTo>
                        <a:lnTo>
                          <a:pt x="34" y="212"/>
                        </a:lnTo>
                        <a:lnTo>
                          <a:pt x="34" y="204"/>
                        </a:lnTo>
                        <a:lnTo>
                          <a:pt x="25" y="204"/>
                        </a:lnTo>
                        <a:lnTo>
                          <a:pt x="17" y="212"/>
                        </a:lnTo>
                        <a:lnTo>
                          <a:pt x="25" y="187"/>
                        </a:lnTo>
                        <a:lnTo>
                          <a:pt x="25" y="170"/>
                        </a:lnTo>
                        <a:lnTo>
                          <a:pt x="25" y="161"/>
                        </a:lnTo>
                        <a:lnTo>
                          <a:pt x="25" y="136"/>
                        </a:lnTo>
                        <a:lnTo>
                          <a:pt x="25" y="127"/>
                        </a:lnTo>
                        <a:lnTo>
                          <a:pt x="25" y="102"/>
                        </a:lnTo>
                        <a:lnTo>
                          <a:pt x="17" y="93"/>
                        </a:lnTo>
                        <a:lnTo>
                          <a:pt x="17" y="51"/>
                        </a:lnTo>
                        <a:lnTo>
                          <a:pt x="25" y="43"/>
                        </a:lnTo>
                        <a:lnTo>
                          <a:pt x="25" y="26"/>
                        </a:lnTo>
                        <a:lnTo>
                          <a:pt x="42" y="34"/>
                        </a:lnTo>
                        <a:lnTo>
                          <a:pt x="76" y="68"/>
                        </a:lnTo>
                        <a:lnTo>
                          <a:pt x="127" y="93"/>
                        </a:lnTo>
                        <a:lnTo>
                          <a:pt x="153" y="93"/>
                        </a:lnTo>
                        <a:lnTo>
                          <a:pt x="161" y="102"/>
                        </a:lnTo>
                        <a:lnTo>
                          <a:pt x="161" y="110"/>
                        </a:lnTo>
                        <a:lnTo>
                          <a:pt x="170" y="102"/>
                        </a:lnTo>
                        <a:lnTo>
                          <a:pt x="178" y="102"/>
                        </a:lnTo>
                        <a:lnTo>
                          <a:pt x="178" y="110"/>
                        </a:lnTo>
                        <a:lnTo>
                          <a:pt x="178" y="136"/>
                        </a:lnTo>
                        <a:lnTo>
                          <a:pt x="170" y="144"/>
                        </a:lnTo>
                        <a:lnTo>
                          <a:pt x="170" y="136"/>
                        </a:lnTo>
                        <a:lnTo>
                          <a:pt x="161" y="136"/>
                        </a:lnTo>
                        <a:lnTo>
                          <a:pt x="153" y="161"/>
                        </a:lnTo>
                        <a:lnTo>
                          <a:pt x="144" y="161"/>
                        </a:lnTo>
                        <a:lnTo>
                          <a:pt x="127" y="178"/>
                        </a:lnTo>
                        <a:lnTo>
                          <a:pt x="119" y="187"/>
                        </a:lnTo>
                        <a:lnTo>
                          <a:pt x="127" y="195"/>
                        </a:lnTo>
                        <a:lnTo>
                          <a:pt x="153" y="187"/>
                        </a:lnTo>
                        <a:lnTo>
                          <a:pt x="127" y="195"/>
                        </a:lnTo>
                        <a:lnTo>
                          <a:pt x="127" y="187"/>
                        </a:lnTo>
                        <a:lnTo>
                          <a:pt x="136" y="170"/>
                        </a:lnTo>
                        <a:lnTo>
                          <a:pt x="153" y="161"/>
                        </a:lnTo>
                        <a:lnTo>
                          <a:pt x="161" y="161"/>
                        </a:lnTo>
                        <a:lnTo>
                          <a:pt x="170" y="153"/>
                        </a:lnTo>
                        <a:lnTo>
                          <a:pt x="187" y="144"/>
                        </a:lnTo>
                        <a:lnTo>
                          <a:pt x="187" y="136"/>
                        </a:lnTo>
                        <a:lnTo>
                          <a:pt x="195" y="136"/>
                        </a:lnTo>
                        <a:lnTo>
                          <a:pt x="187" y="161"/>
                        </a:lnTo>
                        <a:lnTo>
                          <a:pt x="178" y="161"/>
                        </a:lnTo>
                        <a:lnTo>
                          <a:pt x="178" y="178"/>
                        </a:lnTo>
                        <a:lnTo>
                          <a:pt x="178" y="187"/>
                        </a:lnTo>
                        <a:lnTo>
                          <a:pt x="170" y="195"/>
                        </a:lnTo>
                        <a:lnTo>
                          <a:pt x="170" y="204"/>
                        </a:lnTo>
                        <a:lnTo>
                          <a:pt x="170" y="212"/>
                        </a:lnTo>
                        <a:lnTo>
                          <a:pt x="161" y="212"/>
                        </a:lnTo>
                        <a:lnTo>
                          <a:pt x="153" y="212"/>
                        </a:lnTo>
                        <a:lnTo>
                          <a:pt x="161" y="195"/>
                        </a:lnTo>
                        <a:lnTo>
                          <a:pt x="153" y="204"/>
                        </a:lnTo>
                        <a:lnTo>
                          <a:pt x="153" y="212"/>
                        </a:lnTo>
                        <a:lnTo>
                          <a:pt x="144" y="221"/>
                        </a:lnTo>
                        <a:lnTo>
                          <a:pt x="144" y="212"/>
                        </a:lnTo>
                        <a:lnTo>
                          <a:pt x="153" y="204"/>
                        </a:lnTo>
                        <a:lnTo>
                          <a:pt x="153" y="195"/>
                        </a:lnTo>
                        <a:lnTo>
                          <a:pt x="144" y="204"/>
                        </a:lnTo>
                        <a:lnTo>
                          <a:pt x="119" y="212"/>
                        </a:lnTo>
                        <a:lnTo>
                          <a:pt x="119" y="221"/>
                        </a:lnTo>
                        <a:lnTo>
                          <a:pt x="127" y="229"/>
                        </a:lnTo>
                        <a:lnTo>
                          <a:pt x="144" y="229"/>
                        </a:lnTo>
                        <a:lnTo>
                          <a:pt x="144" y="237"/>
                        </a:lnTo>
                        <a:lnTo>
                          <a:pt x="144" y="229"/>
                        </a:lnTo>
                        <a:lnTo>
                          <a:pt x="161" y="221"/>
                        </a:lnTo>
                        <a:lnTo>
                          <a:pt x="170" y="212"/>
                        </a:lnTo>
                        <a:lnTo>
                          <a:pt x="178" y="221"/>
                        </a:lnTo>
                        <a:lnTo>
                          <a:pt x="178" y="212"/>
                        </a:lnTo>
                        <a:lnTo>
                          <a:pt x="187" y="212"/>
                        </a:lnTo>
                        <a:lnTo>
                          <a:pt x="187" y="204"/>
                        </a:lnTo>
                        <a:lnTo>
                          <a:pt x="187" y="187"/>
                        </a:lnTo>
                        <a:lnTo>
                          <a:pt x="195" y="178"/>
                        </a:lnTo>
                        <a:lnTo>
                          <a:pt x="195" y="170"/>
                        </a:lnTo>
                        <a:lnTo>
                          <a:pt x="195" y="153"/>
                        </a:lnTo>
                        <a:lnTo>
                          <a:pt x="212" y="136"/>
                        </a:lnTo>
                        <a:lnTo>
                          <a:pt x="221" y="136"/>
                        </a:lnTo>
                        <a:lnTo>
                          <a:pt x="212" y="110"/>
                        </a:lnTo>
                        <a:lnTo>
                          <a:pt x="212" y="102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76" name="Freeform 5"/>
                  <p:cNvSpPr>
                    <a:spLocks/>
                  </p:cNvSpPr>
                  <p:nvPr/>
                </p:nvSpPr>
                <p:spPr bwMode="auto">
                  <a:xfrm>
                    <a:off x="1203" y="691"/>
                    <a:ext cx="1044" cy="661"/>
                  </a:xfrm>
                  <a:custGeom>
                    <a:avLst/>
                    <a:gdLst>
                      <a:gd name="T0" fmla="*/ 322 w 1044"/>
                      <a:gd name="T1" fmla="*/ 627 h 661"/>
                      <a:gd name="T2" fmla="*/ 322 w 1044"/>
                      <a:gd name="T3" fmla="*/ 635 h 661"/>
                      <a:gd name="T4" fmla="*/ 305 w 1044"/>
                      <a:gd name="T5" fmla="*/ 635 h 661"/>
                      <a:gd name="T6" fmla="*/ 288 w 1044"/>
                      <a:gd name="T7" fmla="*/ 635 h 661"/>
                      <a:gd name="T8" fmla="*/ 271 w 1044"/>
                      <a:gd name="T9" fmla="*/ 627 h 661"/>
                      <a:gd name="T10" fmla="*/ 254 w 1044"/>
                      <a:gd name="T11" fmla="*/ 627 h 661"/>
                      <a:gd name="T12" fmla="*/ 237 w 1044"/>
                      <a:gd name="T13" fmla="*/ 627 h 661"/>
                      <a:gd name="T14" fmla="*/ 220 w 1044"/>
                      <a:gd name="T15" fmla="*/ 627 h 661"/>
                      <a:gd name="T16" fmla="*/ 195 w 1044"/>
                      <a:gd name="T17" fmla="*/ 627 h 661"/>
                      <a:gd name="T18" fmla="*/ 186 w 1044"/>
                      <a:gd name="T19" fmla="*/ 635 h 661"/>
                      <a:gd name="T20" fmla="*/ 178 w 1044"/>
                      <a:gd name="T21" fmla="*/ 627 h 661"/>
                      <a:gd name="T22" fmla="*/ 178 w 1044"/>
                      <a:gd name="T23" fmla="*/ 601 h 661"/>
                      <a:gd name="T24" fmla="*/ 178 w 1044"/>
                      <a:gd name="T25" fmla="*/ 584 h 661"/>
                      <a:gd name="T26" fmla="*/ 161 w 1044"/>
                      <a:gd name="T27" fmla="*/ 576 h 661"/>
                      <a:gd name="T28" fmla="*/ 144 w 1044"/>
                      <a:gd name="T29" fmla="*/ 551 h 661"/>
                      <a:gd name="T30" fmla="*/ 153 w 1044"/>
                      <a:gd name="T31" fmla="*/ 542 h 661"/>
                      <a:gd name="T32" fmla="*/ 144 w 1044"/>
                      <a:gd name="T33" fmla="*/ 534 h 661"/>
                      <a:gd name="T34" fmla="*/ 136 w 1044"/>
                      <a:gd name="T35" fmla="*/ 517 h 661"/>
                      <a:gd name="T36" fmla="*/ 136 w 1044"/>
                      <a:gd name="T37" fmla="*/ 491 h 661"/>
                      <a:gd name="T38" fmla="*/ 127 w 1044"/>
                      <a:gd name="T39" fmla="*/ 474 h 661"/>
                      <a:gd name="T40" fmla="*/ 127 w 1044"/>
                      <a:gd name="T41" fmla="*/ 457 h 661"/>
                      <a:gd name="T42" fmla="*/ 119 w 1044"/>
                      <a:gd name="T43" fmla="*/ 449 h 661"/>
                      <a:gd name="T44" fmla="*/ 110 w 1044"/>
                      <a:gd name="T45" fmla="*/ 466 h 661"/>
                      <a:gd name="T46" fmla="*/ 93 w 1044"/>
                      <a:gd name="T47" fmla="*/ 466 h 661"/>
                      <a:gd name="T48" fmla="*/ 85 w 1044"/>
                      <a:gd name="T49" fmla="*/ 466 h 661"/>
                      <a:gd name="T50" fmla="*/ 68 w 1044"/>
                      <a:gd name="T51" fmla="*/ 457 h 661"/>
                      <a:gd name="T52" fmla="*/ 76 w 1044"/>
                      <a:gd name="T53" fmla="*/ 440 h 661"/>
                      <a:gd name="T54" fmla="*/ 76 w 1044"/>
                      <a:gd name="T55" fmla="*/ 423 h 661"/>
                      <a:gd name="T56" fmla="*/ 93 w 1044"/>
                      <a:gd name="T57" fmla="*/ 423 h 661"/>
                      <a:gd name="T58" fmla="*/ 85 w 1044"/>
                      <a:gd name="T59" fmla="*/ 406 h 661"/>
                      <a:gd name="T60" fmla="*/ 85 w 1044"/>
                      <a:gd name="T61" fmla="*/ 390 h 661"/>
                      <a:gd name="T62" fmla="*/ 93 w 1044"/>
                      <a:gd name="T63" fmla="*/ 381 h 661"/>
                      <a:gd name="T64" fmla="*/ 102 w 1044"/>
                      <a:gd name="T65" fmla="*/ 356 h 661"/>
                      <a:gd name="T66" fmla="*/ 110 w 1044"/>
                      <a:gd name="T67" fmla="*/ 339 h 661"/>
                      <a:gd name="T68" fmla="*/ 102 w 1044"/>
                      <a:gd name="T69" fmla="*/ 322 h 661"/>
                      <a:gd name="T70" fmla="*/ 85 w 1044"/>
                      <a:gd name="T71" fmla="*/ 313 h 661"/>
                      <a:gd name="T72" fmla="*/ 76 w 1044"/>
                      <a:gd name="T73" fmla="*/ 313 h 661"/>
                      <a:gd name="T74" fmla="*/ 68 w 1044"/>
                      <a:gd name="T75" fmla="*/ 296 h 661"/>
                      <a:gd name="T76" fmla="*/ 68 w 1044"/>
                      <a:gd name="T77" fmla="*/ 271 h 661"/>
                      <a:gd name="T78" fmla="*/ 51 w 1044"/>
                      <a:gd name="T79" fmla="*/ 254 h 661"/>
                      <a:gd name="T80" fmla="*/ 42 w 1044"/>
                      <a:gd name="T81" fmla="*/ 229 h 661"/>
                      <a:gd name="T82" fmla="*/ 25 w 1044"/>
                      <a:gd name="T83" fmla="*/ 220 h 661"/>
                      <a:gd name="T84" fmla="*/ 8 w 1044"/>
                      <a:gd name="T85" fmla="*/ 203 h 661"/>
                      <a:gd name="T86" fmla="*/ 17 w 1044"/>
                      <a:gd name="T87" fmla="*/ 195 h 661"/>
                      <a:gd name="T88" fmla="*/ 17 w 1044"/>
                      <a:gd name="T89" fmla="*/ 178 h 661"/>
                      <a:gd name="T90" fmla="*/ 17 w 1044"/>
                      <a:gd name="T91" fmla="*/ 152 h 661"/>
                      <a:gd name="T92" fmla="*/ 0 w 1044"/>
                      <a:gd name="T93" fmla="*/ 127 h 661"/>
                      <a:gd name="T94" fmla="*/ 136 w 1044"/>
                      <a:gd name="T95" fmla="*/ 25 h 661"/>
                      <a:gd name="T96" fmla="*/ 577 w 1044"/>
                      <a:gd name="T97" fmla="*/ 101 h 661"/>
                      <a:gd name="T98" fmla="*/ 1044 w 1044"/>
                      <a:gd name="T99" fmla="*/ 152 h 661"/>
                      <a:gd name="T100" fmla="*/ 1027 w 1044"/>
                      <a:gd name="T101" fmla="*/ 364 h 661"/>
                      <a:gd name="T102" fmla="*/ 1010 w 1044"/>
                      <a:gd name="T103" fmla="*/ 551 h 661"/>
                      <a:gd name="T104" fmla="*/ 908 w 1044"/>
                      <a:gd name="T105" fmla="*/ 652 h 661"/>
                      <a:gd name="T106" fmla="*/ 586 w 1044"/>
                      <a:gd name="T107" fmla="*/ 618 h 661"/>
                      <a:gd name="T108" fmla="*/ 365 w 1044"/>
                      <a:gd name="T109" fmla="*/ 584 h 661"/>
                      <a:gd name="T110" fmla="*/ 348 w 1044"/>
                      <a:gd name="T111" fmla="*/ 644 h 661"/>
                      <a:gd name="T112" fmla="*/ 348 w 1044"/>
                      <a:gd name="T113" fmla="*/ 627 h 661"/>
                      <a:gd name="T114" fmla="*/ 339 w 1044"/>
                      <a:gd name="T115" fmla="*/ 618 h 661"/>
                      <a:gd name="T116" fmla="*/ 331 w 1044"/>
                      <a:gd name="T117" fmla="*/ 618 h 661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1044"/>
                      <a:gd name="T178" fmla="*/ 0 h 661"/>
                      <a:gd name="T179" fmla="*/ 1044 w 1044"/>
                      <a:gd name="T180" fmla="*/ 661 h 661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1044" h="661">
                        <a:moveTo>
                          <a:pt x="322" y="618"/>
                        </a:moveTo>
                        <a:lnTo>
                          <a:pt x="322" y="618"/>
                        </a:lnTo>
                        <a:lnTo>
                          <a:pt x="322" y="627"/>
                        </a:lnTo>
                        <a:lnTo>
                          <a:pt x="314" y="627"/>
                        </a:lnTo>
                        <a:lnTo>
                          <a:pt x="314" y="635"/>
                        </a:lnTo>
                        <a:lnTo>
                          <a:pt x="322" y="635"/>
                        </a:lnTo>
                        <a:lnTo>
                          <a:pt x="314" y="635"/>
                        </a:lnTo>
                        <a:lnTo>
                          <a:pt x="305" y="635"/>
                        </a:lnTo>
                        <a:lnTo>
                          <a:pt x="297" y="627"/>
                        </a:lnTo>
                        <a:lnTo>
                          <a:pt x="297" y="635"/>
                        </a:lnTo>
                        <a:lnTo>
                          <a:pt x="288" y="635"/>
                        </a:lnTo>
                        <a:lnTo>
                          <a:pt x="280" y="627"/>
                        </a:lnTo>
                        <a:lnTo>
                          <a:pt x="271" y="627"/>
                        </a:lnTo>
                        <a:lnTo>
                          <a:pt x="263" y="627"/>
                        </a:lnTo>
                        <a:lnTo>
                          <a:pt x="254" y="627"/>
                        </a:lnTo>
                        <a:lnTo>
                          <a:pt x="254" y="618"/>
                        </a:lnTo>
                        <a:lnTo>
                          <a:pt x="246" y="618"/>
                        </a:lnTo>
                        <a:lnTo>
                          <a:pt x="246" y="627"/>
                        </a:lnTo>
                        <a:lnTo>
                          <a:pt x="237" y="627"/>
                        </a:lnTo>
                        <a:lnTo>
                          <a:pt x="237" y="635"/>
                        </a:lnTo>
                        <a:lnTo>
                          <a:pt x="229" y="635"/>
                        </a:lnTo>
                        <a:lnTo>
                          <a:pt x="229" y="627"/>
                        </a:lnTo>
                        <a:lnTo>
                          <a:pt x="220" y="627"/>
                        </a:lnTo>
                        <a:lnTo>
                          <a:pt x="212" y="627"/>
                        </a:lnTo>
                        <a:lnTo>
                          <a:pt x="203" y="618"/>
                        </a:lnTo>
                        <a:lnTo>
                          <a:pt x="203" y="627"/>
                        </a:lnTo>
                        <a:lnTo>
                          <a:pt x="195" y="627"/>
                        </a:lnTo>
                        <a:lnTo>
                          <a:pt x="195" y="635"/>
                        </a:lnTo>
                        <a:lnTo>
                          <a:pt x="186" y="635"/>
                        </a:lnTo>
                        <a:lnTo>
                          <a:pt x="186" y="627"/>
                        </a:lnTo>
                        <a:lnTo>
                          <a:pt x="178" y="627"/>
                        </a:lnTo>
                        <a:lnTo>
                          <a:pt x="178" y="618"/>
                        </a:lnTo>
                        <a:lnTo>
                          <a:pt x="178" y="610"/>
                        </a:lnTo>
                        <a:lnTo>
                          <a:pt x="178" y="601"/>
                        </a:lnTo>
                        <a:lnTo>
                          <a:pt x="178" y="593"/>
                        </a:lnTo>
                        <a:lnTo>
                          <a:pt x="178" y="584"/>
                        </a:lnTo>
                        <a:lnTo>
                          <a:pt x="170" y="576"/>
                        </a:lnTo>
                        <a:lnTo>
                          <a:pt x="161" y="576"/>
                        </a:lnTo>
                        <a:lnTo>
                          <a:pt x="153" y="576"/>
                        </a:lnTo>
                        <a:lnTo>
                          <a:pt x="153" y="567"/>
                        </a:lnTo>
                        <a:lnTo>
                          <a:pt x="144" y="551"/>
                        </a:lnTo>
                        <a:lnTo>
                          <a:pt x="153" y="551"/>
                        </a:lnTo>
                        <a:lnTo>
                          <a:pt x="153" y="542"/>
                        </a:lnTo>
                        <a:lnTo>
                          <a:pt x="153" y="534"/>
                        </a:lnTo>
                        <a:lnTo>
                          <a:pt x="144" y="534"/>
                        </a:lnTo>
                        <a:lnTo>
                          <a:pt x="153" y="534"/>
                        </a:lnTo>
                        <a:lnTo>
                          <a:pt x="144" y="534"/>
                        </a:lnTo>
                        <a:lnTo>
                          <a:pt x="144" y="525"/>
                        </a:lnTo>
                        <a:lnTo>
                          <a:pt x="136" y="517"/>
                        </a:lnTo>
                        <a:lnTo>
                          <a:pt x="136" y="508"/>
                        </a:lnTo>
                        <a:lnTo>
                          <a:pt x="136" y="500"/>
                        </a:lnTo>
                        <a:lnTo>
                          <a:pt x="136" y="491"/>
                        </a:lnTo>
                        <a:lnTo>
                          <a:pt x="136" y="483"/>
                        </a:lnTo>
                        <a:lnTo>
                          <a:pt x="136" y="474"/>
                        </a:lnTo>
                        <a:lnTo>
                          <a:pt x="127" y="474"/>
                        </a:lnTo>
                        <a:lnTo>
                          <a:pt x="136" y="466"/>
                        </a:lnTo>
                        <a:lnTo>
                          <a:pt x="127" y="466"/>
                        </a:lnTo>
                        <a:lnTo>
                          <a:pt x="127" y="457"/>
                        </a:lnTo>
                        <a:lnTo>
                          <a:pt x="119" y="449"/>
                        </a:lnTo>
                        <a:lnTo>
                          <a:pt x="119" y="457"/>
                        </a:lnTo>
                        <a:lnTo>
                          <a:pt x="110" y="457"/>
                        </a:lnTo>
                        <a:lnTo>
                          <a:pt x="110" y="466"/>
                        </a:lnTo>
                        <a:lnTo>
                          <a:pt x="102" y="466"/>
                        </a:lnTo>
                        <a:lnTo>
                          <a:pt x="93" y="466"/>
                        </a:lnTo>
                        <a:lnTo>
                          <a:pt x="93" y="474"/>
                        </a:lnTo>
                        <a:lnTo>
                          <a:pt x="85" y="474"/>
                        </a:lnTo>
                        <a:lnTo>
                          <a:pt x="85" y="466"/>
                        </a:lnTo>
                        <a:lnTo>
                          <a:pt x="76" y="466"/>
                        </a:lnTo>
                        <a:lnTo>
                          <a:pt x="76" y="457"/>
                        </a:lnTo>
                        <a:lnTo>
                          <a:pt x="68" y="457"/>
                        </a:lnTo>
                        <a:lnTo>
                          <a:pt x="68" y="449"/>
                        </a:lnTo>
                        <a:lnTo>
                          <a:pt x="76" y="449"/>
                        </a:lnTo>
                        <a:lnTo>
                          <a:pt x="76" y="440"/>
                        </a:lnTo>
                        <a:lnTo>
                          <a:pt x="76" y="432"/>
                        </a:lnTo>
                        <a:lnTo>
                          <a:pt x="76" y="423"/>
                        </a:lnTo>
                        <a:lnTo>
                          <a:pt x="85" y="423"/>
                        </a:lnTo>
                        <a:lnTo>
                          <a:pt x="93" y="423"/>
                        </a:lnTo>
                        <a:lnTo>
                          <a:pt x="85" y="415"/>
                        </a:lnTo>
                        <a:lnTo>
                          <a:pt x="93" y="406"/>
                        </a:lnTo>
                        <a:lnTo>
                          <a:pt x="85" y="406"/>
                        </a:lnTo>
                        <a:lnTo>
                          <a:pt x="85" y="398"/>
                        </a:lnTo>
                        <a:lnTo>
                          <a:pt x="93" y="390"/>
                        </a:lnTo>
                        <a:lnTo>
                          <a:pt x="85" y="390"/>
                        </a:lnTo>
                        <a:lnTo>
                          <a:pt x="85" y="381"/>
                        </a:lnTo>
                        <a:lnTo>
                          <a:pt x="93" y="381"/>
                        </a:lnTo>
                        <a:lnTo>
                          <a:pt x="93" y="373"/>
                        </a:lnTo>
                        <a:lnTo>
                          <a:pt x="102" y="356"/>
                        </a:lnTo>
                        <a:lnTo>
                          <a:pt x="102" y="347"/>
                        </a:lnTo>
                        <a:lnTo>
                          <a:pt x="110" y="339"/>
                        </a:lnTo>
                        <a:lnTo>
                          <a:pt x="110" y="330"/>
                        </a:lnTo>
                        <a:lnTo>
                          <a:pt x="110" y="322"/>
                        </a:lnTo>
                        <a:lnTo>
                          <a:pt x="102" y="322"/>
                        </a:lnTo>
                        <a:lnTo>
                          <a:pt x="93" y="322"/>
                        </a:lnTo>
                        <a:lnTo>
                          <a:pt x="85" y="322"/>
                        </a:lnTo>
                        <a:lnTo>
                          <a:pt x="85" y="313"/>
                        </a:lnTo>
                        <a:lnTo>
                          <a:pt x="93" y="313"/>
                        </a:lnTo>
                        <a:lnTo>
                          <a:pt x="85" y="305"/>
                        </a:lnTo>
                        <a:lnTo>
                          <a:pt x="76" y="313"/>
                        </a:lnTo>
                        <a:lnTo>
                          <a:pt x="76" y="305"/>
                        </a:lnTo>
                        <a:lnTo>
                          <a:pt x="76" y="296"/>
                        </a:lnTo>
                        <a:lnTo>
                          <a:pt x="68" y="296"/>
                        </a:lnTo>
                        <a:lnTo>
                          <a:pt x="68" y="288"/>
                        </a:lnTo>
                        <a:lnTo>
                          <a:pt x="68" y="279"/>
                        </a:lnTo>
                        <a:lnTo>
                          <a:pt x="68" y="271"/>
                        </a:lnTo>
                        <a:lnTo>
                          <a:pt x="59" y="271"/>
                        </a:lnTo>
                        <a:lnTo>
                          <a:pt x="59" y="262"/>
                        </a:lnTo>
                        <a:lnTo>
                          <a:pt x="51" y="262"/>
                        </a:lnTo>
                        <a:lnTo>
                          <a:pt x="51" y="254"/>
                        </a:lnTo>
                        <a:lnTo>
                          <a:pt x="42" y="245"/>
                        </a:lnTo>
                        <a:lnTo>
                          <a:pt x="42" y="237"/>
                        </a:lnTo>
                        <a:lnTo>
                          <a:pt x="42" y="229"/>
                        </a:lnTo>
                        <a:lnTo>
                          <a:pt x="34" y="229"/>
                        </a:lnTo>
                        <a:lnTo>
                          <a:pt x="25" y="229"/>
                        </a:lnTo>
                        <a:lnTo>
                          <a:pt x="25" y="220"/>
                        </a:lnTo>
                        <a:lnTo>
                          <a:pt x="25" y="212"/>
                        </a:lnTo>
                        <a:lnTo>
                          <a:pt x="17" y="212"/>
                        </a:lnTo>
                        <a:lnTo>
                          <a:pt x="8" y="203"/>
                        </a:lnTo>
                        <a:lnTo>
                          <a:pt x="17" y="203"/>
                        </a:lnTo>
                        <a:lnTo>
                          <a:pt x="25" y="203"/>
                        </a:lnTo>
                        <a:lnTo>
                          <a:pt x="25" y="195"/>
                        </a:lnTo>
                        <a:lnTo>
                          <a:pt x="17" y="195"/>
                        </a:lnTo>
                        <a:lnTo>
                          <a:pt x="17" y="186"/>
                        </a:lnTo>
                        <a:lnTo>
                          <a:pt x="17" y="178"/>
                        </a:lnTo>
                        <a:lnTo>
                          <a:pt x="17" y="169"/>
                        </a:lnTo>
                        <a:lnTo>
                          <a:pt x="17" y="161"/>
                        </a:lnTo>
                        <a:lnTo>
                          <a:pt x="17" y="152"/>
                        </a:lnTo>
                        <a:lnTo>
                          <a:pt x="8" y="152"/>
                        </a:lnTo>
                        <a:lnTo>
                          <a:pt x="8" y="144"/>
                        </a:lnTo>
                        <a:lnTo>
                          <a:pt x="0" y="135"/>
                        </a:lnTo>
                        <a:lnTo>
                          <a:pt x="0" y="127"/>
                        </a:lnTo>
                        <a:lnTo>
                          <a:pt x="8" y="101"/>
                        </a:lnTo>
                        <a:lnTo>
                          <a:pt x="17" y="68"/>
                        </a:lnTo>
                        <a:lnTo>
                          <a:pt x="25" y="0"/>
                        </a:lnTo>
                        <a:lnTo>
                          <a:pt x="136" y="25"/>
                        </a:lnTo>
                        <a:lnTo>
                          <a:pt x="195" y="34"/>
                        </a:lnTo>
                        <a:lnTo>
                          <a:pt x="348" y="68"/>
                        </a:lnTo>
                        <a:lnTo>
                          <a:pt x="424" y="76"/>
                        </a:lnTo>
                        <a:lnTo>
                          <a:pt x="475" y="85"/>
                        </a:lnTo>
                        <a:lnTo>
                          <a:pt x="577" y="101"/>
                        </a:lnTo>
                        <a:lnTo>
                          <a:pt x="688" y="118"/>
                        </a:lnTo>
                        <a:lnTo>
                          <a:pt x="773" y="127"/>
                        </a:lnTo>
                        <a:lnTo>
                          <a:pt x="866" y="135"/>
                        </a:lnTo>
                        <a:lnTo>
                          <a:pt x="951" y="144"/>
                        </a:lnTo>
                        <a:lnTo>
                          <a:pt x="1044" y="152"/>
                        </a:lnTo>
                        <a:lnTo>
                          <a:pt x="1036" y="195"/>
                        </a:lnTo>
                        <a:lnTo>
                          <a:pt x="1036" y="229"/>
                        </a:lnTo>
                        <a:lnTo>
                          <a:pt x="1027" y="279"/>
                        </a:lnTo>
                        <a:lnTo>
                          <a:pt x="1027" y="356"/>
                        </a:lnTo>
                        <a:lnTo>
                          <a:pt x="1027" y="364"/>
                        </a:lnTo>
                        <a:lnTo>
                          <a:pt x="1019" y="449"/>
                        </a:lnTo>
                        <a:lnTo>
                          <a:pt x="1019" y="466"/>
                        </a:lnTo>
                        <a:lnTo>
                          <a:pt x="1010" y="500"/>
                        </a:lnTo>
                        <a:lnTo>
                          <a:pt x="1010" y="542"/>
                        </a:lnTo>
                        <a:lnTo>
                          <a:pt x="1010" y="551"/>
                        </a:lnTo>
                        <a:lnTo>
                          <a:pt x="1002" y="635"/>
                        </a:lnTo>
                        <a:lnTo>
                          <a:pt x="1002" y="661"/>
                        </a:lnTo>
                        <a:lnTo>
                          <a:pt x="993" y="661"/>
                        </a:lnTo>
                        <a:lnTo>
                          <a:pt x="908" y="652"/>
                        </a:lnTo>
                        <a:lnTo>
                          <a:pt x="823" y="644"/>
                        </a:lnTo>
                        <a:lnTo>
                          <a:pt x="798" y="644"/>
                        </a:lnTo>
                        <a:lnTo>
                          <a:pt x="654" y="627"/>
                        </a:lnTo>
                        <a:lnTo>
                          <a:pt x="620" y="618"/>
                        </a:lnTo>
                        <a:lnTo>
                          <a:pt x="586" y="618"/>
                        </a:lnTo>
                        <a:lnTo>
                          <a:pt x="475" y="601"/>
                        </a:lnTo>
                        <a:lnTo>
                          <a:pt x="458" y="601"/>
                        </a:lnTo>
                        <a:lnTo>
                          <a:pt x="424" y="593"/>
                        </a:lnTo>
                        <a:lnTo>
                          <a:pt x="365" y="584"/>
                        </a:lnTo>
                        <a:lnTo>
                          <a:pt x="356" y="627"/>
                        </a:lnTo>
                        <a:lnTo>
                          <a:pt x="356" y="652"/>
                        </a:lnTo>
                        <a:lnTo>
                          <a:pt x="356" y="644"/>
                        </a:lnTo>
                        <a:lnTo>
                          <a:pt x="348" y="644"/>
                        </a:lnTo>
                        <a:lnTo>
                          <a:pt x="348" y="635"/>
                        </a:lnTo>
                        <a:lnTo>
                          <a:pt x="339" y="635"/>
                        </a:lnTo>
                        <a:lnTo>
                          <a:pt x="339" y="627"/>
                        </a:lnTo>
                        <a:lnTo>
                          <a:pt x="348" y="627"/>
                        </a:lnTo>
                        <a:lnTo>
                          <a:pt x="339" y="627"/>
                        </a:lnTo>
                        <a:lnTo>
                          <a:pt x="339" y="618"/>
                        </a:lnTo>
                        <a:lnTo>
                          <a:pt x="339" y="610"/>
                        </a:lnTo>
                        <a:lnTo>
                          <a:pt x="331" y="610"/>
                        </a:lnTo>
                        <a:lnTo>
                          <a:pt x="331" y="618"/>
                        </a:lnTo>
                        <a:lnTo>
                          <a:pt x="322" y="610"/>
                        </a:lnTo>
                        <a:lnTo>
                          <a:pt x="322" y="618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77" name="Freeform 6"/>
                  <p:cNvSpPr>
                    <a:spLocks/>
                  </p:cNvSpPr>
                  <p:nvPr/>
                </p:nvSpPr>
                <p:spPr bwMode="auto">
                  <a:xfrm>
                    <a:off x="5160" y="733"/>
                    <a:ext cx="374" cy="585"/>
                  </a:xfrm>
                  <a:custGeom>
                    <a:avLst/>
                    <a:gdLst>
                      <a:gd name="T0" fmla="*/ 162 w 374"/>
                      <a:gd name="T1" fmla="*/ 475 h 585"/>
                      <a:gd name="T2" fmla="*/ 153 w 374"/>
                      <a:gd name="T3" fmla="*/ 466 h 585"/>
                      <a:gd name="T4" fmla="*/ 145 w 374"/>
                      <a:gd name="T5" fmla="*/ 483 h 585"/>
                      <a:gd name="T6" fmla="*/ 136 w 374"/>
                      <a:gd name="T7" fmla="*/ 475 h 585"/>
                      <a:gd name="T8" fmla="*/ 128 w 374"/>
                      <a:gd name="T9" fmla="*/ 509 h 585"/>
                      <a:gd name="T10" fmla="*/ 119 w 374"/>
                      <a:gd name="T11" fmla="*/ 542 h 585"/>
                      <a:gd name="T12" fmla="*/ 94 w 374"/>
                      <a:gd name="T13" fmla="*/ 585 h 585"/>
                      <a:gd name="T14" fmla="*/ 77 w 374"/>
                      <a:gd name="T15" fmla="*/ 559 h 585"/>
                      <a:gd name="T16" fmla="*/ 68 w 374"/>
                      <a:gd name="T17" fmla="*/ 551 h 585"/>
                      <a:gd name="T18" fmla="*/ 68 w 374"/>
                      <a:gd name="T19" fmla="*/ 534 h 585"/>
                      <a:gd name="T20" fmla="*/ 68 w 374"/>
                      <a:gd name="T21" fmla="*/ 525 h 585"/>
                      <a:gd name="T22" fmla="*/ 34 w 374"/>
                      <a:gd name="T23" fmla="*/ 441 h 585"/>
                      <a:gd name="T24" fmla="*/ 9 w 374"/>
                      <a:gd name="T25" fmla="*/ 314 h 585"/>
                      <a:gd name="T26" fmla="*/ 17 w 374"/>
                      <a:gd name="T27" fmla="*/ 305 h 585"/>
                      <a:gd name="T28" fmla="*/ 34 w 374"/>
                      <a:gd name="T29" fmla="*/ 297 h 585"/>
                      <a:gd name="T30" fmla="*/ 43 w 374"/>
                      <a:gd name="T31" fmla="*/ 246 h 585"/>
                      <a:gd name="T32" fmla="*/ 51 w 374"/>
                      <a:gd name="T33" fmla="*/ 220 h 585"/>
                      <a:gd name="T34" fmla="*/ 43 w 374"/>
                      <a:gd name="T35" fmla="*/ 203 h 585"/>
                      <a:gd name="T36" fmla="*/ 43 w 374"/>
                      <a:gd name="T37" fmla="*/ 170 h 585"/>
                      <a:gd name="T38" fmla="*/ 43 w 374"/>
                      <a:gd name="T39" fmla="*/ 119 h 585"/>
                      <a:gd name="T40" fmla="*/ 102 w 374"/>
                      <a:gd name="T41" fmla="*/ 26 h 585"/>
                      <a:gd name="T42" fmla="*/ 162 w 374"/>
                      <a:gd name="T43" fmla="*/ 9 h 585"/>
                      <a:gd name="T44" fmla="*/ 221 w 374"/>
                      <a:gd name="T45" fmla="*/ 17 h 585"/>
                      <a:gd name="T46" fmla="*/ 264 w 374"/>
                      <a:gd name="T47" fmla="*/ 161 h 585"/>
                      <a:gd name="T48" fmla="*/ 272 w 374"/>
                      <a:gd name="T49" fmla="*/ 187 h 585"/>
                      <a:gd name="T50" fmla="*/ 289 w 374"/>
                      <a:gd name="T51" fmla="*/ 195 h 585"/>
                      <a:gd name="T52" fmla="*/ 298 w 374"/>
                      <a:gd name="T53" fmla="*/ 203 h 585"/>
                      <a:gd name="T54" fmla="*/ 315 w 374"/>
                      <a:gd name="T55" fmla="*/ 237 h 585"/>
                      <a:gd name="T56" fmla="*/ 340 w 374"/>
                      <a:gd name="T57" fmla="*/ 237 h 585"/>
                      <a:gd name="T58" fmla="*/ 357 w 374"/>
                      <a:gd name="T59" fmla="*/ 263 h 585"/>
                      <a:gd name="T60" fmla="*/ 357 w 374"/>
                      <a:gd name="T61" fmla="*/ 297 h 585"/>
                      <a:gd name="T62" fmla="*/ 332 w 374"/>
                      <a:gd name="T63" fmla="*/ 314 h 585"/>
                      <a:gd name="T64" fmla="*/ 306 w 374"/>
                      <a:gd name="T65" fmla="*/ 331 h 585"/>
                      <a:gd name="T66" fmla="*/ 298 w 374"/>
                      <a:gd name="T67" fmla="*/ 339 h 585"/>
                      <a:gd name="T68" fmla="*/ 289 w 374"/>
                      <a:gd name="T69" fmla="*/ 356 h 585"/>
                      <a:gd name="T70" fmla="*/ 264 w 374"/>
                      <a:gd name="T71" fmla="*/ 356 h 585"/>
                      <a:gd name="T72" fmla="*/ 255 w 374"/>
                      <a:gd name="T73" fmla="*/ 381 h 585"/>
                      <a:gd name="T74" fmla="*/ 230 w 374"/>
                      <a:gd name="T75" fmla="*/ 381 h 585"/>
                      <a:gd name="T76" fmla="*/ 230 w 374"/>
                      <a:gd name="T77" fmla="*/ 356 h 585"/>
                      <a:gd name="T78" fmla="*/ 213 w 374"/>
                      <a:gd name="T79" fmla="*/ 348 h 585"/>
                      <a:gd name="T80" fmla="*/ 213 w 374"/>
                      <a:gd name="T81" fmla="*/ 373 h 585"/>
                      <a:gd name="T82" fmla="*/ 213 w 374"/>
                      <a:gd name="T83" fmla="*/ 424 h 585"/>
                      <a:gd name="T84" fmla="*/ 196 w 374"/>
                      <a:gd name="T85" fmla="*/ 432 h 585"/>
                      <a:gd name="T86" fmla="*/ 179 w 374"/>
                      <a:gd name="T87" fmla="*/ 458 h 585"/>
                      <a:gd name="T88" fmla="*/ 170 w 374"/>
                      <a:gd name="T89" fmla="*/ 441 h 585"/>
                      <a:gd name="T90" fmla="*/ 170 w 374"/>
                      <a:gd name="T91" fmla="*/ 475 h 585"/>
                      <a:gd name="T92" fmla="*/ 153 w 374"/>
                      <a:gd name="T93" fmla="*/ 441 h 585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w 374"/>
                      <a:gd name="T142" fmla="*/ 0 h 585"/>
                      <a:gd name="T143" fmla="*/ 374 w 374"/>
                      <a:gd name="T144" fmla="*/ 585 h 585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T141" t="T142" r="T143" b="T144"/>
                    <a:pathLst>
                      <a:path w="374" h="585">
                        <a:moveTo>
                          <a:pt x="153" y="441"/>
                        </a:moveTo>
                        <a:lnTo>
                          <a:pt x="153" y="449"/>
                        </a:lnTo>
                        <a:lnTo>
                          <a:pt x="162" y="475"/>
                        </a:lnTo>
                        <a:lnTo>
                          <a:pt x="162" y="483"/>
                        </a:lnTo>
                        <a:lnTo>
                          <a:pt x="153" y="466"/>
                        </a:lnTo>
                        <a:lnTo>
                          <a:pt x="153" y="475"/>
                        </a:lnTo>
                        <a:lnTo>
                          <a:pt x="145" y="483"/>
                        </a:lnTo>
                        <a:lnTo>
                          <a:pt x="145" y="475"/>
                        </a:lnTo>
                        <a:lnTo>
                          <a:pt x="136" y="475"/>
                        </a:lnTo>
                        <a:lnTo>
                          <a:pt x="128" y="483"/>
                        </a:lnTo>
                        <a:lnTo>
                          <a:pt x="128" y="500"/>
                        </a:lnTo>
                        <a:lnTo>
                          <a:pt x="128" y="509"/>
                        </a:lnTo>
                        <a:lnTo>
                          <a:pt x="119" y="517"/>
                        </a:lnTo>
                        <a:lnTo>
                          <a:pt x="128" y="534"/>
                        </a:lnTo>
                        <a:lnTo>
                          <a:pt x="119" y="542"/>
                        </a:lnTo>
                        <a:lnTo>
                          <a:pt x="111" y="551"/>
                        </a:lnTo>
                        <a:lnTo>
                          <a:pt x="111" y="585"/>
                        </a:lnTo>
                        <a:lnTo>
                          <a:pt x="94" y="585"/>
                        </a:lnTo>
                        <a:lnTo>
                          <a:pt x="94" y="576"/>
                        </a:lnTo>
                        <a:lnTo>
                          <a:pt x="94" y="568"/>
                        </a:lnTo>
                        <a:lnTo>
                          <a:pt x="77" y="559"/>
                        </a:lnTo>
                        <a:lnTo>
                          <a:pt x="68" y="551"/>
                        </a:lnTo>
                        <a:lnTo>
                          <a:pt x="68" y="542"/>
                        </a:lnTo>
                        <a:lnTo>
                          <a:pt x="68" y="534"/>
                        </a:lnTo>
                        <a:lnTo>
                          <a:pt x="68" y="525"/>
                        </a:lnTo>
                        <a:lnTo>
                          <a:pt x="60" y="500"/>
                        </a:lnTo>
                        <a:lnTo>
                          <a:pt x="34" y="441"/>
                        </a:lnTo>
                        <a:lnTo>
                          <a:pt x="26" y="398"/>
                        </a:lnTo>
                        <a:lnTo>
                          <a:pt x="0" y="314"/>
                        </a:lnTo>
                        <a:lnTo>
                          <a:pt x="9" y="314"/>
                        </a:lnTo>
                        <a:lnTo>
                          <a:pt x="17" y="322"/>
                        </a:lnTo>
                        <a:lnTo>
                          <a:pt x="17" y="314"/>
                        </a:lnTo>
                        <a:lnTo>
                          <a:pt x="17" y="305"/>
                        </a:lnTo>
                        <a:lnTo>
                          <a:pt x="17" y="297"/>
                        </a:lnTo>
                        <a:lnTo>
                          <a:pt x="34" y="297"/>
                        </a:lnTo>
                        <a:lnTo>
                          <a:pt x="26" y="280"/>
                        </a:lnTo>
                        <a:lnTo>
                          <a:pt x="34" y="263"/>
                        </a:lnTo>
                        <a:lnTo>
                          <a:pt x="43" y="246"/>
                        </a:lnTo>
                        <a:lnTo>
                          <a:pt x="43" y="237"/>
                        </a:lnTo>
                        <a:lnTo>
                          <a:pt x="51" y="220"/>
                        </a:lnTo>
                        <a:lnTo>
                          <a:pt x="43" y="220"/>
                        </a:lnTo>
                        <a:lnTo>
                          <a:pt x="43" y="203"/>
                        </a:lnTo>
                        <a:lnTo>
                          <a:pt x="43" y="195"/>
                        </a:lnTo>
                        <a:lnTo>
                          <a:pt x="34" y="187"/>
                        </a:lnTo>
                        <a:lnTo>
                          <a:pt x="43" y="170"/>
                        </a:lnTo>
                        <a:lnTo>
                          <a:pt x="51" y="153"/>
                        </a:lnTo>
                        <a:lnTo>
                          <a:pt x="43" y="136"/>
                        </a:lnTo>
                        <a:lnTo>
                          <a:pt x="43" y="119"/>
                        </a:lnTo>
                        <a:lnTo>
                          <a:pt x="85" y="9"/>
                        </a:lnTo>
                        <a:lnTo>
                          <a:pt x="102" y="9"/>
                        </a:lnTo>
                        <a:lnTo>
                          <a:pt x="102" y="26"/>
                        </a:lnTo>
                        <a:lnTo>
                          <a:pt x="119" y="34"/>
                        </a:lnTo>
                        <a:lnTo>
                          <a:pt x="145" y="9"/>
                        </a:lnTo>
                        <a:lnTo>
                          <a:pt x="162" y="9"/>
                        </a:lnTo>
                        <a:lnTo>
                          <a:pt x="162" y="0"/>
                        </a:lnTo>
                        <a:lnTo>
                          <a:pt x="170" y="0"/>
                        </a:lnTo>
                        <a:lnTo>
                          <a:pt x="221" y="17"/>
                        </a:lnTo>
                        <a:lnTo>
                          <a:pt x="264" y="153"/>
                        </a:lnTo>
                        <a:lnTo>
                          <a:pt x="264" y="161"/>
                        </a:lnTo>
                        <a:lnTo>
                          <a:pt x="264" y="170"/>
                        </a:lnTo>
                        <a:lnTo>
                          <a:pt x="264" y="178"/>
                        </a:lnTo>
                        <a:lnTo>
                          <a:pt x="272" y="187"/>
                        </a:lnTo>
                        <a:lnTo>
                          <a:pt x="272" y="195"/>
                        </a:lnTo>
                        <a:lnTo>
                          <a:pt x="272" y="187"/>
                        </a:lnTo>
                        <a:lnTo>
                          <a:pt x="289" y="195"/>
                        </a:lnTo>
                        <a:lnTo>
                          <a:pt x="306" y="187"/>
                        </a:lnTo>
                        <a:lnTo>
                          <a:pt x="306" y="203"/>
                        </a:lnTo>
                        <a:lnTo>
                          <a:pt x="298" y="203"/>
                        </a:lnTo>
                        <a:lnTo>
                          <a:pt x="315" y="220"/>
                        </a:lnTo>
                        <a:lnTo>
                          <a:pt x="315" y="229"/>
                        </a:lnTo>
                        <a:lnTo>
                          <a:pt x="315" y="237"/>
                        </a:lnTo>
                        <a:lnTo>
                          <a:pt x="332" y="246"/>
                        </a:lnTo>
                        <a:lnTo>
                          <a:pt x="332" y="237"/>
                        </a:lnTo>
                        <a:lnTo>
                          <a:pt x="340" y="237"/>
                        </a:lnTo>
                        <a:lnTo>
                          <a:pt x="349" y="237"/>
                        </a:lnTo>
                        <a:lnTo>
                          <a:pt x="357" y="254"/>
                        </a:lnTo>
                        <a:lnTo>
                          <a:pt x="357" y="263"/>
                        </a:lnTo>
                        <a:lnTo>
                          <a:pt x="374" y="271"/>
                        </a:lnTo>
                        <a:lnTo>
                          <a:pt x="374" y="280"/>
                        </a:lnTo>
                        <a:lnTo>
                          <a:pt x="357" y="297"/>
                        </a:lnTo>
                        <a:lnTo>
                          <a:pt x="349" y="305"/>
                        </a:lnTo>
                        <a:lnTo>
                          <a:pt x="340" y="297"/>
                        </a:lnTo>
                        <a:lnTo>
                          <a:pt x="332" y="314"/>
                        </a:lnTo>
                        <a:lnTo>
                          <a:pt x="323" y="322"/>
                        </a:lnTo>
                        <a:lnTo>
                          <a:pt x="306" y="331"/>
                        </a:lnTo>
                        <a:lnTo>
                          <a:pt x="306" y="339"/>
                        </a:lnTo>
                        <a:lnTo>
                          <a:pt x="298" y="339"/>
                        </a:lnTo>
                        <a:lnTo>
                          <a:pt x="298" y="356"/>
                        </a:lnTo>
                        <a:lnTo>
                          <a:pt x="289" y="356"/>
                        </a:lnTo>
                        <a:lnTo>
                          <a:pt x="281" y="348"/>
                        </a:lnTo>
                        <a:lnTo>
                          <a:pt x="272" y="348"/>
                        </a:lnTo>
                        <a:lnTo>
                          <a:pt x="264" y="356"/>
                        </a:lnTo>
                        <a:lnTo>
                          <a:pt x="255" y="356"/>
                        </a:lnTo>
                        <a:lnTo>
                          <a:pt x="247" y="364"/>
                        </a:lnTo>
                        <a:lnTo>
                          <a:pt x="255" y="381"/>
                        </a:lnTo>
                        <a:lnTo>
                          <a:pt x="238" y="381"/>
                        </a:lnTo>
                        <a:lnTo>
                          <a:pt x="230" y="381"/>
                        </a:lnTo>
                        <a:lnTo>
                          <a:pt x="230" y="373"/>
                        </a:lnTo>
                        <a:lnTo>
                          <a:pt x="230" y="356"/>
                        </a:lnTo>
                        <a:lnTo>
                          <a:pt x="221" y="348"/>
                        </a:lnTo>
                        <a:lnTo>
                          <a:pt x="221" y="339"/>
                        </a:lnTo>
                        <a:lnTo>
                          <a:pt x="213" y="348"/>
                        </a:lnTo>
                        <a:lnTo>
                          <a:pt x="221" y="356"/>
                        </a:lnTo>
                        <a:lnTo>
                          <a:pt x="221" y="364"/>
                        </a:lnTo>
                        <a:lnTo>
                          <a:pt x="213" y="373"/>
                        </a:lnTo>
                        <a:lnTo>
                          <a:pt x="221" y="390"/>
                        </a:lnTo>
                        <a:lnTo>
                          <a:pt x="213" y="398"/>
                        </a:lnTo>
                        <a:lnTo>
                          <a:pt x="213" y="424"/>
                        </a:lnTo>
                        <a:lnTo>
                          <a:pt x="204" y="441"/>
                        </a:lnTo>
                        <a:lnTo>
                          <a:pt x="196" y="432"/>
                        </a:lnTo>
                        <a:lnTo>
                          <a:pt x="187" y="432"/>
                        </a:lnTo>
                        <a:lnTo>
                          <a:pt x="187" y="449"/>
                        </a:lnTo>
                        <a:lnTo>
                          <a:pt x="179" y="458"/>
                        </a:lnTo>
                        <a:lnTo>
                          <a:pt x="170" y="466"/>
                        </a:lnTo>
                        <a:lnTo>
                          <a:pt x="170" y="449"/>
                        </a:lnTo>
                        <a:lnTo>
                          <a:pt x="170" y="441"/>
                        </a:lnTo>
                        <a:lnTo>
                          <a:pt x="162" y="449"/>
                        </a:lnTo>
                        <a:lnTo>
                          <a:pt x="162" y="458"/>
                        </a:lnTo>
                        <a:lnTo>
                          <a:pt x="170" y="475"/>
                        </a:lnTo>
                        <a:lnTo>
                          <a:pt x="162" y="475"/>
                        </a:lnTo>
                        <a:lnTo>
                          <a:pt x="153" y="441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78" name="Freeform 7"/>
                  <p:cNvSpPr>
                    <a:spLocks/>
                  </p:cNvSpPr>
                  <p:nvPr/>
                </p:nvSpPr>
                <p:spPr bwMode="auto">
                  <a:xfrm>
                    <a:off x="5424" y="1089"/>
                    <a:ext cx="25" cy="25"/>
                  </a:xfrm>
                  <a:custGeom>
                    <a:avLst/>
                    <a:gdLst>
                      <a:gd name="T0" fmla="*/ 0 w 25"/>
                      <a:gd name="T1" fmla="*/ 8 h 25"/>
                      <a:gd name="T2" fmla="*/ 8 w 25"/>
                      <a:gd name="T3" fmla="*/ 8 h 25"/>
                      <a:gd name="T4" fmla="*/ 0 w 25"/>
                      <a:gd name="T5" fmla="*/ 0 h 25"/>
                      <a:gd name="T6" fmla="*/ 17 w 25"/>
                      <a:gd name="T7" fmla="*/ 0 h 25"/>
                      <a:gd name="T8" fmla="*/ 25 w 25"/>
                      <a:gd name="T9" fmla="*/ 8 h 25"/>
                      <a:gd name="T10" fmla="*/ 8 w 25"/>
                      <a:gd name="T11" fmla="*/ 17 h 25"/>
                      <a:gd name="T12" fmla="*/ 17 w 25"/>
                      <a:gd name="T13" fmla="*/ 25 h 25"/>
                      <a:gd name="T14" fmla="*/ 8 w 25"/>
                      <a:gd name="T15" fmla="*/ 25 h 25"/>
                      <a:gd name="T16" fmla="*/ 0 w 25"/>
                      <a:gd name="T17" fmla="*/ 8 h 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5"/>
                      <a:gd name="T28" fmla="*/ 0 h 25"/>
                      <a:gd name="T29" fmla="*/ 25 w 25"/>
                      <a:gd name="T30" fmla="*/ 25 h 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5" h="25">
                        <a:moveTo>
                          <a:pt x="0" y="8"/>
                        </a:moveTo>
                        <a:lnTo>
                          <a:pt x="8" y="8"/>
                        </a:lnTo>
                        <a:lnTo>
                          <a:pt x="0" y="0"/>
                        </a:lnTo>
                        <a:lnTo>
                          <a:pt x="17" y="0"/>
                        </a:lnTo>
                        <a:lnTo>
                          <a:pt x="25" y="8"/>
                        </a:lnTo>
                        <a:lnTo>
                          <a:pt x="8" y="17"/>
                        </a:lnTo>
                        <a:lnTo>
                          <a:pt x="17" y="25"/>
                        </a:lnTo>
                        <a:lnTo>
                          <a:pt x="8" y="25"/>
                        </a:lnTo>
                        <a:lnTo>
                          <a:pt x="0" y="8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79" name="Freeform 8"/>
                  <p:cNvSpPr>
                    <a:spLocks/>
                  </p:cNvSpPr>
                  <p:nvPr/>
                </p:nvSpPr>
                <p:spPr bwMode="auto">
                  <a:xfrm>
                    <a:off x="2213" y="843"/>
                    <a:ext cx="671" cy="415"/>
                  </a:xfrm>
                  <a:custGeom>
                    <a:avLst/>
                    <a:gdLst>
                      <a:gd name="T0" fmla="*/ 382 w 671"/>
                      <a:gd name="T1" fmla="*/ 415 h 415"/>
                      <a:gd name="T2" fmla="*/ 179 w 671"/>
                      <a:gd name="T3" fmla="*/ 399 h 415"/>
                      <a:gd name="T4" fmla="*/ 0 w 671"/>
                      <a:gd name="T5" fmla="*/ 390 h 415"/>
                      <a:gd name="T6" fmla="*/ 9 w 671"/>
                      <a:gd name="T7" fmla="*/ 297 h 415"/>
                      <a:gd name="T8" fmla="*/ 17 w 671"/>
                      <a:gd name="T9" fmla="*/ 127 h 415"/>
                      <a:gd name="T10" fmla="*/ 34 w 671"/>
                      <a:gd name="T11" fmla="*/ 0 h 415"/>
                      <a:gd name="T12" fmla="*/ 247 w 671"/>
                      <a:gd name="T13" fmla="*/ 17 h 415"/>
                      <a:gd name="T14" fmla="*/ 459 w 671"/>
                      <a:gd name="T15" fmla="*/ 26 h 415"/>
                      <a:gd name="T16" fmla="*/ 612 w 671"/>
                      <a:gd name="T17" fmla="*/ 34 h 415"/>
                      <a:gd name="T18" fmla="*/ 620 w 671"/>
                      <a:gd name="T19" fmla="*/ 51 h 415"/>
                      <a:gd name="T20" fmla="*/ 620 w 671"/>
                      <a:gd name="T21" fmla="*/ 60 h 415"/>
                      <a:gd name="T22" fmla="*/ 620 w 671"/>
                      <a:gd name="T23" fmla="*/ 60 h 415"/>
                      <a:gd name="T24" fmla="*/ 620 w 671"/>
                      <a:gd name="T25" fmla="*/ 68 h 415"/>
                      <a:gd name="T26" fmla="*/ 620 w 671"/>
                      <a:gd name="T27" fmla="*/ 77 h 415"/>
                      <a:gd name="T28" fmla="*/ 620 w 671"/>
                      <a:gd name="T29" fmla="*/ 85 h 415"/>
                      <a:gd name="T30" fmla="*/ 620 w 671"/>
                      <a:gd name="T31" fmla="*/ 85 h 415"/>
                      <a:gd name="T32" fmla="*/ 620 w 671"/>
                      <a:gd name="T33" fmla="*/ 85 h 415"/>
                      <a:gd name="T34" fmla="*/ 620 w 671"/>
                      <a:gd name="T35" fmla="*/ 93 h 415"/>
                      <a:gd name="T36" fmla="*/ 620 w 671"/>
                      <a:gd name="T37" fmla="*/ 102 h 415"/>
                      <a:gd name="T38" fmla="*/ 620 w 671"/>
                      <a:gd name="T39" fmla="*/ 102 h 415"/>
                      <a:gd name="T40" fmla="*/ 620 w 671"/>
                      <a:gd name="T41" fmla="*/ 110 h 415"/>
                      <a:gd name="T42" fmla="*/ 620 w 671"/>
                      <a:gd name="T43" fmla="*/ 110 h 415"/>
                      <a:gd name="T44" fmla="*/ 620 w 671"/>
                      <a:gd name="T45" fmla="*/ 119 h 415"/>
                      <a:gd name="T46" fmla="*/ 620 w 671"/>
                      <a:gd name="T47" fmla="*/ 119 h 415"/>
                      <a:gd name="T48" fmla="*/ 620 w 671"/>
                      <a:gd name="T49" fmla="*/ 119 h 415"/>
                      <a:gd name="T50" fmla="*/ 620 w 671"/>
                      <a:gd name="T51" fmla="*/ 127 h 415"/>
                      <a:gd name="T52" fmla="*/ 620 w 671"/>
                      <a:gd name="T53" fmla="*/ 127 h 415"/>
                      <a:gd name="T54" fmla="*/ 620 w 671"/>
                      <a:gd name="T55" fmla="*/ 136 h 415"/>
                      <a:gd name="T56" fmla="*/ 620 w 671"/>
                      <a:gd name="T57" fmla="*/ 144 h 415"/>
                      <a:gd name="T58" fmla="*/ 629 w 671"/>
                      <a:gd name="T59" fmla="*/ 153 h 415"/>
                      <a:gd name="T60" fmla="*/ 629 w 671"/>
                      <a:gd name="T61" fmla="*/ 170 h 415"/>
                      <a:gd name="T62" fmla="*/ 629 w 671"/>
                      <a:gd name="T63" fmla="*/ 178 h 415"/>
                      <a:gd name="T64" fmla="*/ 637 w 671"/>
                      <a:gd name="T65" fmla="*/ 195 h 415"/>
                      <a:gd name="T66" fmla="*/ 646 w 671"/>
                      <a:gd name="T67" fmla="*/ 204 h 415"/>
                      <a:gd name="T68" fmla="*/ 646 w 671"/>
                      <a:gd name="T69" fmla="*/ 221 h 415"/>
                      <a:gd name="T70" fmla="*/ 646 w 671"/>
                      <a:gd name="T71" fmla="*/ 229 h 415"/>
                      <a:gd name="T72" fmla="*/ 646 w 671"/>
                      <a:gd name="T73" fmla="*/ 238 h 415"/>
                      <a:gd name="T74" fmla="*/ 646 w 671"/>
                      <a:gd name="T75" fmla="*/ 246 h 415"/>
                      <a:gd name="T76" fmla="*/ 646 w 671"/>
                      <a:gd name="T77" fmla="*/ 254 h 415"/>
                      <a:gd name="T78" fmla="*/ 646 w 671"/>
                      <a:gd name="T79" fmla="*/ 271 h 415"/>
                      <a:gd name="T80" fmla="*/ 646 w 671"/>
                      <a:gd name="T81" fmla="*/ 280 h 415"/>
                      <a:gd name="T82" fmla="*/ 646 w 671"/>
                      <a:gd name="T83" fmla="*/ 288 h 415"/>
                      <a:gd name="T84" fmla="*/ 646 w 671"/>
                      <a:gd name="T85" fmla="*/ 288 h 415"/>
                      <a:gd name="T86" fmla="*/ 646 w 671"/>
                      <a:gd name="T87" fmla="*/ 297 h 415"/>
                      <a:gd name="T88" fmla="*/ 646 w 671"/>
                      <a:gd name="T89" fmla="*/ 314 h 415"/>
                      <a:gd name="T90" fmla="*/ 646 w 671"/>
                      <a:gd name="T91" fmla="*/ 331 h 415"/>
                      <a:gd name="T92" fmla="*/ 654 w 671"/>
                      <a:gd name="T93" fmla="*/ 339 h 415"/>
                      <a:gd name="T94" fmla="*/ 654 w 671"/>
                      <a:gd name="T95" fmla="*/ 356 h 415"/>
                      <a:gd name="T96" fmla="*/ 663 w 671"/>
                      <a:gd name="T97" fmla="*/ 365 h 415"/>
                      <a:gd name="T98" fmla="*/ 663 w 671"/>
                      <a:gd name="T99" fmla="*/ 382 h 415"/>
                      <a:gd name="T100" fmla="*/ 671 w 671"/>
                      <a:gd name="T101" fmla="*/ 399 h 415"/>
                      <a:gd name="T102" fmla="*/ 663 w 671"/>
                      <a:gd name="T103" fmla="*/ 415 h 415"/>
                      <a:gd name="T104" fmla="*/ 535 w 671"/>
                      <a:gd name="T105" fmla="*/ 415 h 415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w 671"/>
                      <a:gd name="T160" fmla="*/ 0 h 415"/>
                      <a:gd name="T161" fmla="*/ 671 w 671"/>
                      <a:gd name="T162" fmla="*/ 415 h 415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T159" t="T160" r="T161" b="T162"/>
                    <a:pathLst>
                      <a:path w="671" h="415">
                        <a:moveTo>
                          <a:pt x="476" y="415"/>
                        </a:moveTo>
                        <a:lnTo>
                          <a:pt x="450" y="415"/>
                        </a:lnTo>
                        <a:lnTo>
                          <a:pt x="382" y="415"/>
                        </a:lnTo>
                        <a:lnTo>
                          <a:pt x="374" y="415"/>
                        </a:lnTo>
                        <a:lnTo>
                          <a:pt x="315" y="407"/>
                        </a:lnTo>
                        <a:lnTo>
                          <a:pt x="179" y="399"/>
                        </a:lnTo>
                        <a:lnTo>
                          <a:pt x="94" y="399"/>
                        </a:lnTo>
                        <a:lnTo>
                          <a:pt x="0" y="390"/>
                        </a:lnTo>
                        <a:lnTo>
                          <a:pt x="0" y="348"/>
                        </a:lnTo>
                        <a:lnTo>
                          <a:pt x="9" y="314"/>
                        </a:lnTo>
                        <a:lnTo>
                          <a:pt x="9" y="297"/>
                        </a:lnTo>
                        <a:lnTo>
                          <a:pt x="17" y="212"/>
                        </a:lnTo>
                        <a:lnTo>
                          <a:pt x="17" y="204"/>
                        </a:lnTo>
                        <a:lnTo>
                          <a:pt x="17" y="127"/>
                        </a:lnTo>
                        <a:lnTo>
                          <a:pt x="26" y="77"/>
                        </a:lnTo>
                        <a:lnTo>
                          <a:pt x="26" y="43"/>
                        </a:lnTo>
                        <a:lnTo>
                          <a:pt x="34" y="0"/>
                        </a:lnTo>
                        <a:lnTo>
                          <a:pt x="128" y="9"/>
                        </a:lnTo>
                        <a:lnTo>
                          <a:pt x="204" y="17"/>
                        </a:lnTo>
                        <a:lnTo>
                          <a:pt x="247" y="17"/>
                        </a:lnTo>
                        <a:lnTo>
                          <a:pt x="357" y="26"/>
                        </a:lnTo>
                        <a:lnTo>
                          <a:pt x="416" y="26"/>
                        </a:lnTo>
                        <a:lnTo>
                          <a:pt x="459" y="26"/>
                        </a:lnTo>
                        <a:lnTo>
                          <a:pt x="552" y="26"/>
                        </a:lnTo>
                        <a:lnTo>
                          <a:pt x="612" y="26"/>
                        </a:lnTo>
                        <a:lnTo>
                          <a:pt x="612" y="34"/>
                        </a:lnTo>
                        <a:lnTo>
                          <a:pt x="620" y="43"/>
                        </a:lnTo>
                        <a:lnTo>
                          <a:pt x="620" y="51"/>
                        </a:lnTo>
                        <a:lnTo>
                          <a:pt x="620" y="60"/>
                        </a:lnTo>
                        <a:lnTo>
                          <a:pt x="620" y="68"/>
                        </a:lnTo>
                        <a:lnTo>
                          <a:pt x="620" y="77"/>
                        </a:lnTo>
                        <a:lnTo>
                          <a:pt x="620" y="85"/>
                        </a:lnTo>
                        <a:lnTo>
                          <a:pt x="620" y="93"/>
                        </a:lnTo>
                        <a:lnTo>
                          <a:pt x="620" y="102"/>
                        </a:lnTo>
                        <a:lnTo>
                          <a:pt x="620" y="110"/>
                        </a:lnTo>
                        <a:lnTo>
                          <a:pt x="620" y="119"/>
                        </a:lnTo>
                        <a:lnTo>
                          <a:pt x="620" y="127"/>
                        </a:lnTo>
                        <a:lnTo>
                          <a:pt x="620" y="136"/>
                        </a:lnTo>
                        <a:lnTo>
                          <a:pt x="620" y="144"/>
                        </a:lnTo>
                        <a:lnTo>
                          <a:pt x="629" y="153"/>
                        </a:lnTo>
                        <a:lnTo>
                          <a:pt x="629" y="161"/>
                        </a:lnTo>
                        <a:lnTo>
                          <a:pt x="629" y="170"/>
                        </a:lnTo>
                        <a:lnTo>
                          <a:pt x="637" y="178"/>
                        </a:lnTo>
                        <a:lnTo>
                          <a:pt x="629" y="178"/>
                        </a:lnTo>
                        <a:lnTo>
                          <a:pt x="637" y="178"/>
                        </a:lnTo>
                        <a:lnTo>
                          <a:pt x="637" y="187"/>
                        </a:lnTo>
                        <a:lnTo>
                          <a:pt x="637" y="195"/>
                        </a:lnTo>
                        <a:lnTo>
                          <a:pt x="646" y="204"/>
                        </a:lnTo>
                        <a:lnTo>
                          <a:pt x="646" y="212"/>
                        </a:lnTo>
                        <a:lnTo>
                          <a:pt x="646" y="221"/>
                        </a:lnTo>
                        <a:lnTo>
                          <a:pt x="646" y="229"/>
                        </a:lnTo>
                        <a:lnTo>
                          <a:pt x="646" y="238"/>
                        </a:lnTo>
                        <a:lnTo>
                          <a:pt x="646" y="246"/>
                        </a:lnTo>
                        <a:lnTo>
                          <a:pt x="646" y="254"/>
                        </a:lnTo>
                        <a:lnTo>
                          <a:pt x="646" y="263"/>
                        </a:lnTo>
                        <a:lnTo>
                          <a:pt x="646" y="271"/>
                        </a:lnTo>
                        <a:lnTo>
                          <a:pt x="646" y="280"/>
                        </a:lnTo>
                        <a:lnTo>
                          <a:pt x="646" y="288"/>
                        </a:lnTo>
                        <a:lnTo>
                          <a:pt x="654" y="288"/>
                        </a:lnTo>
                        <a:lnTo>
                          <a:pt x="654" y="297"/>
                        </a:lnTo>
                        <a:lnTo>
                          <a:pt x="646" y="297"/>
                        </a:lnTo>
                        <a:lnTo>
                          <a:pt x="654" y="305"/>
                        </a:lnTo>
                        <a:lnTo>
                          <a:pt x="646" y="305"/>
                        </a:lnTo>
                        <a:lnTo>
                          <a:pt x="646" y="314"/>
                        </a:lnTo>
                        <a:lnTo>
                          <a:pt x="646" y="322"/>
                        </a:lnTo>
                        <a:lnTo>
                          <a:pt x="646" y="331"/>
                        </a:lnTo>
                        <a:lnTo>
                          <a:pt x="654" y="331"/>
                        </a:lnTo>
                        <a:lnTo>
                          <a:pt x="654" y="339"/>
                        </a:lnTo>
                        <a:lnTo>
                          <a:pt x="654" y="348"/>
                        </a:lnTo>
                        <a:lnTo>
                          <a:pt x="654" y="356"/>
                        </a:lnTo>
                        <a:lnTo>
                          <a:pt x="663" y="365"/>
                        </a:lnTo>
                        <a:lnTo>
                          <a:pt x="663" y="382"/>
                        </a:lnTo>
                        <a:lnTo>
                          <a:pt x="663" y="390"/>
                        </a:lnTo>
                        <a:lnTo>
                          <a:pt x="671" y="399"/>
                        </a:lnTo>
                        <a:lnTo>
                          <a:pt x="663" y="407"/>
                        </a:lnTo>
                        <a:lnTo>
                          <a:pt x="663" y="415"/>
                        </a:lnTo>
                        <a:lnTo>
                          <a:pt x="612" y="415"/>
                        </a:lnTo>
                        <a:lnTo>
                          <a:pt x="544" y="415"/>
                        </a:lnTo>
                        <a:lnTo>
                          <a:pt x="535" y="415"/>
                        </a:lnTo>
                        <a:lnTo>
                          <a:pt x="476" y="415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80" name="Freeform 9"/>
                  <p:cNvSpPr>
                    <a:spLocks/>
                  </p:cNvSpPr>
                  <p:nvPr/>
                </p:nvSpPr>
                <p:spPr bwMode="auto">
                  <a:xfrm>
                    <a:off x="3207" y="1123"/>
                    <a:ext cx="510" cy="568"/>
                  </a:xfrm>
                  <a:custGeom>
                    <a:avLst/>
                    <a:gdLst>
                      <a:gd name="T0" fmla="*/ 450 w 510"/>
                      <a:gd name="T1" fmla="*/ 263 h 568"/>
                      <a:gd name="T2" fmla="*/ 450 w 510"/>
                      <a:gd name="T3" fmla="*/ 280 h 568"/>
                      <a:gd name="T4" fmla="*/ 467 w 510"/>
                      <a:gd name="T5" fmla="*/ 280 h 568"/>
                      <a:gd name="T6" fmla="*/ 493 w 510"/>
                      <a:gd name="T7" fmla="*/ 246 h 568"/>
                      <a:gd name="T8" fmla="*/ 510 w 510"/>
                      <a:gd name="T9" fmla="*/ 246 h 568"/>
                      <a:gd name="T10" fmla="*/ 501 w 510"/>
                      <a:gd name="T11" fmla="*/ 330 h 568"/>
                      <a:gd name="T12" fmla="*/ 484 w 510"/>
                      <a:gd name="T13" fmla="*/ 415 h 568"/>
                      <a:gd name="T14" fmla="*/ 484 w 510"/>
                      <a:gd name="T15" fmla="*/ 474 h 568"/>
                      <a:gd name="T16" fmla="*/ 493 w 510"/>
                      <a:gd name="T17" fmla="*/ 517 h 568"/>
                      <a:gd name="T18" fmla="*/ 450 w 510"/>
                      <a:gd name="T19" fmla="*/ 551 h 568"/>
                      <a:gd name="T20" fmla="*/ 348 w 510"/>
                      <a:gd name="T21" fmla="*/ 559 h 568"/>
                      <a:gd name="T22" fmla="*/ 246 w 510"/>
                      <a:gd name="T23" fmla="*/ 568 h 568"/>
                      <a:gd name="T24" fmla="*/ 221 w 510"/>
                      <a:gd name="T25" fmla="*/ 559 h 568"/>
                      <a:gd name="T26" fmla="*/ 204 w 510"/>
                      <a:gd name="T27" fmla="*/ 542 h 568"/>
                      <a:gd name="T28" fmla="*/ 178 w 510"/>
                      <a:gd name="T29" fmla="*/ 525 h 568"/>
                      <a:gd name="T30" fmla="*/ 170 w 510"/>
                      <a:gd name="T31" fmla="*/ 491 h 568"/>
                      <a:gd name="T32" fmla="*/ 178 w 510"/>
                      <a:gd name="T33" fmla="*/ 466 h 568"/>
                      <a:gd name="T34" fmla="*/ 161 w 510"/>
                      <a:gd name="T35" fmla="*/ 449 h 568"/>
                      <a:gd name="T36" fmla="*/ 161 w 510"/>
                      <a:gd name="T37" fmla="*/ 415 h 568"/>
                      <a:gd name="T38" fmla="*/ 153 w 510"/>
                      <a:gd name="T39" fmla="*/ 381 h 568"/>
                      <a:gd name="T40" fmla="*/ 127 w 510"/>
                      <a:gd name="T41" fmla="*/ 373 h 568"/>
                      <a:gd name="T42" fmla="*/ 102 w 510"/>
                      <a:gd name="T43" fmla="*/ 347 h 568"/>
                      <a:gd name="T44" fmla="*/ 93 w 510"/>
                      <a:gd name="T45" fmla="*/ 330 h 568"/>
                      <a:gd name="T46" fmla="*/ 59 w 510"/>
                      <a:gd name="T47" fmla="*/ 322 h 568"/>
                      <a:gd name="T48" fmla="*/ 34 w 510"/>
                      <a:gd name="T49" fmla="*/ 305 h 568"/>
                      <a:gd name="T50" fmla="*/ 17 w 510"/>
                      <a:gd name="T51" fmla="*/ 271 h 568"/>
                      <a:gd name="T52" fmla="*/ 17 w 510"/>
                      <a:gd name="T53" fmla="*/ 263 h 568"/>
                      <a:gd name="T54" fmla="*/ 17 w 510"/>
                      <a:gd name="T55" fmla="*/ 237 h 568"/>
                      <a:gd name="T56" fmla="*/ 17 w 510"/>
                      <a:gd name="T57" fmla="*/ 220 h 568"/>
                      <a:gd name="T58" fmla="*/ 25 w 510"/>
                      <a:gd name="T59" fmla="*/ 195 h 568"/>
                      <a:gd name="T60" fmla="*/ 17 w 510"/>
                      <a:gd name="T61" fmla="*/ 178 h 568"/>
                      <a:gd name="T62" fmla="*/ 8 w 510"/>
                      <a:gd name="T63" fmla="*/ 161 h 568"/>
                      <a:gd name="T64" fmla="*/ 17 w 510"/>
                      <a:gd name="T65" fmla="*/ 144 h 568"/>
                      <a:gd name="T66" fmla="*/ 34 w 510"/>
                      <a:gd name="T67" fmla="*/ 127 h 568"/>
                      <a:gd name="T68" fmla="*/ 51 w 510"/>
                      <a:gd name="T69" fmla="*/ 119 h 568"/>
                      <a:gd name="T70" fmla="*/ 51 w 510"/>
                      <a:gd name="T71" fmla="*/ 68 h 568"/>
                      <a:gd name="T72" fmla="*/ 76 w 510"/>
                      <a:gd name="T73" fmla="*/ 34 h 568"/>
                      <a:gd name="T74" fmla="*/ 187 w 510"/>
                      <a:gd name="T75" fmla="*/ 0 h 568"/>
                      <a:gd name="T76" fmla="*/ 204 w 510"/>
                      <a:gd name="T77" fmla="*/ 42 h 568"/>
                      <a:gd name="T78" fmla="*/ 229 w 510"/>
                      <a:gd name="T79" fmla="*/ 51 h 568"/>
                      <a:gd name="T80" fmla="*/ 238 w 510"/>
                      <a:gd name="T81" fmla="*/ 51 h 568"/>
                      <a:gd name="T82" fmla="*/ 246 w 510"/>
                      <a:gd name="T83" fmla="*/ 68 h 568"/>
                      <a:gd name="T84" fmla="*/ 357 w 510"/>
                      <a:gd name="T85" fmla="*/ 102 h 568"/>
                      <a:gd name="T86" fmla="*/ 365 w 510"/>
                      <a:gd name="T87" fmla="*/ 102 h 568"/>
                      <a:gd name="T88" fmla="*/ 382 w 510"/>
                      <a:gd name="T89" fmla="*/ 110 h 568"/>
                      <a:gd name="T90" fmla="*/ 391 w 510"/>
                      <a:gd name="T91" fmla="*/ 102 h 568"/>
                      <a:gd name="T92" fmla="*/ 399 w 510"/>
                      <a:gd name="T93" fmla="*/ 102 h 568"/>
                      <a:gd name="T94" fmla="*/ 408 w 510"/>
                      <a:gd name="T95" fmla="*/ 110 h 568"/>
                      <a:gd name="T96" fmla="*/ 425 w 510"/>
                      <a:gd name="T97" fmla="*/ 110 h 568"/>
                      <a:gd name="T98" fmla="*/ 433 w 510"/>
                      <a:gd name="T99" fmla="*/ 119 h 568"/>
                      <a:gd name="T100" fmla="*/ 433 w 510"/>
                      <a:gd name="T101" fmla="*/ 127 h 568"/>
                      <a:gd name="T102" fmla="*/ 459 w 510"/>
                      <a:gd name="T103" fmla="*/ 135 h 568"/>
                      <a:gd name="T104" fmla="*/ 459 w 510"/>
                      <a:gd name="T105" fmla="*/ 144 h 568"/>
                      <a:gd name="T106" fmla="*/ 459 w 510"/>
                      <a:gd name="T107" fmla="*/ 152 h 568"/>
                      <a:gd name="T108" fmla="*/ 459 w 510"/>
                      <a:gd name="T109" fmla="*/ 161 h 568"/>
                      <a:gd name="T110" fmla="*/ 459 w 510"/>
                      <a:gd name="T111" fmla="*/ 178 h 568"/>
                      <a:gd name="T112" fmla="*/ 459 w 510"/>
                      <a:gd name="T113" fmla="*/ 186 h 568"/>
                      <a:gd name="T114" fmla="*/ 476 w 510"/>
                      <a:gd name="T115" fmla="*/ 178 h 568"/>
                      <a:gd name="T116" fmla="*/ 476 w 510"/>
                      <a:gd name="T117" fmla="*/ 195 h 568"/>
                      <a:gd name="T118" fmla="*/ 476 w 510"/>
                      <a:gd name="T119" fmla="*/ 212 h 568"/>
                      <a:gd name="T120" fmla="*/ 484 w 510"/>
                      <a:gd name="T121" fmla="*/ 229 h 568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w 510"/>
                      <a:gd name="T184" fmla="*/ 0 h 568"/>
                      <a:gd name="T185" fmla="*/ 510 w 510"/>
                      <a:gd name="T186" fmla="*/ 568 h 568"/>
                    </a:gdLst>
                    <a:ahLst/>
                    <a:cxnLst>
                      <a:cxn ang="T122">
                        <a:pos x="T0" y="T1"/>
                      </a:cxn>
                      <a:cxn ang="T123">
                        <a:pos x="T2" y="T3"/>
                      </a:cxn>
                      <a:cxn ang="T124">
                        <a:pos x="T4" y="T5"/>
                      </a:cxn>
                      <a:cxn ang="T125">
                        <a:pos x="T6" y="T7"/>
                      </a:cxn>
                      <a:cxn ang="T126">
                        <a:pos x="T8" y="T9"/>
                      </a:cxn>
                      <a:cxn ang="T127">
                        <a:pos x="T10" y="T11"/>
                      </a:cxn>
                      <a:cxn ang="T128">
                        <a:pos x="T12" y="T13"/>
                      </a:cxn>
                      <a:cxn ang="T129">
                        <a:pos x="T14" y="T15"/>
                      </a:cxn>
                      <a:cxn ang="T130">
                        <a:pos x="T16" y="T17"/>
                      </a:cxn>
                      <a:cxn ang="T131">
                        <a:pos x="T18" y="T19"/>
                      </a:cxn>
                      <a:cxn ang="T132">
                        <a:pos x="T20" y="T21"/>
                      </a:cxn>
                      <a:cxn ang="T133">
                        <a:pos x="T22" y="T23"/>
                      </a:cxn>
                      <a:cxn ang="T134">
                        <a:pos x="T24" y="T25"/>
                      </a:cxn>
                      <a:cxn ang="T135">
                        <a:pos x="T26" y="T27"/>
                      </a:cxn>
                      <a:cxn ang="T136">
                        <a:pos x="T28" y="T29"/>
                      </a:cxn>
                      <a:cxn ang="T137">
                        <a:pos x="T30" y="T31"/>
                      </a:cxn>
                      <a:cxn ang="T138">
                        <a:pos x="T32" y="T33"/>
                      </a:cxn>
                      <a:cxn ang="T139">
                        <a:pos x="T34" y="T35"/>
                      </a:cxn>
                      <a:cxn ang="T140">
                        <a:pos x="T36" y="T37"/>
                      </a:cxn>
                      <a:cxn ang="T141">
                        <a:pos x="T38" y="T39"/>
                      </a:cxn>
                      <a:cxn ang="T142">
                        <a:pos x="T40" y="T41"/>
                      </a:cxn>
                      <a:cxn ang="T143">
                        <a:pos x="T42" y="T43"/>
                      </a:cxn>
                      <a:cxn ang="T144">
                        <a:pos x="T44" y="T45"/>
                      </a:cxn>
                      <a:cxn ang="T145">
                        <a:pos x="T46" y="T47"/>
                      </a:cxn>
                      <a:cxn ang="T146">
                        <a:pos x="T48" y="T49"/>
                      </a:cxn>
                      <a:cxn ang="T147">
                        <a:pos x="T50" y="T51"/>
                      </a:cxn>
                      <a:cxn ang="T148">
                        <a:pos x="T52" y="T53"/>
                      </a:cxn>
                      <a:cxn ang="T149">
                        <a:pos x="T54" y="T55"/>
                      </a:cxn>
                      <a:cxn ang="T150">
                        <a:pos x="T56" y="T57"/>
                      </a:cxn>
                      <a:cxn ang="T151">
                        <a:pos x="T58" y="T59"/>
                      </a:cxn>
                      <a:cxn ang="T152">
                        <a:pos x="T60" y="T61"/>
                      </a:cxn>
                      <a:cxn ang="T153">
                        <a:pos x="T62" y="T63"/>
                      </a:cxn>
                      <a:cxn ang="T154">
                        <a:pos x="T64" y="T65"/>
                      </a:cxn>
                      <a:cxn ang="T155">
                        <a:pos x="T66" y="T67"/>
                      </a:cxn>
                      <a:cxn ang="T156">
                        <a:pos x="T68" y="T69"/>
                      </a:cxn>
                      <a:cxn ang="T157">
                        <a:pos x="T70" y="T71"/>
                      </a:cxn>
                      <a:cxn ang="T158">
                        <a:pos x="T72" y="T73"/>
                      </a:cxn>
                      <a:cxn ang="T159">
                        <a:pos x="T74" y="T75"/>
                      </a:cxn>
                      <a:cxn ang="T160">
                        <a:pos x="T76" y="T77"/>
                      </a:cxn>
                      <a:cxn ang="T161">
                        <a:pos x="T78" y="T79"/>
                      </a:cxn>
                      <a:cxn ang="T162">
                        <a:pos x="T80" y="T81"/>
                      </a:cxn>
                      <a:cxn ang="T163">
                        <a:pos x="T82" y="T83"/>
                      </a:cxn>
                      <a:cxn ang="T164">
                        <a:pos x="T84" y="T85"/>
                      </a:cxn>
                      <a:cxn ang="T165">
                        <a:pos x="T86" y="T87"/>
                      </a:cxn>
                      <a:cxn ang="T166">
                        <a:pos x="T88" y="T89"/>
                      </a:cxn>
                      <a:cxn ang="T167">
                        <a:pos x="T90" y="T91"/>
                      </a:cxn>
                      <a:cxn ang="T168">
                        <a:pos x="T92" y="T93"/>
                      </a:cxn>
                      <a:cxn ang="T169">
                        <a:pos x="T94" y="T95"/>
                      </a:cxn>
                      <a:cxn ang="T170">
                        <a:pos x="T96" y="T97"/>
                      </a:cxn>
                      <a:cxn ang="T171">
                        <a:pos x="T98" y="T99"/>
                      </a:cxn>
                      <a:cxn ang="T172">
                        <a:pos x="T100" y="T101"/>
                      </a:cxn>
                      <a:cxn ang="T173">
                        <a:pos x="T102" y="T103"/>
                      </a:cxn>
                      <a:cxn ang="T174">
                        <a:pos x="T104" y="T105"/>
                      </a:cxn>
                      <a:cxn ang="T175">
                        <a:pos x="T106" y="T107"/>
                      </a:cxn>
                      <a:cxn ang="T176">
                        <a:pos x="T108" y="T109"/>
                      </a:cxn>
                      <a:cxn ang="T177">
                        <a:pos x="T110" y="T111"/>
                      </a:cxn>
                      <a:cxn ang="T178">
                        <a:pos x="T112" y="T113"/>
                      </a:cxn>
                      <a:cxn ang="T179">
                        <a:pos x="T114" y="T115"/>
                      </a:cxn>
                      <a:cxn ang="T180">
                        <a:pos x="T116" y="T117"/>
                      </a:cxn>
                      <a:cxn ang="T181">
                        <a:pos x="T118" y="T119"/>
                      </a:cxn>
                      <a:cxn ang="T182">
                        <a:pos x="T120" y="T121"/>
                      </a:cxn>
                    </a:cxnLst>
                    <a:rect l="T183" t="T184" r="T185" b="T186"/>
                    <a:pathLst>
                      <a:path w="510" h="568">
                        <a:moveTo>
                          <a:pt x="476" y="229"/>
                        </a:moveTo>
                        <a:lnTo>
                          <a:pt x="467" y="237"/>
                        </a:lnTo>
                        <a:lnTo>
                          <a:pt x="467" y="246"/>
                        </a:lnTo>
                        <a:lnTo>
                          <a:pt x="450" y="263"/>
                        </a:lnTo>
                        <a:lnTo>
                          <a:pt x="450" y="271"/>
                        </a:lnTo>
                        <a:lnTo>
                          <a:pt x="459" y="280"/>
                        </a:lnTo>
                        <a:lnTo>
                          <a:pt x="450" y="280"/>
                        </a:lnTo>
                        <a:lnTo>
                          <a:pt x="459" y="288"/>
                        </a:lnTo>
                        <a:lnTo>
                          <a:pt x="467" y="280"/>
                        </a:lnTo>
                        <a:lnTo>
                          <a:pt x="476" y="271"/>
                        </a:lnTo>
                        <a:lnTo>
                          <a:pt x="476" y="263"/>
                        </a:lnTo>
                        <a:lnTo>
                          <a:pt x="484" y="246"/>
                        </a:lnTo>
                        <a:lnTo>
                          <a:pt x="493" y="246"/>
                        </a:lnTo>
                        <a:lnTo>
                          <a:pt x="501" y="237"/>
                        </a:lnTo>
                        <a:lnTo>
                          <a:pt x="510" y="246"/>
                        </a:lnTo>
                        <a:lnTo>
                          <a:pt x="510" y="263"/>
                        </a:lnTo>
                        <a:lnTo>
                          <a:pt x="501" y="288"/>
                        </a:lnTo>
                        <a:lnTo>
                          <a:pt x="501" y="313"/>
                        </a:lnTo>
                        <a:lnTo>
                          <a:pt x="501" y="330"/>
                        </a:lnTo>
                        <a:lnTo>
                          <a:pt x="493" y="339"/>
                        </a:lnTo>
                        <a:lnTo>
                          <a:pt x="484" y="364"/>
                        </a:lnTo>
                        <a:lnTo>
                          <a:pt x="493" y="398"/>
                        </a:lnTo>
                        <a:lnTo>
                          <a:pt x="484" y="415"/>
                        </a:lnTo>
                        <a:lnTo>
                          <a:pt x="484" y="424"/>
                        </a:lnTo>
                        <a:lnTo>
                          <a:pt x="476" y="440"/>
                        </a:lnTo>
                        <a:lnTo>
                          <a:pt x="476" y="457"/>
                        </a:lnTo>
                        <a:lnTo>
                          <a:pt x="484" y="474"/>
                        </a:lnTo>
                        <a:lnTo>
                          <a:pt x="484" y="483"/>
                        </a:lnTo>
                        <a:lnTo>
                          <a:pt x="484" y="491"/>
                        </a:lnTo>
                        <a:lnTo>
                          <a:pt x="493" y="508"/>
                        </a:lnTo>
                        <a:lnTo>
                          <a:pt x="493" y="517"/>
                        </a:lnTo>
                        <a:lnTo>
                          <a:pt x="493" y="525"/>
                        </a:lnTo>
                        <a:lnTo>
                          <a:pt x="493" y="551"/>
                        </a:lnTo>
                        <a:lnTo>
                          <a:pt x="459" y="551"/>
                        </a:lnTo>
                        <a:lnTo>
                          <a:pt x="450" y="551"/>
                        </a:lnTo>
                        <a:lnTo>
                          <a:pt x="408" y="559"/>
                        </a:lnTo>
                        <a:lnTo>
                          <a:pt x="391" y="559"/>
                        </a:lnTo>
                        <a:lnTo>
                          <a:pt x="348" y="559"/>
                        </a:lnTo>
                        <a:lnTo>
                          <a:pt x="306" y="559"/>
                        </a:lnTo>
                        <a:lnTo>
                          <a:pt x="297" y="559"/>
                        </a:lnTo>
                        <a:lnTo>
                          <a:pt x="246" y="568"/>
                        </a:lnTo>
                        <a:lnTo>
                          <a:pt x="229" y="568"/>
                        </a:lnTo>
                        <a:lnTo>
                          <a:pt x="229" y="559"/>
                        </a:lnTo>
                        <a:lnTo>
                          <a:pt x="221" y="559"/>
                        </a:lnTo>
                        <a:lnTo>
                          <a:pt x="221" y="551"/>
                        </a:lnTo>
                        <a:lnTo>
                          <a:pt x="212" y="551"/>
                        </a:lnTo>
                        <a:lnTo>
                          <a:pt x="204" y="542"/>
                        </a:lnTo>
                        <a:lnTo>
                          <a:pt x="195" y="542"/>
                        </a:lnTo>
                        <a:lnTo>
                          <a:pt x="187" y="542"/>
                        </a:lnTo>
                        <a:lnTo>
                          <a:pt x="187" y="534"/>
                        </a:lnTo>
                        <a:lnTo>
                          <a:pt x="178" y="525"/>
                        </a:lnTo>
                        <a:lnTo>
                          <a:pt x="178" y="517"/>
                        </a:lnTo>
                        <a:lnTo>
                          <a:pt x="178" y="508"/>
                        </a:lnTo>
                        <a:lnTo>
                          <a:pt x="178" y="500"/>
                        </a:lnTo>
                        <a:lnTo>
                          <a:pt x="170" y="491"/>
                        </a:lnTo>
                        <a:lnTo>
                          <a:pt x="178" y="483"/>
                        </a:lnTo>
                        <a:lnTo>
                          <a:pt x="178" y="474"/>
                        </a:lnTo>
                        <a:lnTo>
                          <a:pt x="178" y="466"/>
                        </a:lnTo>
                        <a:lnTo>
                          <a:pt x="170" y="457"/>
                        </a:lnTo>
                        <a:lnTo>
                          <a:pt x="170" y="449"/>
                        </a:lnTo>
                        <a:lnTo>
                          <a:pt x="161" y="449"/>
                        </a:lnTo>
                        <a:lnTo>
                          <a:pt x="170" y="440"/>
                        </a:lnTo>
                        <a:lnTo>
                          <a:pt x="161" y="432"/>
                        </a:lnTo>
                        <a:lnTo>
                          <a:pt x="161" y="415"/>
                        </a:lnTo>
                        <a:lnTo>
                          <a:pt x="161" y="407"/>
                        </a:lnTo>
                        <a:lnTo>
                          <a:pt x="161" y="398"/>
                        </a:lnTo>
                        <a:lnTo>
                          <a:pt x="153" y="381"/>
                        </a:lnTo>
                        <a:lnTo>
                          <a:pt x="144" y="381"/>
                        </a:lnTo>
                        <a:lnTo>
                          <a:pt x="136" y="373"/>
                        </a:lnTo>
                        <a:lnTo>
                          <a:pt x="127" y="373"/>
                        </a:lnTo>
                        <a:lnTo>
                          <a:pt x="119" y="373"/>
                        </a:lnTo>
                        <a:lnTo>
                          <a:pt x="110" y="364"/>
                        </a:lnTo>
                        <a:lnTo>
                          <a:pt x="102" y="356"/>
                        </a:lnTo>
                        <a:lnTo>
                          <a:pt x="102" y="347"/>
                        </a:lnTo>
                        <a:lnTo>
                          <a:pt x="93" y="339"/>
                        </a:lnTo>
                        <a:lnTo>
                          <a:pt x="93" y="330"/>
                        </a:lnTo>
                        <a:lnTo>
                          <a:pt x="85" y="330"/>
                        </a:lnTo>
                        <a:lnTo>
                          <a:pt x="68" y="322"/>
                        </a:lnTo>
                        <a:lnTo>
                          <a:pt x="59" y="322"/>
                        </a:lnTo>
                        <a:lnTo>
                          <a:pt x="59" y="313"/>
                        </a:lnTo>
                        <a:lnTo>
                          <a:pt x="42" y="305"/>
                        </a:lnTo>
                        <a:lnTo>
                          <a:pt x="34" y="305"/>
                        </a:lnTo>
                        <a:lnTo>
                          <a:pt x="34" y="296"/>
                        </a:lnTo>
                        <a:lnTo>
                          <a:pt x="17" y="288"/>
                        </a:lnTo>
                        <a:lnTo>
                          <a:pt x="17" y="271"/>
                        </a:lnTo>
                        <a:lnTo>
                          <a:pt x="17" y="263"/>
                        </a:lnTo>
                        <a:lnTo>
                          <a:pt x="17" y="254"/>
                        </a:lnTo>
                        <a:lnTo>
                          <a:pt x="17" y="246"/>
                        </a:lnTo>
                        <a:lnTo>
                          <a:pt x="17" y="237"/>
                        </a:lnTo>
                        <a:lnTo>
                          <a:pt x="17" y="229"/>
                        </a:lnTo>
                        <a:lnTo>
                          <a:pt x="17" y="220"/>
                        </a:lnTo>
                        <a:lnTo>
                          <a:pt x="17" y="212"/>
                        </a:lnTo>
                        <a:lnTo>
                          <a:pt x="25" y="203"/>
                        </a:lnTo>
                        <a:lnTo>
                          <a:pt x="25" y="195"/>
                        </a:lnTo>
                        <a:lnTo>
                          <a:pt x="17" y="186"/>
                        </a:lnTo>
                        <a:lnTo>
                          <a:pt x="17" y="178"/>
                        </a:lnTo>
                        <a:lnTo>
                          <a:pt x="8" y="186"/>
                        </a:lnTo>
                        <a:lnTo>
                          <a:pt x="0" y="178"/>
                        </a:lnTo>
                        <a:lnTo>
                          <a:pt x="0" y="169"/>
                        </a:lnTo>
                        <a:lnTo>
                          <a:pt x="8" y="161"/>
                        </a:lnTo>
                        <a:lnTo>
                          <a:pt x="8" y="152"/>
                        </a:lnTo>
                        <a:lnTo>
                          <a:pt x="17" y="144"/>
                        </a:lnTo>
                        <a:lnTo>
                          <a:pt x="25" y="135"/>
                        </a:lnTo>
                        <a:lnTo>
                          <a:pt x="34" y="135"/>
                        </a:lnTo>
                        <a:lnTo>
                          <a:pt x="34" y="127"/>
                        </a:lnTo>
                        <a:lnTo>
                          <a:pt x="42" y="127"/>
                        </a:lnTo>
                        <a:lnTo>
                          <a:pt x="42" y="119"/>
                        </a:lnTo>
                        <a:lnTo>
                          <a:pt x="51" y="127"/>
                        </a:lnTo>
                        <a:lnTo>
                          <a:pt x="51" y="119"/>
                        </a:lnTo>
                        <a:lnTo>
                          <a:pt x="51" y="102"/>
                        </a:lnTo>
                        <a:lnTo>
                          <a:pt x="51" y="68"/>
                        </a:lnTo>
                        <a:lnTo>
                          <a:pt x="51" y="42"/>
                        </a:lnTo>
                        <a:lnTo>
                          <a:pt x="59" y="42"/>
                        </a:lnTo>
                        <a:lnTo>
                          <a:pt x="68" y="25"/>
                        </a:lnTo>
                        <a:lnTo>
                          <a:pt x="76" y="34"/>
                        </a:lnTo>
                        <a:lnTo>
                          <a:pt x="85" y="34"/>
                        </a:lnTo>
                        <a:lnTo>
                          <a:pt x="119" y="25"/>
                        </a:lnTo>
                        <a:lnTo>
                          <a:pt x="178" y="0"/>
                        </a:lnTo>
                        <a:lnTo>
                          <a:pt x="187" y="0"/>
                        </a:lnTo>
                        <a:lnTo>
                          <a:pt x="187" y="8"/>
                        </a:lnTo>
                        <a:lnTo>
                          <a:pt x="170" y="42"/>
                        </a:lnTo>
                        <a:lnTo>
                          <a:pt x="187" y="34"/>
                        </a:lnTo>
                        <a:lnTo>
                          <a:pt x="204" y="42"/>
                        </a:lnTo>
                        <a:lnTo>
                          <a:pt x="221" y="42"/>
                        </a:lnTo>
                        <a:lnTo>
                          <a:pt x="221" y="51"/>
                        </a:lnTo>
                        <a:lnTo>
                          <a:pt x="229" y="42"/>
                        </a:lnTo>
                        <a:lnTo>
                          <a:pt x="229" y="51"/>
                        </a:lnTo>
                        <a:lnTo>
                          <a:pt x="238" y="51"/>
                        </a:lnTo>
                        <a:lnTo>
                          <a:pt x="238" y="59"/>
                        </a:lnTo>
                        <a:lnTo>
                          <a:pt x="246" y="68"/>
                        </a:lnTo>
                        <a:lnTo>
                          <a:pt x="263" y="76"/>
                        </a:lnTo>
                        <a:lnTo>
                          <a:pt x="340" y="93"/>
                        </a:lnTo>
                        <a:lnTo>
                          <a:pt x="348" y="93"/>
                        </a:lnTo>
                        <a:lnTo>
                          <a:pt x="357" y="102"/>
                        </a:lnTo>
                        <a:lnTo>
                          <a:pt x="365" y="102"/>
                        </a:lnTo>
                        <a:lnTo>
                          <a:pt x="374" y="102"/>
                        </a:lnTo>
                        <a:lnTo>
                          <a:pt x="382" y="110"/>
                        </a:lnTo>
                        <a:lnTo>
                          <a:pt x="382" y="102"/>
                        </a:lnTo>
                        <a:lnTo>
                          <a:pt x="391" y="102"/>
                        </a:lnTo>
                        <a:lnTo>
                          <a:pt x="399" y="102"/>
                        </a:lnTo>
                        <a:lnTo>
                          <a:pt x="399" y="110"/>
                        </a:lnTo>
                        <a:lnTo>
                          <a:pt x="408" y="102"/>
                        </a:lnTo>
                        <a:lnTo>
                          <a:pt x="408" y="110"/>
                        </a:lnTo>
                        <a:lnTo>
                          <a:pt x="416" y="110"/>
                        </a:lnTo>
                        <a:lnTo>
                          <a:pt x="425" y="110"/>
                        </a:lnTo>
                        <a:lnTo>
                          <a:pt x="433" y="110"/>
                        </a:lnTo>
                        <a:lnTo>
                          <a:pt x="433" y="119"/>
                        </a:lnTo>
                        <a:lnTo>
                          <a:pt x="425" y="127"/>
                        </a:lnTo>
                        <a:lnTo>
                          <a:pt x="433" y="127"/>
                        </a:lnTo>
                        <a:lnTo>
                          <a:pt x="442" y="127"/>
                        </a:lnTo>
                        <a:lnTo>
                          <a:pt x="450" y="135"/>
                        </a:lnTo>
                        <a:lnTo>
                          <a:pt x="459" y="135"/>
                        </a:lnTo>
                        <a:lnTo>
                          <a:pt x="459" y="144"/>
                        </a:lnTo>
                        <a:lnTo>
                          <a:pt x="459" y="152"/>
                        </a:lnTo>
                        <a:lnTo>
                          <a:pt x="459" y="161"/>
                        </a:lnTo>
                        <a:lnTo>
                          <a:pt x="459" y="169"/>
                        </a:lnTo>
                        <a:lnTo>
                          <a:pt x="459" y="178"/>
                        </a:lnTo>
                        <a:lnTo>
                          <a:pt x="459" y="186"/>
                        </a:lnTo>
                        <a:lnTo>
                          <a:pt x="459" y="178"/>
                        </a:lnTo>
                        <a:lnTo>
                          <a:pt x="467" y="178"/>
                        </a:lnTo>
                        <a:lnTo>
                          <a:pt x="476" y="178"/>
                        </a:lnTo>
                        <a:lnTo>
                          <a:pt x="476" y="195"/>
                        </a:lnTo>
                        <a:lnTo>
                          <a:pt x="476" y="203"/>
                        </a:lnTo>
                        <a:lnTo>
                          <a:pt x="467" y="203"/>
                        </a:lnTo>
                        <a:lnTo>
                          <a:pt x="476" y="212"/>
                        </a:lnTo>
                        <a:lnTo>
                          <a:pt x="484" y="212"/>
                        </a:lnTo>
                        <a:lnTo>
                          <a:pt x="484" y="220"/>
                        </a:lnTo>
                        <a:lnTo>
                          <a:pt x="484" y="229"/>
                        </a:lnTo>
                        <a:lnTo>
                          <a:pt x="476" y="229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81" name="Freeform 10"/>
                  <p:cNvSpPr>
                    <a:spLocks/>
                  </p:cNvSpPr>
                  <p:nvPr/>
                </p:nvSpPr>
                <p:spPr bwMode="auto">
                  <a:xfrm>
                    <a:off x="3708" y="1309"/>
                    <a:ext cx="34" cy="60"/>
                  </a:xfrm>
                  <a:custGeom>
                    <a:avLst/>
                    <a:gdLst>
                      <a:gd name="T0" fmla="*/ 34 w 34"/>
                      <a:gd name="T1" fmla="*/ 0 h 60"/>
                      <a:gd name="T2" fmla="*/ 34 w 34"/>
                      <a:gd name="T3" fmla="*/ 0 h 60"/>
                      <a:gd name="T4" fmla="*/ 34 w 34"/>
                      <a:gd name="T5" fmla="*/ 0 h 60"/>
                      <a:gd name="T6" fmla="*/ 34 w 34"/>
                      <a:gd name="T7" fmla="*/ 9 h 60"/>
                      <a:gd name="T8" fmla="*/ 34 w 34"/>
                      <a:gd name="T9" fmla="*/ 0 h 60"/>
                      <a:gd name="T10" fmla="*/ 34 w 34"/>
                      <a:gd name="T11" fmla="*/ 17 h 60"/>
                      <a:gd name="T12" fmla="*/ 26 w 34"/>
                      <a:gd name="T13" fmla="*/ 17 h 60"/>
                      <a:gd name="T14" fmla="*/ 34 w 34"/>
                      <a:gd name="T15" fmla="*/ 26 h 60"/>
                      <a:gd name="T16" fmla="*/ 26 w 34"/>
                      <a:gd name="T17" fmla="*/ 26 h 60"/>
                      <a:gd name="T18" fmla="*/ 34 w 34"/>
                      <a:gd name="T19" fmla="*/ 26 h 60"/>
                      <a:gd name="T20" fmla="*/ 26 w 34"/>
                      <a:gd name="T21" fmla="*/ 26 h 60"/>
                      <a:gd name="T22" fmla="*/ 26 w 34"/>
                      <a:gd name="T23" fmla="*/ 34 h 60"/>
                      <a:gd name="T24" fmla="*/ 26 w 34"/>
                      <a:gd name="T25" fmla="*/ 43 h 60"/>
                      <a:gd name="T26" fmla="*/ 17 w 34"/>
                      <a:gd name="T27" fmla="*/ 51 h 60"/>
                      <a:gd name="T28" fmla="*/ 9 w 34"/>
                      <a:gd name="T29" fmla="*/ 60 h 60"/>
                      <a:gd name="T30" fmla="*/ 9 w 34"/>
                      <a:gd name="T31" fmla="*/ 60 h 60"/>
                      <a:gd name="T32" fmla="*/ 0 w 34"/>
                      <a:gd name="T33" fmla="*/ 51 h 60"/>
                      <a:gd name="T34" fmla="*/ 9 w 34"/>
                      <a:gd name="T35" fmla="*/ 34 h 60"/>
                      <a:gd name="T36" fmla="*/ 9 w 34"/>
                      <a:gd name="T37" fmla="*/ 34 h 60"/>
                      <a:gd name="T38" fmla="*/ 17 w 34"/>
                      <a:gd name="T39" fmla="*/ 17 h 60"/>
                      <a:gd name="T40" fmla="*/ 17 w 34"/>
                      <a:gd name="T41" fmla="*/ 17 h 60"/>
                      <a:gd name="T42" fmla="*/ 26 w 34"/>
                      <a:gd name="T43" fmla="*/ 0 h 60"/>
                      <a:gd name="T44" fmla="*/ 34 w 34"/>
                      <a:gd name="T45" fmla="*/ 0 h 60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34"/>
                      <a:gd name="T70" fmla="*/ 0 h 60"/>
                      <a:gd name="T71" fmla="*/ 34 w 34"/>
                      <a:gd name="T72" fmla="*/ 60 h 60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34" h="60">
                        <a:moveTo>
                          <a:pt x="34" y="0"/>
                        </a:moveTo>
                        <a:lnTo>
                          <a:pt x="34" y="0"/>
                        </a:lnTo>
                        <a:lnTo>
                          <a:pt x="34" y="9"/>
                        </a:lnTo>
                        <a:lnTo>
                          <a:pt x="34" y="0"/>
                        </a:lnTo>
                        <a:lnTo>
                          <a:pt x="34" y="17"/>
                        </a:lnTo>
                        <a:lnTo>
                          <a:pt x="26" y="17"/>
                        </a:lnTo>
                        <a:lnTo>
                          <a:pt x="34" y="26"/>
                        </a:lnTo>
                        <a:lnTo>
                          <a:pt x="26" y="26"/>
                        </a:lnTo>
                        <a:lnTo>
                          <a:pt x="34" y="26"/>
                        </a:lnTo>
                        <a:lnTo>
                          <a:pt x="26" y="26"/>
                        </a:lnTo>
                        <a:lnTo>
                          <a:pt x="26" y="34"/>
                        </a:lnTo>
                        <a:lnTo>
                          <a:pt x="26" y="43"/>
                        </a:lnTo>
                        <a:lnTo>
                          <a:pt x="17" y="51"/>
                        </a:lnTo>
                        <a:lnTo>
                          <a:pt x="9" y="60"/>
                        </a:lnTo>
                        <a:lnTo>
                          <a:pt x="0" y="51"/>
                        </a:lnTo>
                        <a:lnTo>
                          <a:pt x="9" y="34"/>
                        </a:lnTo>
                        <a:lnTo>
                          <a:pt x="17" y="17"/>
                        </a:lnTo>
                        <a:lnTo>
                          <a:pt x="26" y="0"/>
                        </a:lnTo>
                        <a:lnTo>
                          <a:pt x="34" y="0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82" name="Freeform 11"/>
                  <p:cNvSpPr>
                    <a:spLocks/>
                  </p:cNvSpPr>
                  <p:nvPr/>
                </p:nvSpPr>
                <p:spPr bwMode="auto">
                  <a:xfrm>
                    <a:off x="956" y="674"/>
                    <a:ext cx="603" cy="983"/>
                  </a:xfrm>
                  <a:custGeom>
                    <a:avLst/>
                    <a:gdLst>
                      <a:gd name="T0" fmla="*/ 51 w 603"/>
                      <a:gd name="T1" fmla="*/ 644 h 983"/>
                      <a:gd name="T2" fmla="*/ 60 w 603"/>
                      <a:gd name="T3" fmla="*/ 627 h 983"/>
                      <a:gd name="T4" fmla="*/ 60 w 603"/>
                      <a:gd name="T5" fmla="*/ 601 h 983"/>
                      <a:gd name="T6" fmla="*/ 51 w 603"/>
                      <a:gd name="T7" fmla="*/ 584 h 983"/>
                      <a:gd name="T8" fmla="*/ 43 w 603"/>
                      <a:gd name="T9" fmla="*/ 576 h 983"/>
                      <a:gd name="T10" fmla="*/ 60 w 603"/>
                      <a:gd name="T11" fmla="*/ 551 h 983"/>
                      <a:gd name="T12" fmla="*/ 85 w 603"/>
                      <a:gd name="T13" fmla="*/ 525 h 983"/>
                      <a:gd name="T14" fmla="*/ 94 w 603"/>
                      <a:gd name="T15" fmla="*/ 508 h 983"/>
                      <a:gd name="T16" fmla="*/ 102 w 603"/>
                      <a:gd name="T17" fmla="*/ 491 h 983"/>
                      <a:gd name="T18" fmla="*/ 136 w 603"/>
                      <a:gd name="T19" fmla="*/ 449 h 983"/>
                      <a:gd name="T20" fmla="*/ 145 w 603"/>
                      <a:gd name="T21" fmla="*/ 415 h 983"/>
                      <a:gd name="T22" fmla="*/ 119 w 603"/>
                      <a:gd name="T23" fmla="*/ 381 h 983"/>
                      <a:gd name="T24" fmla="*/ 119 w 603"/>
                      <a:gd name="T25" fmla="*/ 347 h 983"/>
                      <a:gd name="T26" fmla="*/ 119 w 603"/>
                      <a:gd name="T27" fmla="*/ 322 h 983"/>
                      <a:gd name="T28" fmla="*/ 162 w 603"/>
                      <a:gd name="T29" fmla="*/ 118 h 983"/>
                      <a:gd name="T30" fmla="*/ 247 w 603"/>
                      <a:gd name="T31" fmla="*/ 144 h 983"/>
                      <a:gd name="T32" fmla="*/ 264 w 603"/>
                      <a:gd name="T33" fmla="*/ 169 h 983"/>
                      <a:gd name="T34" fmla="*/ 264 w 603"/>
                      <a:gd name="T35" fmla="*/ 195 h 983"/>
                      <a:gd name="T36" fmla="*/ 272 w 603"/>
                      <a:gd name="T37" fmla="*/ 220 h 983"/>
                      <a:gd name="T38" fmla="*/ 264 w 603"/>
                      <a:gd name="T39" fmla="*/ 229 h 983"/>
                      <a:gd name="T40" fmla="*/ 281 w 603"/>
                      <a:gd name="T41" fmla="*/ 246 h 983"/>
                      <a:gd name="T42" fmla="*/ 298 w 603"/>
                      <a:gd name="T43" fmla="*/ 271 h 983"/>
                      <a:gd name="T44" fmla="*/ 315 w 603"/>
                      <a:gd name="T45" fmla="*/ 296 h 983"/>
                      <a:gd name="T46" fmla="*/ 323 w 603"/>
                      <a:gd name="T47" fmla="*/ 313 h 983"/>
                      <a:gd name="T48" fmla="*/ 332 w 603"/>
                      <a:gd name="T49" fmla="*/ 322 h 983"/>
                      <a:gd name="T50" fmla="*/ 349 w 603"/>
                      <a:gd name="T51" fmla="*/ 339 h 983"/>
                      <a:gd name="T52" fmla="*/ 357 w 603"/>
                      <a:gd name="T53" fmla="*/ 356 h 983"/>
                      <a:gd name="T54" fmla="*/ 340 w 603"/>
                      <a:gd name="T55" fmla="*/ 390 h 983"/>
                      <a:gd name="T56" fmla="*/ 332 w 603"/>
                      <a:gd name="T57" fmla="*/ 398 h 983"/>
                      <a:gd name="T58" fmla="*/ 332 w 603"/>
                      <a:gd name="T59" fmla="*/ 415 h 983"/>
                      <a:gd name="T60" fmla="*/ 332 w 603"/>
                      <a:gd name="T61" fmla="*/ 432 h 983"/>
                      <a:gd name="T62" fmla="*/ 323 w 603"/>
                      <a:gd name="T63" fmla="*/ 440 h 983"/>
                      <a:gd name="T64" fmla="*/ 323 w 603"/>
                      <a:gd name="T65" fmla="*/ 466 h 983"/>
                      <a:gd name="T66" fmla="*/ 323 w 603"/>
                      <a:gd name="T67" fmla="*/ 474 h 983"/>
                      <a:gd name="T68" fmla="*/ 340 w 603"/>
                      <a:gd name="T69" fmla="*/ 491 h 983"/>
                      <a:gd name="T70" fmla="*/ 357 w 603"/>
                      <a:gd name="T71" fmla="*/ 483 h 983"/>
                      <a:gd name="T72" fmla="*/ 366 w 603"/>
                      <a:gd name="T73" fmla="*/ 466 h 983"/>
                      <a:gd name="T74" fmla="*/ 374 w 603"/>
                      <a:gd name="T75" fmla="*/ 483 h 983"/>
                      <a:gd name="T76" fmla="*/ 383 w 603"/>
                      <a:gd name="T77" fmla="*/ 491 h 983"/>
                      <a:gd name="T78" fmla="*/ 383 w 603"/>
                      <a:gd name="T79" fmla="*/ 525 h 983"/>
                      <a:gd name="T80" fmla="*/ 391 w 603"/>
                      <a:gd name="T81" fmla="*/ 551 h 983"/>
                      <a:gd name="T82" fmla="*/ 400 w 603"/>
                      <a:gd name="T83" fmla="*/ 559 h 983"/>
                      <a:gd name="T84" fmla="*/ 391 w 603"/>
                      <a:gd name="T85" fmla="*/ 568 h 983"/>
                      <a:gd name="T86" fmla="*/ 408 w 603"/>
                      <a:gd name="T87" fmla="*/ 593 h 983"/>
                      <a:gd name="T88" fmla="*/ 425 w 603"/>
                      <a:gd name="T89" fmla="*/ 610 h 983"/>
                      <a:gd name="T90" fmla="*/ 425 w 603"/>
                      <a:gd name="T91" fmla="*/ 635 h 983"/>
                      <a:gd name="T92" fmla="*/ 433 w 603"/>
                      <a:gd name="T93" fmla="*/ 652 h 983"/>
                      <a:gd name="T94" fmla="*/ 450 w 603"/>
                      <a:gd name="T95" fmla="*/ 644 h 983"/>
                      <a:gd name="T96" fmla="*/ 476 w 603"/>
                      <a:gd name="T97" fmla="*/ 644 h 983"/>
                      <a:gd name="T98" fmla="*/ 493 w 603"/>
                      <a:gd name="T99" fmla="*/ 635 h 983"/>
                      <a:gd name="T100" fmla="*/ 510 w 603"/>
                      <a:gd name="T101" fmla="*/ 644 h 983"/>
                      <a:gd name="T102" fmla="*/ 535 w 603"/>
                      <a:gd name="T103" fmla="*/ 652 h 983"/>
                      <a:gd name="T104" fmla="*/ 561 w 603"/>
                      <a:gd name="T105" fmla="*/ 652 h 983"/>
                      <a:gd name="T106" fmla="*/ 561 w 603"/>
                      <a:gd name="T107" fmla="*/ 644 h 983"/>
                      <a:gd name="T108" fmla="*/ 569 w 603"/>
                      <a:gd name="T109" fmla="*/ 635 h 983"/>
                      <a:gd name="T110" fmla="*/ 578 w 603"/>
                      <a:gd name="T111" fmla="*/ 627 h 983"/>
                      <a:gd name="T112" fmla="*/ 595 w 603"/>
                      <a:gd name="T113" fmla="*/ 644 h 983"/>
                      <a:gd name="T114" fmla="*/ 595 w 603"/>
                      <a:gd name="T115" fmla="*/ 661 h 983"/>
                      <a:gd name="T116" fmla="*/ 578 w 603"/>
                      <a:gd name="T117" fmla="*/ 822 h 983"/>
                      <a:gd name="T118" fmla="*/ 450 w 603"/>
                      <a:gd name="T119" fmla="*/ 966 h 983"/>
                      <a:gd name="T120" fmla="*/ 0 w 603"/>
                      <a:gd name="T121" fmla="*/ 873 h 983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w 603"/>
                      <a:gd name="T184" fmla="*/ 0 h 983"/>
                      <a:gd name="T185" fmla="*/ 603 w 603"/>
                      <a:gd name="T186" fmla="*/ 983 h 983"/>
                    </a:gdLst>
                    <a:ahLst/>
                    <a:cxnLst>
                      <a:cxn ang="T122">
                        <a:pos x="T0" y="T1"/>
                      </a:cxn>
                      <a:cxn ang="T123">
                        <a:pos x="T2" y="T3"/>
                      </a:cxn>
                      <a:cxn ang="T124">
                        <a:pos x="T4" y="T5"/>
                      </a:cxn>
                      <a:cxn ang="T125">
                        <a:pos x="T6" y="T7"/>
                      </a:cxn>
                      <a:cxn ang="T126">
                        <a:pos x="T8" y="T9"/>
                      </a:cxn>
                      <a:cxn ang="T127">
                        <a:pos x="T10" y="T11"/>
                      </a:cxn>
                      <a:cxn ang="T128">
                        <a:pos x="T12" y="T13"/>
                      </a:cxn>
                      <a:cxn ang="T129">
                        <a:pos x="T14" y="T15"/>
                      </a:cxn>
                      <a:cxn ang="T130">
                        <a:pos x="T16" y="T17"/>
                      </a:cxn>
                      <a:cxn ang="T131">
                        <a:pos x="T18" y="T19"/>
                      </a:cxn>
                      <a:cxn ang="T132">
                        <a:pos x="T20" y="T21"/>
                      </a:cxn>
                      <a:cxn ang="T133">
                        <a:pos x="T22" y="T23"/>
                      </a:cxn>
                      <a:cxn ang="T134">
                        <a:pos x="T24" y="T25"/>
                      </a:cxn>
                      <a:cxn ang="T135">
                        <a:pos x="T26" y="T27"/>
                      </a:cxn>
                      <a:cxn ang="T136">
                        <a:pos x="T28" y="T29"/>
                      </a:cxn>
                      <a:cxn ang="T137">
                        <a:pos x="T30" y="T31"/>
                      </a:cxn>
                      <a:cxn ang="T138">
                        <a:pos x="T32" y="T33"/>
                      </a:cxn>
                      <a:cxn ang="T139">
                        <a:pos x="T34" y="T35"/>
                      </a:cxn>
                      <a:cxn ang="T140">
                        <a:pos x="T36" y="T37"/>
                      </a:cxn>
                      <a:cxn ang="T141">
                        <a:pos x="T38" y="T39"/>
                      </a:cxn>
                      <a:cxn ang="T142">
                        <a:pos x="T40" y="T41"/>
                      </a:cxn>
                      <a:cxn ang="T143">
                        <a:pos x="T42" y="T43"/>
                      </a:cxn>
                      <a:cxn ang="T144">
                        <a:pos x="T44" y="T45"/>
                      </a:cxn>
                      <a:cxn ang="T145">
                        <a:pos x="T46" y="T47"/>
                      </a:cxn>
                      <a:cxn ang="T146">
                        <a:pos x="T48" y="T49"/>
                      </a:cxn>
                      <a:cxn ang="T147">
                        <a:pos x="T50" y="T51"/>
                      </a:cxn>
                      <a:cxn ang="T148">
                        <a:pos x="T52" y="T53"/>
                      </a:cxn>
                      <a:cxn ang="T149">
                        <a:pos x="T54" y="T55"/>
                      </a:cxn>
                      <a:cxn ang="T150">
                        <a:pos x="T56" y="T57"/>
                      </a:cxn>
                      <a:cxn ang="T151">
                        <a:pos x="T58" y="T59"/>
                      </a:cxn>
                      <a:cxn ang="T152">
                        <a:pos x="T60" y="T61"/>
                      </a:cxn>
                      <a:cxn ang="T153">
                        <a:pos x="T62" y="T63"/>
                      </a:cxn>
                      <a:cxn ang="T154">
                        <a:pos x="T64" y="T65"/>
                      </a:cxn>
                      <a:cxn ang="T155">
                        <a:pos x="T66" y="T67"/>
                      </a:cxn>
                      <a:cxn ang="T156">
                        <a:pos x="T68" y="T69"/>
                      </a:cxn>
                      <a:cxn ang="T157">
                        <a:pos x="T70" y="T71"/>
                      </a:cxn>
                      <a:cxn ang="T158">
                        <a:pos x="T72" y="T73"/>
                      </a:cxn>
                      <a:cxn ang="T159">
                        <a:pos x="T74" y="T75"/>
                      </a:cxn>
                      <a:cxn ang="T160">
                        <a:pos x="T76" y="T77"/>
                      </a:cxn>
                      <a:cxn ang="T161">
                        <a:pos x="T78" y="T79"/>
                      </a:cxn>
                      <a:cxn ang="T162">
                        <a:pos x="T80" y="T81"/>
                      </a:cxn>
                      <a:cxn ang="T163">
                        <a:pos x="T82" y="T83"/>
                      </a:cxn>
                      <a:cxn ang="T164">
                        <a:pos x="T84" y="T85"/>
                      </a:cxn>
                      <a:cxn ang="T165">
                        <a:pos x="T86" y="T87"/>
                      </a:cxn>
                      <a:cxn ang="T166">
                        <a:pos x="T88" y="T89"/>
                      </a:cxn>
                      <a:cxn ang="T167">
                        <a:pos x="T90" y="T91"/>
                      </a:cxn>
                      <a:cxn ang="T168">
                        <a:pos x="T92" y="T93"/>
                      </a:cxn>
                      <a:cxn ang="T169">
                        <a:pos x="T94" y="T95"/>
                      </a:cxn>
                      <a:cxn ang="T170">
                        <a:pos x="T96" y="T97"/>
                      </a:cxn>
                      <a:cxn ang="T171">
                        <a:pos x="T98" y="T99"/>
                      </a:cxn>
                      <a:cxn ang="T172">
                        <a:pos x="T100" y="T101"/>
                      </a:cxn>
                      <a:cxn ang="T173">
                        <a:pos x="T102" y="T103"/>
                      </a:cxn>
                      <a:cxn ang="T174">
                        <a:pos x="T104" y="T105"/>
                      </a:cxn>
                      <a:cxn ang="T175">
                        <a:pos x="T106" y="T107"/>
                      </a:cxn>
                      <a:cxn ang="T176">
                        <a:pos x="T108" y="T109"/>
                      </a:cxn>
                      <a:cxn ang="T177">
                        <a:pos x="T110" y="T111"/>
                      </a:cxn>
                      <a:cxn ang="T178">
                        <a:pos x="T112" y="T113"/>
                      </a:cxn>
                      <a:cxn ang="T179">
                        <a:pos x="T114" y="T115"/>
                      </a:cxn>
                      <a:cxn ang="T180">
                        <a:pos x="T116" y="T117"/>
                      </a:cxn>
                      <a:cxn ang="T181">
                        <a:pos x="T118" y="T119"/>
                      </a:cxn>
                      <a:cxn ang="T182">
                        <a:pos x="T120" y="T121"/>
                      </a:cxn>
                    </a:cxnLst>
                    <a:rect l="T183" t="T184" r="T185" b="T186"/>
                    <a:pathLst>
                      <a:path w="603" h="983">
                        <a:moveTo>
                          <a:pt x="43" y="661"/>
                        </a:moveTo>
                        <a:lnTo>
                          <a:pt x="43" y="652"/>
                        </a:lnTo>
                        <a:lnTo>
                          <a:pt x="51" y="644"/>
                        </a:lnTo>
                        <a:lnTo>
                          <a:pt x="51" y="635"/>
                        </a:lnTo>
                        <a:lnTo>
                          <a:pt x="60" y="635"/>
                        </a:lnTo>
                        <a:lnTo>
                          <a:pt x="60" y="627"/>
                        </a:lnTo>
                        <a:lnTo>
                          <a:pt x="60" y="618"/>
                        </a:lnTo>
                        <a:lnTo>
                          <a:pt x="60" y="610"/>
                        </a:lnTo>
                        <a:lnTo>
                          <a:pt x="68" y="610"/>
                        </a:lnTo>
                        <a:lnTo>
                          <a:pt x="68" y="601"/>
                        </a:lnTo>
                        <a:lnTo>
                          <a:pt x="60" y="601"/>
                        </a:lnTo>
                        <a:lnTo>
                          <a:pt x="60" y="593"/>
                        </a:lnTo>
                        <a:lnTo>
                          <a:pt x="51" y="593"/>
                        </a:lnTo>
                        <a:lnTo>
                          <a:pt x="51" y="584"/>
                        </a:lnTo>
                        <a:lnTo>
                          <a:pt x="51" y="593"/>
                        </a:lnTo>
                        <a:lnTo>
                          <a:pt x="43" y="584"/>
                        </a:lnTo>
                        <a:lnTo>
                          <a:pt x="43" y="576"/>
                        </a:lnTo>
                        <a:lnTo>
                          <a:pt x="43" y="568"/>
                        </a:lnTo>
                        <a:lnTo>
                          <a:pt x="51" y="568"/>
                        </a:lnTo>
                        <a:lnTo>
                          <a:pt x="51" y="559"/>
                        </a:lnTo>
                        <a:lnTo>
                          <a:pt x="60" y="551"/>
                        </a:lnTo>
                        <a:lnTo>
                          <a:pt x="68" y="534"/>
                        </a:lnTo>
                        <a:lnTo>
                          <a:pt x="77" y="525"/>
                        </a:lnTo>
                        <a:lnTo>
                          <a:pt x="85" y="525"/>
                        </a:lnTo>
                        <a:lnTo>
                          <a:pt x="85" y="517"/>
                        </a:lnTo>
                        <a:lnTo>
                          <a:pt x="94" y="517"/>
                        </a:lnTo>
                        <a:lnTo>
                          <a:pt x="94" y="508"/>
                        </a:lnTo>
                        <a:lnTo>
                          <a:pt x="94" y="500"/>
                        </a:lnTo>
                        <a:lnTo>
                          <a:pt x="102" y="500"/>
                        </a:lnTo>
                        <a:lnTo>
                          <a:pt x="102" y="491"/>
                        </a:lnTo>
                        <a:lnTo>
                          <a:pt x="111" y="491"/>
                        </a:lnTo>
                        <a:lnTo>
                          <a:pt x="111" y="483"/>
                        </a:lnTo>
                        <a:lnTo>
                          <a:pt x="119" y="474"/>
                        </a:lnTo>
                        <a:lnTo>
                          <a:pt x="119" y="466"/>
                        </a:lnTo>
                        <a:lnTo>
                          <a:pt x="136" y="449"/>
                        </a:lnTo>
                        <a:lnTo>
                          <a:pt x="145" y="440"/>
                        </a:lnTo>
                        <a:lnTo>
                          <a:pt x="145" y="432"/>
                        </a:lnTo>
                        <a:lnTo>
                          <a:pt x="145" y="423"/>
                        </a:lnTo>
                        <a:lnTo>
                          <a:pt x="145" y="415"/>
                        </a:lnTo>
                        <a:lnTo>
                          <a:pt x="136" y="407"/>
                        </a:lnTo>
                        <a:lnTo>
                          <a:pt x="136" y="398"/>
                        </a:lnTo>
                        <a:lnTo>
                          <a:pt x="128" y="398"/>
                        </a:lnTo>
                        <a:lnTo>
                          <a:pt x="119" y="390"/>
                        </a:lnTo>
                        <a:lnTo>
                          <a:pt x="119" y="381"/>
                        </a:lnTo>
                        <a:lnTo>
                          <a:pt x="119" y="373"/>
                        </a:lnTo>
                        <a:lnTo>
                          <a:pt x="119" y="364"/>
                        </a:lnTo>
                        <a:lnTo>
                          <a:pt x="111" y="364"/>
                        </a:lnTo>
                        <a:lnTo>
                          <a:pt x="119" y="364"/>
                        </a:lnTo>
                        <a:lnTo>
                          <a:pt x="119" y="356"/>
                        </a:lnTo>
                        <a:lnTo>
                          <a:pt x="119" y="347"/>
                        </a:lnTo>
                        <a:lnTo>
                          <a:pt x="119" y="339"/>
                        </a:lnTo>
                        <a:lnTo>
                          <a:pt x="119" y="330"/>
                        </a:lnTo>
                        <a:lnTo>
                          <a:pt x="119" y="322"/>
                        </a:lnTo>
                        <a:lnTo>
                          <a:pt x="119" y="305"/>
                        </a:lnTo>
                        <a:lnTo>
                          <a:pt x="136" y="237"/>
                        </a:lnTo>
                        <a:lnTo>
                          <a:pt x="145" y="220"/>
                        </a:lnTo>
                        <a:lnTo>
                          <a:pt x="145" y="203"/>
                        </a:lnTo>
                        <a:lnTo>
                          <a:pt x="162" y="127"/>
                        </a:lnTo>
                        <a:lnTo>
                          <a:pt x="162" y="118"/>
                        </a:lnTo>
                        <a:lnTo>
                          <a:pt x="187" y="25"/>
                        </a:lnTo>
                        <a:lnTo>
                          <a:pt x="196" y="0"/>
                        </a:lnTo>
                        <a:lnTo>
                          <a:pt x="272" y="17"/>
                        </a:lnTo>
                        <a:lnTo>
                          <a:pt x="264" y="85"/>
                        </a:lnTo>
                        <a:lnTo>
                          <a:pt x="255" y="118"/>
                        </a:lnTo>
                        <a:lnTo>
                          <a:pt x="247" y="144"/>
                        </a:lnTo>
                        <a:lnTo>
                          <a:pt x="247" y="152"/>
                        </a:lnTo>
                        <a:lnTo>
                          <a:pt x="255" y="161"/>
                        </a:lnTo>
                        <a:lnTo>
                          <a:pt x="255" y="169"/>
                        </a:lnTo>
                        <a:lnTo>
                          <a:pt x="264" y="169"/>
                        </a:lnTo>
                        <a:lnTo>
                          <a:pt x="264" y="178"/>
                        </a:lnTo>
                        <a:lnTo>
                          <a:pt x="264" y="186"/>
                        </a:lnTo>
                        <a:lnTo>
                          <a:pt x="264" y="195"/>
                        </a:lnTo>
                        <a:lnTo>
                          <a:pt x="264" y="203"/>
                        </a:lnTo>
                        <a:lnTo>
                          <a:pt x="264" y="212"/>
                        </a:lnTo>
                        <a:lnTo>
                          <a:pt x="272" y="212"/>
                        </a:lnTo>
                        <a:lnTo>
                          <a:pt x="272" y="220"/>
                        </a:lnTo>
                        <a:lnTo>
                          <a:pt x="264" y="220"/>
                        </a:lnTo>
                        <a:lnTo>
                          <a:pt x="255" y="220"/>
                        </a:lnTo>
                        <a:lnTo>
                          <a:pt x="264" y="229"/>
                        </a:lnTo>
                        <a:lnTo>
                          <a:pt x="272" y="229"/>
                        </a:lnTo>
                        <a:lnTo>
                          <a:pt x="272" y="237"/>
                        </a:lnTo>
                        <a:lnTo>
                          <a:pt x="272" y="246"/>
                        </a:lnTo>
                        <a:lnTo>
                          <a:pt x="281" y="246"/>
                        </a:lnTo>
                        <a:lnTo>
                          <a:pt x="289" y="246"/>
                        </a:lnTo>
                        <a:lnTo>
                          <a:pt x="289" y="254"/>
                        </a:lnTo>
                        <a:lnTo>
                          <a:pt x="289" y="262"/>
                        </a:lnTo>
                        <a:lnTo>
                          <a:pt x="298" y="271"/>
                        </a:lnTo>
                        <a:lnTo>
                          <a:pt x="298" y="279"/>
                        </a:lnTo>
                        <a:lnTo>
                          <a:pt x="306" y="279"/>
                        </a:lnTo>
                        <a:lnTo>
                          <a:pt x="306" y="288"/>
                        </a:lnTo>
                        <a:lnTo>
                          <a:pt x="315" y="288"/>
                        </a:lnTo>
                        <a:lnTo>
                          <a:pt x="315" y="296"/>
                        </a:lnTo>
                        <a:lnTo>
                          <a:pt x="315" y="305"/>
                        </a:lnTo>
                        <a:lnTo>
                          <a:pt x="315" y="313"/>
                        </a:lnTo>
                        <a:lnTo>
                          <a:pt x="323" y="313"/>
                        </a:lnTo>
                        <a:lnTo>
                          <a:pt x="323" y="322"/>
                        </a:lnTo>
                        <a:lnTo>
                          <a:pt x="323" y="330"/>
                        </a:lnTo>
                        <a:lnTo>
                          <a:pt x="332" y="322"/>
                        </a:lnTo>
                        <a:lnTo>
                          <a:pt x="340" y="330"/>
                        </a:lnTo>
                        <a:lnTo>
                          <a:pt x="332" y="330"/>
                        </a:lnTo>
                        <a:lnTo>
                          <a:pt x="332" y="339"/>
                        </a:lnTo>
                        <a:lnTo>
                          <a:pt x="340" y="339"/>
                        </a:lnTo>
                        <a:lnTo>
                          <a:pt x="349" y="339"/>
                        </a:lnTo>
                        <a:lnTo>
                          <a:pt x="357" y="339"/>
                        </a:lnTo>
                        <a:lnTo>
                          <a:pt x="357" y="347"/>
                        </a:lnTo>
                        <a:lnTo>
                          <a:pt x="357" y="356"/>
                        </a:lnTo>
                        <a:lnTo>
                          <a:pt x="349" y="364"/>
                        </a:lnTo>
                        <a:lnTo>
                          <a:pt x="349" y="373"/>
                        </a:lnTo>
                        <a:lnTo>
                          <a:pt x="340" y="390"/>
                        </a:lnTo>
                        <a:lnTo>
                          <a:pt x="340" y="398"/>
                        </a:lnTo>
                        <a:lnTo>
                          <a:pt x="332" y="398"/>
                        </a:lnTo>
                        <a:lnTo>
                          <a:pt x="332" y="407"/>
                        </a:lnTo>
                        <a:lnTo>
                          <a:pt x="340" y="407"/>
                        </a:lnTo>
                        <a:lnTo>
                          <a:pt x="332" y="415"/>
                        </a:lnTo>
                        <a:lnTo>
                          <a:pt x="332" y="423"/>
                        </a:lnTo>
                        <a:lnTo>
                          <a:pt x="340" y="423"/>
                        </a:lnTo>
                        <a:lnTo>
                          <a:pt x="332" y="432"/>
                        </a:lnTo>
                        <a:lnTo>
                          <a:pt x="340" y="440"/>
                        </a:lnTo>
                        <a:lnTo>
                          <a:pt x="332" y="440"/>
                        </a:lnTo>
                        <a:lnTo>
                          <a:pt x="323" y="440"/>
                        </a:lnTo>
                        <a:lnTo>
                          <a:pt x="323" y="449"/>
                        </a:lnTo>
                        <a:lnTo>
                          <a:pt x="323" y="457"/>
                        </a:lnTo>
                        <a:lnTo>
                          <a:pt x="323" y="466"/>
                        </a:lnTo>
                        <a:lnTo>
                          <a:pt x="315" y="466"/>
                        </a:lnTo>
                        <a:lnTo>
                          <a:pt x="315" y="474"/>
                        </a:lnTo>
                        <a:lnTo>
                          <a:pt x="323" y="474"/>
                        </a:lnTo>
                        <a:lnTo>
                          <a:pt x="323" y="483"/>
                        </a:lnTo>
                        <a:lnTo>
                          <a:pt x="332" y="483"/>
                        </a:lnTo>
                        <a:lnTo>
                          <a:pt x="332" y="491"/>
                        </a:lnTo>
                        <a:lnTo>
                          <a:pt x="340" y="491"/>
                        </a:lnTo>
                        <a:lnTo>
                          <a:pt x="340" y="483"/>
                        </a:lnTo>
                        <a:lnTo>
                          <a:pt x="349" y="483"/>
                        </a:lnTo>
                        <a:lnTo>
                          <a:pt x="357" y="483"/>
                        </a:lnTo>
                        <a:lnTo>
                          <a:pt x="357" y="474"/>
                        </a:lnTo>
                        <a:lnTo>
                          <a:pt x="366" y="474"/>
                        </a:lnTo>
                        <a:lnTo>
                          <a:pt x="366" y="466"/>
                        </a:lnTo>
                        <a:lnTo>
                          <a:pt x="374" y="474"/>
                        </a:lnTo>
                        <a:lnTo>
                          <a:pt x="374" y="483"/>
                        </a:lnTo>
                        <a:lnTo>
                          <a:pt x="383" y="483"/>
                        </a:lnTo>
                        <a:lnTo>
                          <a:pt x="374" y="491"/>
                        </a:lnTo>
                        <a:lnTo>
                          <a:pt x="383" y="491"/>
                        </a:lnTo>
                        <a:lnTo>
                          <a:pt x="383" y="500"/>
                        </a:lnTo>
                        <a:lnTo>
                          <a:pt x="383" y="508"/>
                        </a:lnTo>
                        <a:lnTo>
                          <a:pt x="383" y="517"/>
                        </a:lnTo>
                        <a:lnTo>
                          <a:pt x="383" y="525"/>
                        </a:lnTo>
                        <a:lnTo>
                          <a:pt x="383" y="534"/>
                        </a:lnTo>
                        <a:lnTo>
                          <a:pt x="391" y="542"/>
                        </a:lnTo>
                        <a:lnTo>
                          <a:pt x="391" y="551"/>
                        </a:lnTo>
                        <a:lnTo>
                          <a:pt x="400" y="551"/>
                        </a:lnTo>
                        <a:lnTo>
                          <a:pt x="391" y="551"/>
                        </a:lnTo>
                        <a:lnTo>
                          <a:pt x="400" y="551"/>
                        </a:lnTo>
                        <a:lnTo>
                          <a:pt x="400" y="559"/>
                        </a:lnTo>
                        <a:lnTo>
                          <a:pt x="400" y="568"/>
                        </a:lnTo>
                        <a:lnTo>
                          <a:pt x="391" y="568"/>
                        </a:lnTo>
                        <a:lnTo>
                          <a:pt x="400" y="584"/>
                        </a:lnTo>
                        <a:lnTo>
                          <a:pt x="400" y="593"/>
                        </a:lnTo>
                        <a:lnTo>
                          <a:pt x="408" y="593"/>
                        </a:lnTo>
                        <a:lnTo>
                          <a:pt x="417" y="593"/>
                        </a:lnTo>
                        <a:lnTo>
                          <a:pt x="425" y="601"/>
                        </a:lnTo>
                        <a:lnTo>
                          <a:pt x="425" y="610"/>
                        </a:lnTo>
                        <a:lnTo>
                          <a:pt x="425" y="618"/>
                        </a:lnTo>
                        <a:lnTo>
                          <a:pt x="425" y="627"/>
                        </a:lnTo>
                        <a:lnTo>
                          <a:pt x="425" y="635"/>
                        </a:lnTo>
                        <a:lnTo>
                          <a:pt x="425" y="644"/>
                        </a:lnTo>
                        <a:lnTo>
                          <a:pt x="433" y="644"/>
                        </a:lnTo>
                        <a:lnTo>
                          <a:pt x="433" y="652"/>
                        </a:lnTo>
                        <a:lnTo>
                          <a:pt x="442" y="652"/>
                        </a:lnTo>
                        <a:lnTo>
                          <a:pt x="442" y="644"/>
                        </a:lnTo>
                        <a:lnTo>
                          <a:pt x="450" y="644"/>
                        </a:lnTo>
                        <a:lnTo>
                          <a:pt x="450" y="635"/>
                        </a:lnTo>
                        <a:lnTo>
                          <a:pt x="459" y="644"/>
                        </a:lnTo>
                        <a:lnTo>
                          <a:pt x="467" y="644"/>
                        </a:lnTo>
                        <a:lnTo>
                          <a:pt x="476" y="644"/>
                        </a:lnTo>
                        <a:lnTo>
                          <a:pt x="476" y="652"/>
                        </a:lnTo>
                        <a:lnTo>
                          <a:pt x="484" y="652"/>
                        </a:lnTo>
                        <a:lnTo>
                          <a:pt x="484" y="644"/>
                        </a:lnTo>
                        <a:lnTo>
                          <a:pt x="493" y="644"/>
                        </a:lnTo>
                        <a:lnTo>
                          <a:pt x="493" y="635"/>
                        </a:lnTo>
                        <a:lnTo>
                          <a:pt x="501" y="635"/>
                        </a:lnTo>
                        <a:lnTo>
                          <a:pt x="501" y="644"/>
                        </a:lnTo>
                        <a:lnTo>
                          <a:pt x="510" y="644"/>
                        </a:lnTo>
                        <a:lnTo>
                          <a:pt x="518" y="644"/>
                        </a:lnTo>
                        <a:lnTo>
                          <a:pt x="527" y="644"/>
                        </a:lnTo>
                        <a:lnTo>
                          <a:pt x="535" y="652"/>
                        </a:lnTo>
                        <a:lnTo>
                          <a:pt x="544" y="652"/>
                        </a:lnTo>
                        <a:lnTo>
                          <a:pt x="544" y="644"/>
                        </a:lnTo>
                        <a:lnTo>
                          <a:pt x="552" y="652"/>
                        </a:lnTo>
                        <a:lnTo>
                          <a:pt x="561" y="652"/>
                        </a:lnTo>
                        <a:lnTo>
                          <a:pt x="569" y="652"/>
                        </a:lnTo>
                        <a:lnTo>
                          <a:pt x="561" y="652"/>
                        </a:lnTo>
                        <a:lnTo>
                          <a:pt x="561" y="644"/>
                        </a:lnTo>
                        <a:lnTo>
                          <a:pt x="569" y="644"/>
                        </a:lnTo>
                        <a:lnTo>
                          <a:pt x="569" y="635"/>
                        </a:lnTo>
                        <a:lnTo>
                          <a:pt x="569" y="627"/>
                        </a:lnTo>
                        <a:lnTo>
                          <a:pt x="578" y="635"/>
                        </a:lnTo>
                        <a:lnTo>
                          <a:pt x="578" y="627"/>
                        </a:lnTo>
                        <a:lnTo>
                          <a:pt x="586" y="627"/>
                        </a:lnTo>
                        <a:lnTo>
                          <a:pt x="586" y="635"/>
                        </a:lnTo>
                        <a:lnTo>
                          <a:pt x="586" y="644"/>
                        </a:lnTo>
                        <a:lnTo>
                          <a:pt x="595" y="644"/>
                        </a:lnTo>
                        <a:lnTo>
                          <a:pt x="586" y="644"/>
                        </a:lnTo>
                        <a:lnTo>
                          <a:pt x="586" y="652"/>
                        </a:lnTo>
                        <a:lnTo>
                          <a:pt x="595" y="652"/>
                        </a:lnTo>
                        <a:lnTo>
                          <a:pt x="595" y="661"/>
                        </a:lnTo>
                        <a:lnTo>
                          <a:pt x="603" y="661"/>
                        </a:lnTo>
                        <a:lnTo>
                          <a:pt x="603" y="669"/>
                        </a:lnTo>
                        <a:lnTo>
                          <a:pt x="595" y="729"/>
                        </a:lnTo>
                        <a:lnTo>
                          <a:pt x="586" y="788"/>
                        </a:lnTo>
                        <a:lnTo>
                          <a:pt x="578" y="822"/>
                        </a:lnTo>
                        <a:lnTo>
                          <a:pt x="578" y="847"/>
                        </a:lnTo>
                        <a:lnTo>
                          <a:pt x="561" y="915"/>
                        </a:lnTo>
                        <a:lnTo>
                          <a:pt x="552" y="983"/>
                        </a:lnTo>
                        <a:lnTo>
                          <a:pt x="510" y="974"/>
                        </a:lnTo>
                        <a:lnTo>
                          <a:pt x="459" y="966"/>
                        </a:lnTo>
                        <a:lnTo>
                          <a:pt x="450" y="966"/>
                        </a:lnTo>
                        <a:lnTo>
                          <a:pt x="374" y="949"/>
                        </a:lnTo>
                        <a:lnTo>
                          <a:pt x="272" y="932"/>
                        </a:lnTo>
                        <a:lnTo>
                          <a:pt x="255" y="932"/>
                        </a:lnTo>
                        <a:lnTo>
                          <a:pt x="179" y="915"/>
                        </a:lnTo>
                        <a:lnTo>
                          <a:pt x="94" y="898"/>
                        </a:lnTo>
                        <a:lnTo>
                          <a:pt x="0" y="873"/>
                        </a:lnTo>
                        <a:lnTo>
                          <a:pt x="43" y="661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83" name="Freeform 12"/>
                  <p:cNvSpPr>
                    <a:spLocks/>
                  </p:cNvSpPr>
                  <p:nvPr/>
                </p:nvSpPr>
                <p:spPr bwMode="auto">
                  <a:xfrm>
                    <a:off x="4965" y="1097"/>
                    <a:ext cx="178" cy="322"/>
                  </a:xfrm>
                  <a:custGeom>
                    <a:avLst/>
                    <a:gdLst>
                      <a:gd name="T0" fmla="*/ 76 w 178"/>
                      <a:gd name="T1" fmla="*/ 314 h 322"/>
                      <a:gd name="T2" fmla="*/ 59 w 178"/>
                      <a:gd name="T3" fmla="*/ 246 h 322"/>
                      <a:gd name="T4" fmla="*/ 51 w 178"/>
                      <a:gd name="T5" fmla="*/ 221 h 322"/>
                      <a:gd name="T6" fmla="*/ 51 w 178"/>
                      <a:gd name="T7" fmla="*/ 212 h 322"/>
                      <a:gd name="T8" fmla="*/ 42 w 178"/>
                      <a:gd name="T9" fmla="*/ 221 h 322"/>
                      <a:gd name="T10" fmla="*/ 42 w 178"/>
                      <a:gd name="T11" fmla="*/ 195 h 322"/>
                      <a:gd name="T12" fmla="*/ 34 w 178"/>
                      <a:gd name="T13" fmla="*/ 178 h 322"/>
                      <a:gd name="T14" fmla="*/ 25 w 178"/>
                      <a:gd name="T15" fmla="*/ 161 h 322"/>
                      <a:gd name="T16" fmla="*/ 25 w 178"/>
                      <a:gd name="T17" fmla="*/ 153 h 322"/>
                      <a:gd name="T18" fmla="*/ 25 w 178"/>
                      <a:gd name="T19" fmla="*/ 145 h 322"/>
                      <a:gd name="T20" fmla="*/ 25 w 178"/>
                      <a:gd name="T21" fmla="*/ 111 h 322"/>
                      <a:gd name="T22" fmla="*/ 17 w 178"/>
                      <a:gd name="T23" fmla="*/ 94 h 322"/>
                      <a:gd name="T24" fmla="*/ 8 w 178"/>
                      <a:gd name="T25" fmla="*/ 85 h 322"/>
                      <a:gd name="T26" fmla="*/ 8 w 178"/>
                      <a:gd name="T27" fmla="*/ 77 h 322"/>
                      <a:gd name="T28" fmla="*/ 8 w 178"/>
                      <a:gd name="T29" fmla="*/ 60 h 322"/>
                      <a:gd name="T30" fmla="*/ 0 w 178"/>
                      <a:gd name="T31" fmla="*/ 43 h 322"/>
                      <a:gd name="T32" fmla="*/ 127 w 178"/>
                      <a:gd name="T33" fmla="*/ 9 h 322"/>
                      <a:gd name="T34" fmla="*/ 170 w 178"/>
                      <a:gd name="T35" fmla="*/ 9 h 322"/>
                      <a:gd name="T36" fmla="*/ 161 w 178"/>
                      <a:gd name="T37" fmla="*/ 26 h 322"/>
                      <a:gd name="T38" fmla="*/ 170 w 178"/>
                      <a:gd name="T39" fmla="*/ 43 h 322"/>
                      <a:gd name="T40" fmla="*/ 178 w 178"/>
                      <a:gd name="T41" fmla="*/ 51 h 322"/>
                      <a:gd name="T42" fmla="*/ 178 w 178"/>
                      <a:gd name="T43" fmla="*/ 60 h 322"/>
                      <a:gd name="T44" fmla="*/ 170 w 178"/>
                      <a:gd name="T45" fmla="*/ 68 h 322"/>
                      <a:gd name="T46" fmla="*/ 170 w 178"/>
                      <a:gd name="T47" fmla="*/ 77 h 322"/>
                      <a:gd name="T48" fmla="*/ 161 w 178"/>
                      <a:gd name="T49" fmla="*/ 85 h 322"/>
                      <a:gd name="T50" fmla="*/ 153 w 178"/>
                      <a:gd name="T51" fmla="*/ 94 h 322"/>
                      <a:gd name="T52" fmla="*/ 144 w 178"/>
                      <a:gd name="T53" fmla="*/ 102 h 322"/>
                      <a:gd name="T54" fmla="*/ 144 w 178"/>
                      <a:gd name="T55" fmla="*/ 119 h 322"/>
                      <a:gd name="T56" fmla="*/ 144 w 178"/>
                      <a:gd name="T57" fmla="*/ 128 h 322"/>
                      <a:gd name="T58" fmla="*/ 144 w 178"/>
                      <a:gd name="T59" fmla="*/ 136 h 322"/>
                      <a:gd name="T60" fmla="*/ 144 w 178"/>
                      <a:gd name="T61" fmla="*/ 145 h 322"/>
                      <a:gd name="T62" fmla="*/ 144 w 178"/>
                      <a:gd name="T63" fmla="*/ 153 h 322"/>
                      <a:gd name="T64" fmla="*/ 144 w 178"/>
                      <a:gd name="T65" fmla="*/ 170 h 322"/>
                      <a:gd name="T66" fmla="*/ 136 w 178"/>
                      <a:gd name="T67" fmla="*/ 195 h 322"/>
                      <a:gd name="T68" fmla="*/ 136 w 178"/>
                      <a:gd name="T69" fmla="*/ 212 h 322"/>
                      <a:gd name="T70" fmla="*/ 136 w 178"/>
                      <a:gd name="T71" fmla="*/ 229 h 322"/>
                      <a:gd name="T72" fmla="*/ 136 w 178"/>
                      <a:gd name="T73" fmla="*/ 238 h 322"/>
                      <a:gd name="T74" fmla="*/ 144 w 178"/>
                      <a:gd name="T75" fmla="*/ 263 h 322"/>
                      <a:gd name="T76" fmla="*/ 144 w 178"/>
                      <a:gd name="T77" fmla="*/ 272 h 322"/>
                      <a:gd name="T78" fmla="*/ 144 w 178"/>
                      <a:gd name="T79" fmla="*/ 280 h 322"/>
                      <a:gd name="T80" fmla="*/ 144 w 178"/>
                      <a:gd name="T81" fmla="*/ 297 h 322"/>
                      <a:gd name="T82" fmla="*/ 153 w 178"/>
                      <a:gd name="T83" fmla="*/ 306 h 322"/>
                      <a:gd name="T84" fmla="*/ 102 w 178"/>
                      <a:gd name="T85" fmla="*/ 314 h 322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w 178"/>
                      <a:gd name="T130" fmla="*/ 0 h 322"/>
                      <a:gd name="T131" fmla="*/ 178 w 178"/>
                      <a:gd name="T132" fmla="*/ 322 h 322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T129" t="T130" r="T131" b="T132"/>
                    <a:pathLst>
                      <a:path w="178" h="322">
                        <a:moveTo>
                          <a:pt x="76" y="322"/>
                        </a:moveTo>
                        <a:lnTo>
                          <a:pt x="76" y="322"/>
                        </a:lnTo>
                        <a:lnTo>
                          <a:pt x="76" y="314"/>
                        </a:lnTo>
                        <a:lnTo>
                          <a:pt x="68" y="297"/>
                        </a:lnTo>
                        <a:lnTo>
                          <a:pt x="59" y="246"/>
                        </a:lnTo>
                        <a:lnTo>
                          <a:pt x="59" y="221"/>
                        </a:lnTo>
                        <a:lnTo>
                          <a:pt x="51" y="221"/>
                        </a:lnTo>
                        <a:lnTo>
                          <a:pt x="51" y="212"/>
                        </a:lnTo>
                        <a:lnTo>
                          <a:pt x="42" y="212"/>
                        </a:lnTo>
                        <a:lnTo>
                          <a:pt x="42" y="221"/>
                        </a:lnTo>
                        <a:lnTo>
                          <a:pt x="34" y="212"/>
                        </a:lnTo>
                        <a:lnTo>
                          <a:pt x="42" y="204"/>
                        </a:lnTo>
                        <a:lnTo>
                          <a:pt x="42" y="195"/>
                        </a:lnTo>
                        <a:lnTo>
                          <a:pt x="34" y="195"/>
                        </a:lnTo>
                        <a:lnTo>
                          <a:pt x="34" y="178"/>
                        </a:lnTo>
                        <a:lnTo>
                          <a:pt x="25" y="170"/>
                        </a:lnTo>
                        <a:lnTo>
                          <a:pt x="25" y="161"/>
                        </a:lnTo>
                        <a:lnTo>
                          <a:pt x="25" y="153"/>
                        </a:lnTo>
                        <a:lnTo>
                          <a:pt x="25" y="145"/>
                        </a:lnTo>
                        <a:lnTo>
                          <a:pt x="25" y="136"/>
                        </a:lnTo>
                        <a:lnTo>
                          <a:pt x="25" y="119"/>
                        </a:lnTo>
                        <a:lnTo>
                          <a:pt x="25" y="111"/>
                        </a:lnTo>
                        <a:lnTo>
                          <a:pt x="17" y="102"/>
                        </a:lnTo>
                        <a:lnTo>
                          <a:pt x="17" y="94"/>
                        </a:lnTo>
                        <a:lnTo>
                          <a:pt x="8" y="94"/>
                        </a:lnTo>
                        <a:lnTo>
                          <a:pt x="8" y="85"/>
                        </a:lnTo>
                        <a:lnTo>
                          <a:pt x="8" y="77"/>
                        </a:lnTo>
                        <a:lnTo>
                          <a:pt x="8" y="68"/>
                        </a:lnTo>
                        <a:lnTo>
                          <a:pt x="8" y="60"/>
                        </a:lnTo>
                        <a:lnTo>
                          <a:pt x="8" y="51"/>
                        </a:lnTo>
                        <a:lnTo>
                          <a:pt x="0" y="43"/>
                        </a:lnTo>
                        <a:lnTo>
                          <a:pt x="17" y="34"/>
                        </a:lnTo>
                        <a:lnTo>
                          <a:pt x="76" y="26"/>
                        </a:lnTo>
                        <a:lnTo>
                          <a:pt x="127" y="9"/>
                        </a:lnTo>
                        <a:lnTo>
                          <a:pt x="161" y="0"/>
                        </a:lnTo>
                        <a:lnTo>
                          <a:pt x="170" y="9"/>
                        </a:lnTo>
                        <a:lnTo>
                          <a:pt x="161" y="26"/>
                        </a:lnTo>
                        <a:lnTo>
                          <a:pt x="161" y="34"/>
                        </a:lnTo>
                        <a:lnTo>
                          <a:pt x="170" y="43"/>
                        </a:lnTo>
                        <a:lnTo>
                          <a:pt x="178" y="51"/>
                        </a:lnTo>
                        <a:lnTo>
                          <a:pt x="170" y="60"/>
                        </a:lnTo>
                        <a:lnTo>
                          <a:pt x="178" y="60"/>
                        </a:lnTo>
                        <a:lnTo>
                          <a:pt x="178" y="68"/>
                        </a:lnTo>
                        <a:lnTo>
                          <a:pt x="170" y="68"/>
                        </a:lnTo>
                        <a:lnTo>
                          <a:pt x="170" y="77"/>
                        </a:lnTo>
                        <a:lnTo>
                          <a:pt x="161" y="85"/>
                        </a:lnTo>
                        <a:lnTo>
                          <a:pt x="161" y="94"/>
                        </a:lnTo>
                        <a:lnTo>
                          <a:pt x="153" y="94"/>
                        </a:lnTo>
                        <a:lnTo>
                          <a:pt x="144" y="94"/>
                        </a:lnTo>
                        <a:lnTo>
                          <a:pt x="144" y="102"/>
                        </a:lnTo>
                        <a:lnTo>
                          <a:pt x="144" y="111"/>
                        </a:lnTo>
                        <a:lnTo>
                          <a:pt x="144" y="119"/>
                        </a:lnTo>
                        <a:lnTo>
                          <a:pt x="144" y="128"/>
                        </a:lnTo>
                        <a:lnTo>
                          <a:pt x="144" y="136"/>
                        </a:lnTo>
                        <a:lnTo>
                          <a:pt x="144" y="145"/>
                        </a:lnTo>
                        <a:lnTo>
                          <a:pt x="144" y="153"/>
                        </a:lnTo>
                        <a:lnTo>
                          <a:pt x="144" y="161"/>
                        </a:lnTo>
                        <a:lnTo>
                          <a:pt x="144" y="170"/>
                        </a:lnTo>
                        <a:lnTo>
                          <a:pt x="136" y="178"/>
                        </a:lnTo>
                        <a:lnTo>
                          <a:pt x="136" y="195"/>
                        </a:lnTo>
                        <a:lnTo>
                          <a:pt x="136" y="204"/>
                        </a:lnTo>
                        <a:lnTo>
                          <a:pt x="136" y="212"/>
                        </a:lnTo>
                        <a:lnTo>
                          <a:pt x="136" y="221"/>
                        </a:lnTo>
                        <a:lnTo>
                          <a:pt x="136" y="229"/>
                        </a:lnTo>
                        <a:lnTo>
                          <a:pt x="136" y="238"/>
                        </a:lnTo>
                        <a:lnTo>
                          <a:pt x="136" y="255"/>
                        </a:lnTo>
                        <a:lnTo>
                          <a:pt x="144" y="255"/>
                        </a:lnTo>
                        <a:lnTo>
                          <a:pt x="144" y="263"/>
                        </a:lnTo>
                        <a:lnTo>
                          <a:pt x="144" y="272"/>
                        </a:lnTo>
                        <a:lnTo>
                          <a:pt x="144" y="280"/>
                        </a:lnTo>
                        <a:lnTo>
                          <a:pt x="144" y="289"/>
                        </a:lnTo>
                        <a:lnTo>
                          <a:pt x="144" y="297"/>
                        </a:lnTo>
                        <a:lnTo>
                          <a:pt x="153" y="306"/>
                        </a:lnTo>
                        <a:lnTo>
                          <a:pt x="110" y="314"/>
                        </a:lnTo>
                        <a:lnTo>
                          <a:pt x="102" y="314"/>
                        </a:lnTo>
                        <a:lnTo>
                          <a:pt x="76" y="322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84" name="Freeform 13"/>
                  <p:cNvSpPr>
                    <a:spLocks/>
                  </p:cNvSpPr>
                  <p:nvPr/>
                </p:nvSpPr>
                <p:spPr bwMode="auto">
                  <a:xfrm>
                    <a:off x="2825" y="826"/>
                    <a:ext cx="662" cy="746"/>
                  </a:xfrm>
                  <a:custGeom>
                    <a:avLst/>
                    <a:gdLst>
                      <a:gd name="T0" fmla="*/ 382 w 662"/>
                      <a:gd name="T1" fmla="*/ 746 h 746"/>
                      <a:gd name="T2" fmla="*/ 272 w 662"/>
                      <a:gd name="T3" fmla="*/ 746 h 746"/>
                      <a:gd name="T4" fmla="*/ 153 w 662"/>
                      <a:gd name="T5" fmla="*/ 746 h 746"/>
                      <a:gd name="T6" fmla="*/ 59 w 662"/>
                      <a:gd name="T7" fmla="*/ 661 h 746"/>
                      <a:gd name="T8" fmla="*/ 68 w 662"/>
                      <a:gd name="T9" fmla="*/ 517 h 746"/>
                      <a:gd name="T10" fmla="*/ 42 w 662"/>
                      <a:gd name="T11" fmla="*/ 500 h 746"/>
                      <a:gd name="T12" fmla="*/ 34 w 662"/>
                      <a:gd name="T13" fmla="*/ 475 h 746"/>
                      <a:gd name="T14" fmla="*/ 51 w 662"/>
                      <a:gd name="T15" fmla="*/ 432 h 746"/>
                      <a:gd name="T16" fmla="*/ 51 w 662"/>
                      <a:gd name="T17" fmla="*/ 399 h 746"/>
                      <a:gd name="T18" fmla="*/ 42 w 662"/>
                      <a:gd name="T19" fmla="*/ 373 h 746"/>
                      <a:gd name="T20" fmla="*/ 42 w 662"/>
                      <a:gd name="T21" fmla="*/ 348 h 746"/>
                      <a:gd name="T22" fmla="*/ 34 w 662"/>
                      <a:gd name="T23" fmla="*/ 331 h 746"/>
                      <a:gd name="T24" fmla="*/ 42 w 662"/>
                      <a:gd name="T25" fmla="*/ 305 h 746"/>
                      <a:gd name="T26" fmla="*/ 34 w 662"/>
                      <a:gd name="T27" fmla="*/ 305 h 746"/>
                      <a:gd name="T28" fmla="*/ 34 w 662"/>
                      <a:gd name="T29" fmla="*/ 288 h 746"/>
                      <a:gd name="T30" fmla="*/ 34 w 662"/>
                      <a:gd name="T31" fmla="*/ 263 h 746"/>
                      <a:gd name="T32" fmla="*/ 34 w 662"/>
                      <a:gd name="T33" fmla="*/ 246 h 746"/>
                      <a:gd name="T34" fmla="*/ 34 w 662"/>
                      <a:gd name="T35" fmla="*/ 238 h 746"/>
                      <a:gd name="T36" fmla="*/ 25 w 662"/>
                      <a:gd name="T37" fmla="*/ 212 h 746"/>
                      <a:gd name="T38" fmla="*/ 25 w 662"/>
                      <a:gd name="T39" fmla="*/ 195 h 746"/>
                      <a:gd name="T40" fmla="*/ 17 w 662"/>
                      <a:gd name="T41" fmla="*/ 170 h 746"/>
                      <a:gd name="T42" fmla="*/ 8 w 662"/>
                      <a:gd name="T43" fmla="*/ 153 h 746"/>
                      <a:gd name="T44" fmla="*/ 8 w 662"/>
                      <a:gd name="T45" fmla="*/ 144 h 746"/>
                      <a:gd name="T46" fmla="*/ 8 w 662"/>
                      <a:gd name="T47" fmla="*/ 136 h 746"/>
                      <a:gd name="T48" fmla="*/ 8 w 662"/>
                      <a:gd name="T49" fmla="*/ 136 h 746"/>
                      <a:gd name="T50" fmla="*/ 8 w 662"/>
                      <a:gd name="T51" fmla="*/ 127 h 746"/>
                      <a:gd name="T52" fmla="*/ 8 w 662"/>
                      <a:gd name="T53" fmla="*/ 119 h 746"/>
                      <a:gd name="T54" fmla="*/ 8 w 662"/>
                      <a:gd name="T55" fmla="*/ 119 h 746"/>
                      <a:gd name="T56" fmla="*/ 8 w 662"/>
                      <a:gd name="T57" fmla="*/ 102 h 746"/>
                      <a:gd name="T58" fmla="*/ 8 w 662"/>
                      <a:gd name="T59" fmla="*/ 102 h 746"/>
                      <a:gd name="T60" fmla="*/ 8 w 662"/>
                      <a:gd name="T61" fmla="*/ 85 h 746"/>
                      <a:gd name="T62" fmla="*/ 8 w 662"/>
                      <a:gd name="T63" fmla="*/ 77 h 746"/>
                      <a:gd name="T64" fmla="*/ 8 w 662"/>
                      <a:gd name="T65" fmla="*/ 68 h 746"/>
                      <a:gd name="T66" fmla="*/ 68 w 662"/>
                      <a:gd name="T67" fmla="*/ 43 h 746"/>
                      <a:gd name="T68" fmla="*/ 221 w 662"/>
                      <a:gd name="T69" fmla="*/ 60 h 746"/>
                      <a:gd name="T70" fmla="*/ 255 w 662"/>
                      <a:gd name="T71" fmla="*/ 94 h 746"/>
                      <a:gd name="T72" fmla="*/ 323 w 662"/>
                      <a:gd name="T73" fmla="*/ 102 h 746"/>
                      <a:gd name="T74" fmla="*/ 390 w 662"/>
                      <a:gd name="T75" fmla="*/ 102 h 746"/>
                      <a:gd name="T76" fmla="*/ 407 w 662"/>
                      <a:gd name="T77" fmla="*/ 110 h 746"/>
                      <a:gd name="T78" fmla="*/ 424 w 662"/>
                      <a:gd name="T79" fmla="*/ 127 h 746"/>
                      <a:gd name="T80" fmla="*/ 467 w 662"/>
                      <a:gd name="T81" fmla="*/ 136 h 746"/>
                      <a:gd name="T82" fmla="*/ 518 w 662"/>
                      <a:gd name="T83" fmla="*/ 153 h 746"/>
                      <a:gd name="T84" fmla="*/ 577 w 662"/>
                      <a:gd name="T85" fmla="*/ 144 h 746"/>
                      <a:gd name="T86" fmla="*/ 645 w 662"/>
                      <a:gd name="T87" fmla="*/ 153 h 746"/>
                      <a:gd name="T88" fmla="*/ 586 w 662"/>
                      <a:gd name="T89" fmla="*/ 195 h 746"/>
                      <a:gd name="T90" fmla="*/ 441 w 662"/>
                      <a:gd name="T91" fmla="*/ 339 h 746"/>
                      <a:gd name="T92" fmla="*/ 433 w 662"/>
                      <a:gd name="T93" fmla="*/ 416 h 746"/>
                      <a:gd name="T94" fmla="*/ 424 w 662"/>
                      <a:gd name="T95" fmla="*/ 424 h 746"/>
                      <a:gd name="T96" fmla="*/ 399 w 662"/>
                      <a:gd name="T97" fmla="*/ 441 h 746"/>
                      <a:gd name="T98" fmla="*/ 382 w 662"/>
                      <a:gd name="T99" fmla="*/ 466 h 746"/>
                      <a:gd name="T100" fmla="*/ 407 w 662"/>
                      <a:gd name="T101" fmla="*/ 492 h 746"/>
                      <a:gd name="T102" fmla="*/ 399 w 662"/>
                      <a:gd name="T103" fmla="*/ 509 h 746"/>
                      <a:gd name="T104" fmla="*/ 399 w 662"/>
                      <a:gd name="T105" fmla="*/ 534 h 746"/>
                      <a:gd name="T106" fmla="*/ 399 w 662"/>
                      <a:gd name="T107" fmla="*/ 560 h 746"/>
                      <a:gd name="T108" fmla="*/ 399 w 662"/>
                      <a:gd name="T109" fmla="*/ 585 h 746"/>
                      <a:gd name="T110" fmla="*/ 441 w 662"/>
                      <a:gd name="T111" fmla="*/ 610 h 746"/>
                      <a:gd name="T112" fmla="*/ 475 w 662"/>
                      <a:gd name="T113" fmla="*/ 627 h 746"/>
                      <a:gd name="T114" fmla="*/ 484 w 662"/>
                      <a:gd name="T115" fmla="*/ 653 h 746"/>
                      <a:gd name="T116" fmla="*/ 518 w 662"/>
                      <a:gd name="T117" fmla="*/ 670 h 746"/>
                      <a:gd name="T118" fmla="*/ 543 w 662"/>
                      <a:gd name="T119" fmla="*/ 712 h 746"/>
                      <a:gd name="T120" fmla="*/ 509 w 662"/>
                      <a:gd name="T121" fmla="*/ 737 h 74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w 662"/>
                      <a:gd name="T184" fmla="*/ 0 h 746"/>
                      <a:gd name="T185" fmla="*/ 662 w 662"/>
                      <a:gd name="T186" fmla="*/ 746 h 746"/>
                    </a:gdLst>
                    <a:ahLst/>
                    <a:cxnLst>
                      <a:cxn ang="T122">
                        <a:pos x="T0" y="T1"/>
                      </a:cxn>
                      <a:cxn ang="T123">
                        <a:pos x="T2" y="T3"/>
                      </a:cxn>
                      <a:cxn ang="T124">
                        <a:pos x="T4" y="T5"/>
                      </a:cxn>
                      <a:cxn ang="T125">
                        <a:pos x="T6" y="T7"/>
                      </a:cxn>
                      <a:cxn ang="T126">
                        <a:pos x="T8" y="T9"/>
                      </a:cxn>
                      <a:cxn ang="T127">
                        <a:pos x="T10" y="T11"/>
                      </a:cxn>
                      <a:cxn ang="T128">
                        <a:pos x="T12" y="T13"/>
                      </a:cxn>
                      <a:cxn ang="T129">
                        <a:pos x="T14" y="T15"/>
                      </a:cxn>
                      <a:cxn ang="T130">
                        <a:pos x="T16" y="T17"/>
                      </a:cxn>
                      <a:cxn ang="T131">
                        <a:pos x="T18" y="T19"/>
                      </a:cxn>
                      <a:cxn ang="T132">
                        <a:pos x="T20" y="T21"/>
                      </a:cxn>
                      <a:cxn ang="T133">
                        <a:pos x="T22" y="T23"/>
                      </a:cxn>
                      <a:cxn ang="T134">
                        <a:pos x="T24" y="T25"/>
                      </a:cxn>
                      <a:cxn ang="T135">
                        <a:pos x="T26" y="T27"/>
                      </a:cxn>
                      <a:cxn ang="T136">
                        <a:pos x="T28" y="T29"/>
                      </a:cxn>
                      <a:cxn ang="T137">
                        <a:pos x="T30" y="T31"/>
                      </a:cxn>
                      <a:cxn ang="T138">
                        <a:pos x="T32" y="T33"/>
                      </a:cxn>
                      <a:cxn ang="T139">
                        <a:pos x="T34" y="T35"/>
                      </a:cxn>
                      <a:cxn ang="T140">
                        <a:pos x="T36" y="T37"/>
                      </a:cxn>
                      <a:cxn ang="T141">
                        <a:pos x="T38" y="T39"/>
                      </a:cxn>
                      <a:cxn ang="T142">
                        <a:pos x="T40" y="T41"/>
                      </a:cxn>
                      <a:cxn ang="T143">
                        <a:pos x="T42" y="T43"/>
                      </a:cxn>
                      <a:cxn ang="T144">
                        <a:pos x="T44" y="T45"/>
                      </a:cxn>
                      <a:cxn ang="T145">
                        <a:pos x="T46" y="T47"/>
                      </a:cxn>
                      <a:cxn ang="T146">
                        <a:pos x="T48" y="T49"/>
                      </a:cxn>
                      <a:cxn ang="T147">
                        <a:pos x="T50" y="T51"/>
                      </a:cxn>
                      <a:cxn ang="T148">
                        <a:pos x="T52" y="T53"/>
                      </a:cxn>
                      <a:cxn ang="T149">
                        <a:pos x="T54" y="T55"/>
                      </a:cxn>
                      <a:cxn ang="T150">
                        <a:pos x="T56" y="T57"/>
                      </a:cxn>
                      <a:cxn ang="T151">
                        <a:pos x="T58" y="T59"/>
                      </a:cxn>
                      <a:cxn ang="T152">
                        <a:pos x="T60" y="T61"/>
                      </a:cxn>
                      <a:cxn ang="T153">
                        <a:pos x="T62" y="T63"/>
                      </a:cxn>
                      <a:cxn ang="T154">
                        <a:pos x="T64" y="T65"/>
                      </a:cxn>
                      <a:cxn ang="T155">
                        <a:pos x="T66" y="T67"/>
                      </a:cxn>
                      <a:cxn ang="T156">
                        <a:pos x="T68" y="T69"/>
                      </a:cxn>
                      <a:cxn ang="T157">
                        <a:pos x="T70" y="T71"/>
                      </a:cxn>
                      <a:cxn ang="T158">
                        <a:pos x="T72" y="T73"/>
                      </a:cxn>
                      <a:cxn ang="T159">
                        <a:pos x="T74" y="T75"/>
                      </a:cxn>
                      <a:cxn ang="T160">
                        <a:pos x="T76" y="T77"/>
                      </a:cxn>
                      <a:cxn ang="T161">
                        <a:pos x="T78" y="T79"/>
                      </a:cxn>
                      <a:cxn ang="T162">
                        <a:pos x="T80" y="T81"/>
                      </a:cxn>
                      <a:cxn ang="T163">
                        <a:pos x="T82" y="T83"/>
                      </a:cxn>
                      <a:cxn ang="T164">
                        <a:pos x="T84" y="T85"/>
                      </a:cxn>
                      <a:cxn ang="T165">
                        <a:pos x="T86" y="T87"/>
                      </a:cxn>
                      <a:cxn ang="T166">
                        <a:pos x="T88" y="T89"/>
                      </a:cxn>
                      <a:cxn ang="T167">
                        <a:pos x="T90" y="T91"/>
                      </a:cxn>
                      <a:cxn ang="T168">
                        <a:pos x="T92" y="T93"/>
                      </a:cxn>
                      <a:cxn ang="T169">
                        <a:pos x="T94" y="T95"/>
                      </a:cxn>
                      <a:cxn ang="T170">
                        <a:pos x="T96" y="T97"/>
                      </a:cxn>
                      <a:cxn ang="T171">
                        <a:pos x="T98" y="T99"/>
                      </a:cxn>
                      <a:cxn ang="T172">
                        <a:pos x="T100" y="T101"/>
                      </a:cxn>
                      <a:cxn ang="T173">
                        <a:pos x="T102" y="T103"/>
                      </a:cxn>
                      <a:cxn ang="T174">
                        <a:pos x="T104" y="T105"/>
                      </a:cxn>
                      <a:cxn ang="T175">
                        <a:pos x="T106" y="T107"/>
                      </a:cxn>
                      <a:cxn ang="T176">
                        <a:pos x="T108" y="T109"/>
                      </a:cxn>
                      <a:cxn ang="T177">
                        <a:pos x="T110" y="T111"/>
                      </a:cxn>
                      <a:cxn ang="T178">
                        <a:pos x="T112" y="T113"/>
                      </a:cxn>
                      <a:cxn ang="T179">
                        <a:pos x="T114" y="T115"/>
                      </a:cxn>
                      <a:cxn ang="T180">
                        <a:pos x="T116" y="T117"/>
                      </a:cxn>
                      <a:cxn ang="T181">
                        <a:pos x="T118" y="T119"/>
                      </a:cxn>
                      <a:cxn ang="T182">
                        <a:pos x="T120" y="T121"/>
                      </a:cxn>
                    </a:cxnLst>
                    <a:rect l="T183" t="T184" r="T185" b="T186"/>
                    <a:pathLst>
                      <a:path w="662" h="746">
                        <a:moveTo>
                          <a:pt x="501" y="737"/>
                        </a:moveTo>
                        <a:lnTo>
                          <a:pt x="467" y="737"/>
                        </a:lnTo>
                        <a:lnTo>
                          <a:pt x="433" y="746"/>
                        </a:lnTo>
                        <a:lnTo>
                          <a:pt x="424" y="746"/>
                        </a:lnTo>
                        <a:lnTo>
                          <a:pt x="382" y="746"/>
                        </a:lnTo>
                        <a:lnTo>
                          <a:pt x="340" y="746"/>
                        </a:lnTo>
                        <a:lnTo>
                          <a:pt x="323" y="746"/>
                        </a:lnTo>
                        <a:lnTo>
                          <a:pt x="297" y="746"/>
                        </a:lnTo>
                        <a:lnTo>
                          <a:pt x="272" y="746"/>
                        </a:lnTo>
                        <a:lnTo>
                          <a:pt x="246" y="746"/>
                        </a:lnTo>
                        <a:lnTo>
                          <a:pt x="212" y="746"/>
                        </a:lnTo>
                        <a:lnTo>
                          <a:pt x="204" y="746"/>
                        </a:lnTo>
                        <a:lnTo>
                          <a:pt x="161" y="746"/>
                        </a:lnTo>
                        <a:lnTo>
                          <a:pt x="153" y="746"/>
                        </a:lnTo>
                        <a:lnTo>
                          <a:pt x="119" y="746"/>
                        </a:lnTo>
                        <a:lnTo>
                          <a:pt x="102" y="746"/>
                        </a:lnTo>
                        <a:lnTo>
                          <a:pt x="59" y="746"/>
                        </a:lnTo>
                        <a:lnTo>
                          <a:pt x="59" y="704"/>
                        </a:lnTo>
                        <a:lnTo>
                          <a:pt x="59" y="661"/>
                        </a:lnTo>
                        <a:lnTo>
                          <a:pt x="59" y="619"/>
                        </a:lnTo>
                        <a:lnTo>
                          <a:pt x="59" y="602"/>
                        </a:lnTo>
                        <a:lnTo>
                          <a:pt x="59" y="585"/>
                        </a:lnTo>
                        <a:lnTo>
                          <a:pt x="59" y="560"/>
                        </a:lnTo>
                        <a:lnTo>
                          <a:pt x="68" y="517"/>
                        </a:lnTo>
                        <a:lnTo>
                          <a:pt x="59" y="517"/>
                        </a:lnTo>
                        <a:lnTo>
                          <a:pt x="59" y="509"/>
                        </a:lnTo>
                        <a:lnTo>
                          <a:pt x="51" y="509"/>
                        </a:lnTo>
                        <a:lnTo>
                          <a:pt x="42" y="500"/>
                        </a:lnTo>
                        <a:lnTo>
                          <a:pt x="34" y="492"/>
                        </a:lnTo>
                        <a:lnTo>
                          <a:pt x="34" y="483"/>
                        </a:lnTo>
                        <a:lnTo>
                          <a:pt x="25" y="475"/>
                        </a:lnTo>
                        <a:lnTo>
                          <a:pt x="34" y="475"/>
                        </a:lnTo>
                        <a:lnTo>
                          <a:pt x="51" y="458"/>
                        </a:lnTo>
                        <a:lnTo>
                          <a:pt x="51" y="449"/>
                        </a:lnTo>
                        <a:lnTo>
                          <a:pt x="51" y="432"/>
                        </a:lnTo>
                        <a:lnTo>
                          <a:pt x="51" y="424"/>
                        </a:lnTo>
                        <a:lnTo>
                          <a:pt x="59" y="416"/>
                        </a:lnTo>
                        <a:lnTo>
                          <a:pt x="51" y="407"/>
                        </a:lnTo>
                        <a:lnTo>
                          <a:pt x="51" y="399"/>
                        </a:lnTo>
                        <a:lnTo>
                          <a:pt x="51" y="382"/>
                        </a:lnTo>
                        <a:lnTo>
                          <a:pt x="42" y="373"/>
                        </a:lnTo>
                        <a:lnTo>
                          <a:pt x="42" y="365"/>
                        </a:lnTo>
                        <a:lnTo>
                          <a:pt x="42" y="356"/>
                        </a:lnTo>
                        <a:lnTo>
                          <a:pt x="42" y="348"/>
                        </a:lnTo>
                        <a:lnTo>
                          <a:pt x="34" y="348"/>
                        </a:lnTo>
                        <a:lnTo>
                          <a:pt x="34" y="339"/>
                        </a:lnTo>
                        <a:lnTo>
                          <a:pt x="34" y="331"/>
                        </a:lnTo>
                        <a:lnTo>
                          <a:pt x="34" y="322"/>
                        </a:lnTo>
                        <a:lnTo>
                          <a:pt x="42" y="322"/>
                        </a:lnTo>
                        <a:lnTo>
                          <a:pt x="34" y="314"/>
                        </a:lnTo>
                        <a:lnTo>
                          <a:pt x="42" y="314"/>
                        </a:lnTo>
                        <a:lnTo>
                          <a:pt x="42" y="305"/>
                        </a:lnTo>
                        <a:lnTo>
                          <a:pt x="34" y="305"/>
                        </a:lnTo>
                        <a:lnTo>
                          <a:pt x="34" y="297"/>
                        </a:lnTo>
                        <a:lnTo>
                          <a:pt x="34" y="288"/>
                        </a:lnTo>
                        <a:lnTo>
                          <a:pt x="34" y="280"/>
                        </a:lnTo>
                        <a:lnTo>
                          <a:pt x="34" y="271"/>
                        </a:lnTo>
                        <a:lnTo>
                          <a:pt x="34" y="263"/>
                        </a:lnTo>
                        <a:lnTo>
                          <a:pt x="34" y="255"/>
                        </a:lnTo>
                        <a:lnTo>
                          <a:pt x="34" y="246"/>
                        </a:lnTo>
                        <a:lnTo>
                          <a:pt x="34" y="238"/>
                        </a:lnTo>
                        <a:lnTo>
                          <a:pt x="34" y="229"/>
                        </a:lnTo>
                        <a:lnTo>
                          <a:pt x="34" y="221"/>
                        </a:lnTo>
                        <a:lnTo>
                          <a:pt x="25" y="212"/>
                        </a:lnTo>
                        <a:lnTo>
                          <a:pt x="25" y="204"/>
                        </a:lnTo>
                        <a:lnTo>
                          <a:pt x="25" y="195"/>
                        </a:lnTo>
                        <a:lnTo>
                          <a:pt x="17" y="195"/>
                        </a:lnTo>
                        <a:lnTo>
                          <a:pt x="25" y="195"/>
                        </a:lnTo>
                        <a:lnTo>
                          <a:pt x="17" y="187"/>
                        </a:lnTo>
                        <a:lnTo>
                          <a:pt x="17" y="178"/>
                        </a:lnTo>
                        <a:lnTo>
                          <a:pt x="17" y="170"/>
                        </a:lnTo>
                        <a:lnTo>
                          <a:pt x="8" y="161"/>
                        </a:lnTo>
                        <a:lnTo>
                          <a:pt x="8" y="153"/>
                        </a:lnTo>
                        <a:lnTo>
                          <a:pt x="8" y="144"/>
                        </a:lnTo>
                        <a:lnTo>
                          <a:pt x="8" y="136"/>
                        </a:lnTo>
                        <a:lnTo>
                          <a:pt x="8" y="127"/>
                        </a:lnTo>
                        <a:lnTo>
                          <a:pt x="8" y="119"/>
                        </a:lnTo>
                        <a:lnTo>
                          <a:pt x="8" y="110"/>
                        </a:lnTo>
                        <a:lnTo>
                          <a:pt x="8" y="102"/>
                        </a:lnTo>
                        <a:lnTo>
                          <a:pt x="8" y="94"/>
                        </a:lnTo>
                        <a:lnTo>
                          <a:pt x="8" y="85"/>
                        </a:lnTo>
                        <a:lnTo>
                          <a:pt x="8" y="77"/>
                        </a:lnTo>
                        <a:lnTo>
                          <a:pt x="8" y="68"/>
                        </a:lnTo>
                        <a:lnTo>
                          <a:pt x="8" y="60"/>
                        </a:lnTo>
                        <a:lnTo>
                          <a:pt x="0" y="51"/>
                        </a:lnTo>
                        <a:lnTo>
                          <a:pt x="0" y="43"/>
                        </a:lnTo>
                        <a:lnTo>
                          <a:pt x="68" y="43"/>
                        </a:lnTo>
                        <a:lnTo>
                          <a:pt x="170" y="43"/>
                        </a:lnTo>
                        <a:lnTo>
                          <a:pt x="178" y="43"/>
                        </a:lnTo>
                        <a:lnTo>
                          <a:pt x="178" y="0"/>
                        </a:lnTo>
                        <a:lnTo>
                          <a:pt x="204" y="0"/>
                        </a:lnTo>
                        <a:lnTo>
                          <a:pt x="221" y="60"/>
                        </a:lnTo>
                        <a:lnTo>
                          <a:pt x="221" y="77"/>
                        </a:lnTo>
                        <a:lnTo>
                          <a:pt x="229" y="85"/>
                        </a:lnTo>
                        <a:lnTo>
                          <a:pt x="238" y="85"/>
                        </a:lnTo>
                        <a:lnTo>
                          <a:pt x="255" y="85"/>
                        </a:lnTo>
                        <a:lnTo>
                          <a:pt x="255" y="94"/>
                        </a:lnTo>
                        <a:lnTo>
                          <a:pt x="289" y="94"/>
                        </a:lnTo>
                        <a:lnTo>
                          <a:pt x="297" y="102"/>
                        </a:lnTo>
                        <a:lnTo>
                          <a:pt x="297" y="110"/>
                        </a:lnTo>
                        <a:lnTo>
                          <a:pt x="323" y="102"/>
                        </a:lnTo>
                        <a:lnTo>
                          <a:pt x="323" y="94"/>
                        </a:lnTo>
                        <a:lnTo>
                          <a:pt x="340" y="94"/>
                        </a:lnTo>
                        <a:lnTo>
                          <a:pt x="356" y="94"/>
                        </a:lnTo>
                        <a:lnTo>
                          <a:pt x="365" y="94"/>
                        </a:lnTo>
                        <a:lnTo>
                          <a:pt x="390" y="102"/>
                        </a:lnTo>
                        <a:lnTo>
                          <a:pt x="399" y="102"/>
                        </a:lnTo>
                        <a:lnTo>
                          <a:pt x="390" y="102"/>
                        </a:lnTo>
                        <a:lnTo>
                          <a:pt x="390" y="110"/>
                        </a:lnTo>
                        <a:lnTo>
                          <a:pt x="407" y="110"/>
                        </a:lnTo>
                        <a:lnTo>
                          <a:pt x="407" y="119"/>
                        </a:lnTo>
                        <a:lnTo>
                          <a:pt x="416" y="136"/>
                        </a:lnTo>
                        <a:lnTo>
                          <a:pt x="424" y="136"/>
                        </a:lnTo>
                        <a:lnTo>
                          <a:pt x="424" y="127"/>
                        </a:lnTo>
                        <a:lnTo>
                          <a:pt x="424" y="119"/>
                        </a:lnTo>
                        <a:lnTo>
                          <a:pt x="441" y="119"/>
                        </a:lnTo>
                        <a:lnTo>
                          <a:pt x="450" y="119"/>
                        </a:lnTo>
                        <a:lnTo>
                          <a:pt x="450" y="136"/>
                        </a:lnTo>
                        <a:lnTo>
                          <a:pt x="467" y="136"/>
                        </a:lnTo>
                        <a:lnTo>
                          <a:pt x="475" y="144"/>
                        </a:lnTo>
                        <a:lnTo>
                          <a:pt x="475" y="153"/>
                        </a:lnTo>
                        <a:lnTo>
                          <a:pt x="492" y="153"/>
                        </a:lnTo>
                        <a:lnTo>
                          <a:pt x="492" y="161"/>
                        </a:lnTo>
                        <a:lnTo>
                          <a:pt x="518" y="153"/>
                        </a:lnTo>
                        <a:lnTo>
                          <a:pt x="535" y="136"/>
                        </a:lnTo>
                        <a:lnTo>
                          <a:pt x="552" y="127"/>
                        </a:lnTo>
                        <a:lnTo>
                          <a:pt x="560" y="153"/>
                        </a:lnTo>
                        <a:lnTo>
                          <a:pt x="577" y="144"/>
                        </a:lnTo>
                        <a:lnTo>
                          <a:pt x="611" y="144"/>
                        </a:lnTo>
                        <a:lnTo>
                          <a:pt x="620" y="144"/>
                        </a:lnTo>
                        <a:lnTo>
                          <a:pt x="628" y="153"/>
                        </a:lnTo>
                        <a:lnTo>
                          <a:pt x="637" y="161"/>
                        </a:lnTo>
                        <a:lnTo>
                          <a:pt x="645" y="153"/>
                        </a:lnTo>
                        <a:lnTo>
                          <a:pt x="662" y="153"/>
                        </a:lnTo>
                        <a:lnTo>
                          <a:pt x="654" y="153"/>
                        </a:lnTo>
                        <a:lnTo>
                          <a:pt x="654" y="161"/>
                        </a:lnTo>
                        <a:lnTo>
                          <a:pt x="628" y="178"/>
                        </a:lnTo>
                        <a:lnTo>
                          <a:pt x="586" y="195"/>
                        </a:lnTo>
                        <a:lnTo>
                          <a:pt x="543" y="229"/>
                        </a:lnTo>
                        <a:lnTo>
                          <a:pt x="501" y="271"/>
                        </a:lnTo>
                        <a:lnTo>
                          <a:pt x="475" y="305"/>
                        </a:lnTo>
                        <a:lnTo>
                          <a:pt x="450" y="322"/>
                        </a:lnTo>
                        <a:lnTo>
                          <a:pt x="441" y="339"/>
                        </a:lnTo>
                        <a:lnTo>
                          <a:pt x="433" y="339"/>
                        </a:lnTo>
                        <a:lnTo>
                          <a:pt x="433" y="365"/>
                        </a:lnTo>
                        <a:lnTo>
                          <a:pt x="433" y="399"/>
                        </a:lnTo>
                        <a:lnTo>
                          <a:pt x="433" y="416"/>
                        </a:lnTo>
                        <a:lnTo>
                          <a:pt x="433" y="424"/>
                        </a:lnTo>
                        <a:lnTo>
                          <a:pt x="424" y="416"/>
                        </a:lnTo>
                        <a:lnTo>
                          <a:pt x="424" y="424"/>
                        </a:lnTo>
                        <a:lnTo>
                          <a:pt x="416" y="424"/>
                        </a:lnTo>
                        <a:lnTo>
                          <a:pt x="416" y="432"/>
                        </a:lnTo>
                        <a:lnTo>
                          <a:pt x="407" y="432"/>
                        </a:lnTo>
                        <a:lnTo>
                          <a:pt x="399" y="441"/>
                        </a:lnTo>
                        <a:lnTo>
                          <a:pt x="390" y="449"/>
                        </a:lnTo>
                        <a:lnTo>
                          <a:pt x="390" y="458"/>
                        </a:lnTo>
                        <a:lnTo>
                          <a:pt x="382" y="466"/>
                        </a:lnTo>
                        <a:lnTo>
                          <a:pt x="382" y="475"/>
                        </a:lnTo>
                        <a:lnTo>
                          <a:pt x="390" y="483"/>
                        </a:lnTo>
                        <a:lnTo>
                          <a:pt x="399" y="475"/>
                        </a:lnTo>
                        <a:lnTo>
                          <a:pt x="399" y="483"/>
                        </a:lnTo>
                        <a:lnTo>
                          <a:pt x="407" y="492"/>
                        </a:lnTo>
                        <a:lnTo>
                          <a:pt x="407" y="500"/>
                        </a:lnTo>
                        <a:lnTo>
                          <a:pt x="399" y="509"/>
                        </a:lnTo>
                        <a:lnTo>
                          <a:pt x="399" y="517"/>
                        </a:lnTo>
                        <a:lnTo>
                          <a:pt x="399" y="526"/>
                        </a:lnTo>
                        <a:lnTo>
                          <a:pt x="399" y="534"/>
                        </a:lnTo>
                        <a:lnTo>
                          <a:pt x="399" y="543"/>
                        </a:lnTo>
                        <a:lnTo>
                          <a:pt x="399" y="551"/>
                        </a:lnTo>
                        <a:lnTo>
                          <a:pt x="399" y="560"/>
                        </a:lnTo>
                        <a:lnTo>
                          <a:pt x="399" y="568"/>
                        </a:lnTo>
                        <a:lnTo>
                          <a:pt x="399" y="585"/>
                        </a:lnTo>
                        <a:lnTo>
                          <a:pt x="416" y="593"/>
                        </a:lnTo>
                        <a:lnTo>
                          <a:pt x="416" y="602"/>
                        </a:lnTo>
                        <a:lnTo>
                          <a:pt x="424" y="602"/>
                        </a:lnTo>
                        <a:lnTo>
                          <a:pt x="441" y="610"/>
                        </a:lnTo>
                        <a:lnTo>
                          <a:pt x="441" y="619"/>
                        </a:lnTo>
                        <a:lnTo>
                          <a:pt x="450" y="619"/>
                        </a:lnTo>
                        <a:lnTo>
                          <a:pt x="467" y="627"/>
                        </a:lnTo>
                        <a:lnTo>
                          <a:pt x="475" y="627"/>
                        </a:lnTo>
                        <a:lnTo>
                          <a:pt x="475" y="636"/>
                        </a:lnTo>
                        <a:lnTo>
                          <a:pt x="484" y="644"/>
                        </a:lnTo>
                        <a:lnTo>
                          <a:pt x="484" y="653"/>
                        </a:lnTo>
                        <a:lnTo>
                          <a:pt x="492" y="661"/>
                        </a:lnTo>
                        <a:lnTo>
                          <a:pt x="501" y="670"/>
                        </a:lnTo>
                        <a:lnTo>
                          <a:pt x="509" y="670"/>
                        </a:lnTo>
                        <a:lnTo>
                          <a:pt x="518" y="670"/>
                        </a:lnTo>
                        <a:lnTo>
                          <a:pt x="526" y="678"/>
                        </a:lnTo>
                        <a:lnTo>
                          <a:pt x="535" y="678"/>
                        </a:lnTo>
                        <a:lnTo>
                          <a:pt x="543" y="695"/>
                        </a:lnTo>
                        <a:lnTo>
                          <a:pt x="543" y="704"/>
                        </a:lnTo>
                        <a:lnTo>
                          <a:pt x="543" y="712"/>
                        </a:lnTo>
                        <a:lnTo>
                          <a:pt x="543" y="729"/>
                        </a:lnTo>
                        <a:lnTo>
                          <a:pt x="552" y="737"/>
                        </a:lnTo>
                        <a:lnTo>
                          <a:pt x="509" y="737"/>
                        </a:lnTo>
                        <a:lnTo>
                          <a:pt x="501" y="737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85" name="Freeform 14"/>
                  <p:cNvSpPr>
                    <a:spLocks/>
                  </p:cNvSpPr>
                  <p:nvPr/>
                </p:nvSpPr>
                <p:spPr bwMode="auto">
                  <a:xfrm>
                    <a:off x="285" y="860"/>
                    <a:ext cx="816" cy="687"/>
                  </a:xfrm>
                  <a:custGeom>
                    <a:avLst/>
                    <a:gdLst>
                      <a:gd name="T0" fmla="*/ 68 w 816"/>
                      <a:gd name="T1" fmla="*/ 534 h 687"/>
                      <a:gd name="T2" fmla="*/ 0 w 816"/>
                      <a:gd name="T3" fmla="*/ 475 h 687"/>
                      <a:gd name="T4" fmla="*/ 9 w 816"/>
                      <a:gd name="T5" fmla="*/ 398 h 687"/>
                      <a:gd name="T6" fmla="*/ 60 w 816"/>
                      <a:gd name="T7" fmla="*/ 331 h 687"/>
                      <a:gd name="T8" fmla="*/ 119 w 816"/>
                      <a:gd name="T9" fmla="*/ 195 h 687"/>
                      <a:gd name="T10" fmla="*/ 162 w 816"/>
                      <a:gd name="T11" fmla="*/ 93 h 687"/>
                      <a:gd name="T12" fmla="*/ 162 w 816"/>
                      <a:gd name="T13" fmla="*/ 85 h 687"/>
                      <a:gd name="T14" fmla="*/ 179 w 816"/>
                      <a:gd name="T15" fmla="*/ 34 h 687"/>
                      <a:gd name="T16" fmla="*/ 204 w 816"/>
                      <a:gd name="T17" fmla="*/ 17 h 687"/>
                      <a:gd name="T18" fmla="*/ 213 w 816"/>
                      <a:gd name="T19" fmla="*/ 17 h 687"/>
                      <a:gd name="T20" fmla="*/ 247 w 816"/>
                      <a:gd name="T21" fmla="*/ 34 h 687"/>
                      <a:gd name="T22" fmla="*/ 264 w 816"/>
                      <a:gd name="T23" fmla="*/ 34 h 687"/>
                      <a:gd name="T24" fmla="*/ 281 w 816"/>
                      <a:gd name="T25" fmla="*/ 68 h 687"/>
                      <a:gd name="T26" fmla="*/ 272 w 816"/>
                      <a:gd name="T27" fmla="*/ 85 h 687"/>
                      <a:gd name="T28" fmla="*/ 272 w 816"/>
                      <a:gd name="T29" fmla="*/ 110 h 687"/>
                      <a:gd name="T30" fmla="*/ 306 w 816"/>
                      <a:gd name="T31" fmla="*/ 127 h 687"/>
                      <a:gd name="T32" fmla="*/ 332 w 816"/>
                      <a:gd name="T33" fmla="*/ 127 h 687"/>
                      <a:gd name="T34" fmla="*/ 357 w 816"/>
                      <a:gd name="T35" fmla="*/ 119 h 687"/>
                      <a:gd name="T36" fmla="*/ 383 w 816"/>
                      <a:gd name="T37" fmla="*/ 127 h 687"/>
                      <a:gd name="T38" fmla="*/ 400 w 816"/>
                      <a:gd name="T39" fmla="*/ 136 h 687"/>
                      <a:gd name="T40" fmla="*/ 408 w 816"/>
                      <a:gd name="T41" fmla="*/ 144 h 687"/>
                      <a:gd name="T42" fmla="*/ 425 w 816"/>
                      <a:gd name="T43" fmla="*/ 144 h 687"/>
                      <a:gd name="T44" fmla="*/ 451 w 816"/>
                      <a:gd name="T45" fmla="*/ 144 h 687"/>
                      <a:gd name="T46" fmla="*/ 468 w 816"/>
                      <a:gd name="T47" fmla="*/ 153 h 687"/>
                      <a:gd name="T48" fmla="*/ 502 w 816"/>
                      <a:gd name="T49" fmla="*/ 153 h 687"/>
                      <a:gd name="T50" fmla="*/ 527 w 816"/>
                      <a:gd name="T51" fmla="*/ 144 h 687"/>
                      <a:gd name="T52" fmla="*/ 561 w 816"/>
                      <a:gd name="T53" fmla="*/ 144 h 687"/>
                      <a:gd name="T54" fmla="*/ 586 w 816"/>
                      <a:gd name="T55" fmla="*/ 153 h 687"/>
                      <a:gd name="T56" fmla="*/ 697 w 816"/>
                      <a:gd name="T57" fmla="*/ 170 h 687"/>
                      <a:gd name="T58" fmla="*/ 790 w 816"/>
                      <a:gd name="T59" fmla="*/ 187 h 687"/>
                      <a:gd name="T60" fmla="*/ 799 w 816"/>
                      <a:gd name="T61" fmla="*/ 212 h 687"/>
                      <a:gd name="T62" fmla="*/ 816 w 816"/>
                      <a:gd name="T63" fmla="*/ 229 h 687"/>
                      <a:gd name="T64" fmla="*/ 807 w 816"/>
                      <a:gd name="T65" fmla="*/ 263 h 687"/>
                      <a:gd name="T66" fmla="*/ 782 w 816"/>
                      <a:gd name="T67" fmla="*/ 297 h 687"/>
                      <a:gd name="T68" fmla="*/ 773 w 816"/>
                      <a:gd name="T69" fmla="*/ 314 h 687"/>
                      <a:gd name="T70" fmla="*/ 765 w 816"/>
                      <a:gd name="T71" fmla="*/ 322 h 687"/>
                      <a:gd name="T72" fmla="*/ 765 w 816"/>
                      <a:gd name="T73" fmla="*/ 331 h 687"/>
                      <a:gd name="T74" fmla="*/ 748 w 816"/>
                      <a:gd name="T75" fmla="*/ 339 h 687"/>
                      <a:gd name="T76" fmla="*/ 731 w 816"/>
                      <a:gd name="T77" fmla="*/ 365 h 687"/>
                      <a:gd name="T78" fmla="*/ 722 w 816"/>
                      <a:gd name="T79" fmla="*/ 373 h 687"/>
                      <a:gd name="T80" fmla="*/ 714 w 816"/>
                      <a:gd name="T81" fmla="*/ 398 h 687"/>
                      <a:gd name="T82" fmla="*/ 722 w 816"/>
                      <a:gd name="T83" fmla="*/ 398 h 687"/>
                      <a:gd name="T84" fmla="*/ 731 w 816"/>
                      <a:gd name="T85" fmla="*/ 407 h 687"/>
                      <a:gd name="T86" fmla="*/ 739 w 816"/>
                      <a:gd name="T87" fmla="*/ 415 h 687"/>
                      <a:gd name="T88" fmla="*/ 731 w 816"/>
                      <a:gd name="T89" fmla="*/ 432 h 687"/>
                      <a:gd name="T90" fmla="*/ 722 w 816"/>
                      <a:gd name="T91" fmla="*/ 449 h 687"/>
                      <a:gd name="T92" fmla="*/ 722 w 816"/>
                      <a:gd name="T93" fmla="*/ 458 h 687"/>
                      <a:gd name="T94" fmla="*/ 714 w 816"/>
                      <a:gd name="T95" fmla="*/ 475 h 687"/>
                      <a:gd name="T96" fmla="*/ 451 w 816"/>
                      <a:gd name="T97" fmla="*/ 636 h 687"/>
                      <a:gd name="T98" fmla="*/ 264 w 816"/>
                      <a:gd name="T99" fmla="*/ 585 h 687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816"/>
                      <a:gd name="T151" fmla="*/ 0 h 687"/>
                      <a:gd name="T152" fmla="*/ 816 w 816"/>
                      <a:gd name="T153" fmla="*/ 687 h 687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816" h="687">
                        <a:moveTo>
                          <a:pt x="264" y="585"/>
                        </a:moveTo>
                        <a:lnTo>
                          <a:pt x="187" y="568"/>
                        </a:lnTo>
                        <a:lnTo>
                          <a:pt x="102" y="543"/>
                        </a:lnTo>
                        <a:lnTo>
                          <a:pt x="68" y="534"/>
                        </a:lnTo>
                        <a:lnTo>
                          <a:pt x="43" y="526"/>
                        </a:lnTo>
                        <a:lnTo>
                          <a:pt x="9" y="517"/>
                        </a:lnTo>
                        <a:lnTo>
                          <a:pt x="0" y="500"/>
                        </a:lnTo>
                        <a:lnTo>
                          <a:pt x="0" y="475"/>
                        </a:lnTo>
                        <a:lnTo>
                          <a:pt x="0" y="458"/>
                        </a:lnTo>
                        <a:lnTo>
                          <a:pt x="9" y="441"/>
                        </a:lnTo>
                        <a:lnTo>
                          <a:pt x="17" y="432"/>
                        </a:lnTo>
                        <a:lnTo>
                          <a:pt x="9" y="398"/>
                        </a:lnTo>
                        <a:lnTo>
                          <a:pt x="17" y="390"/>
                        </a:lnTo>
                        <a:lnTo>
                          <a:pt x="43" y="356"/>
                        </a:lnTo>
                        <a:lnTo>
                          <a:pt x="43" y="348"/>
                        </a:lnTo>
                        <a:lnTo>
                          <a:pt x="60" y="331"/>
                        </a:lnTo>
                        <a:lnTo>
                          <a:pt x="68" y="314"/>
                        </a:lnTo>
                        <a:lnTo>
                          <a:pt x="85" y="288"/>
                        </a:lnTo>
                        <a:lnTo>
                          <a:pt x="102" y="237"/>
                        </a:lnTo>
                        <a:lnTo>
                          <a:pt x="119" y="195"/>
                        </a:lnTo>
                        <a:lnTo>
                          <a:pt x="128" y="170"/>
                        </a:lnTo>
                        <a:lnTo>
                          <a:pt x="136" y="144"/>
                        </a:lnTo>
                        <a:lnTo>
                          <a:pt x="153" y="119"/>
                        </a:lnTo>
                        <a:lnTo>
                          <a:pt x="162" y="93"/>
                        </a:lnTo>
                        <a:lnTo>
                          <a:pt x="170" y="93"/>
                        </a:lnTo>
                        <a:lnTo>
                          <a:pt x="162" y="85"/>
                        </a:lnTo>
                        <a:lnTo>
                          <a:pt x="170" y="68"/>
                        </a:lnTo>
                        <a:lnTo>
                          <a:pt x="170" y="60"/>
                        </a:lnTo>
                        <a:lnTo>
                          <a:pt x="179" y="43"/>
                        </a:lnTo>
                        <a:lnTo>
                          <a:pt x="179" y="34"/>
                        </a:lnTo>
                        <a:lnTo>
                          <a:pt x="187" y="26"/>
                        </a:lnTo>
                        <a:lnTo>
                          <a:pt x="187" y="0"/>
                        </a:lnTo>
                        <a:lnTo>
                          <a:pt x="196" y="17"/>
                        </a:lnTo>
                        <a:lnTo>
                          <a:pt x="204" y="17"/>
                        </a:lnTo>
                        <a:lnTo>
                          <a:pt x="196" y="9"/>
                        </a:lnTo>
                        <a:lnTo>
                          <a:pt x="204" y="9"/>
                        </a:lnTo>
                        <a:lnTo>
                          <a:pt x="204" y="17"/>
                        </a:lnTo>
                        <a:lnTo>
                          <a:pt x="213" y="17"/>
                        </a:lnTo>
                        <a:lnTo>
                          <a:pt x="230" y="9"/>
                        </a:lnTo>
                        <a:lnTo>
                          <a:pt x="238" y="26"/>
                        </a:lnTo>
                        <a:lnTo>
                          <a:pt x="247" y="34"/>
                        </a:lnTo>
                        <a:lnTo>
                          <a:pt x="247" y="26"/>
                        </a:lnTo>
                        <a:lnTo>
                          <a:pt x="255" y="26"/>
                        </a:lnTo>
                        <a:lnTo>
                          <a:pt x="264" y="34"/>
                        </a:lnTo>
                        <a:lnTo>
                          <a:pt x="272" y="43"/>
                        </a:lnTo>
                        <a:lnTo>
                          <a:pt x="272" y="51"/>
                        </a:lnTo>
                        <a:lnTo>
                          <a:pt x="281" y="68"/>
                        </a:lnTo>
                        <a:lnTo>
                          <a:pt x="272" y="68"/>
                        </a:lnTo>
                        <a:lnTo>
                          <a:pt x="281" y="76"/>
                        </a:lnTo>
                        <a:lnTo>
                          <a:pt x="272" y="76"/>
                        </a:lnTo>
                        <a:lnTo>
                          <a:pt x="272" y="85"/>
                        </a:lnTo>
                        <a:lnTo>
                          <a:pt x="272" y="93"/>
                        </a:lnTo>
                        <a:lnTo>
                          <a:pt x="272" y="102"/>
                        </a:lnTo>
                        <a:lnTo>
                          <a:pt x="272" y="110"/>
                        </a:lnTo>
                        <a:lnTo>
                          <a:pt x="281" y="110"/>
                        </a:lnTo>
                        <a:lnTo>
                          <a:pt x="289" y="119"/>
                        </a:lnTo>
                        <a:lnTo>
                          <a:pt x="298" y="119"/>
                        </a:lnTo>
                        <a:lnTo>
                          <a:pt x="306" y="127"/>
                        </a:lnTo>
                        <a:lnTo>
                          <a:pt x="315" y="127"/>
                        </a:lnTo>
                        <a:lnTo>
                          <a:pt x="332" y="127"/>
                        </a:lnTo>
                        <a:lnTo>
                          <a:pt x="340" y="127"/>
                        </a:lnTo>
                        <a:lnTo>
                          <a:pt x="349" y="119"/>
                        </a:lnTo>
                        <a:lnTo>
                          <a:pt x="357" y="119"/>
                        </a:lnTo>
                        <a:lnTo>
                          <a:pt x="366" y="127"/>
                        </a:lnTo>
                        <a:lnTo>
                          <a:pt x="383" y="127"/>
                        </a:lnTo>
                        <a:lnTo>
                          <a:pt x="391" y="127"/>
                        </a:lnTo>
                        <a:lnTo>
                          <a:pt x="400" y="136"/>
                        </a:lnTo>
                        <a:lnTo>
                          <a:pt x="408" y="136"/>
                        </a:lnTo>
                        <a:lnTo>
                          <a:pt x="408" y="144"/>
                        </a:lnTo>
                        <a:lnTo>
                          <a:pt x="417" y="144"/>
                        </a:lnTo>
                        <a:lnTo>
                          <a:pt x="425" y="144"/>
                        </a:lnTo>
                        <a:lnTo>
                          <a:pt x="434" y="153"/>
                        </a:lnTo>
                        <a:lnTo>
                          <a:pt x="434" y="144"/>
                        </a:lnTo>
                        <a:lnTo>
                          <a:pt x="451" y="144"/>
                        </a:lnTo>
                        <a:lnTo>
                          <a:pt x="459" y="144"/>
                        </a:lnTo>
                        <a:lnTo>
                          <a:pt x="468" y="144"/>
                        </a:lnTo>
                        <a:lnTo>
                          <a:pt x="468" y="153"/>
                        </a:lnTo>
                        <a:lnTo>
                          <a:pt x="476" y="153"/>
                        </a:lnTo>
                        <a:lnTo>
                          <a:pt x="485" y="153"/>
                        </a:lnTo>
                        <a:lnTo>
                          <a:pt x="493" y="153"/>
                        </a:lnTo>
                        <a:lnTo>
                          <a:pt x="502" y="153"/>
                        </a:lnTo>
                        <a:lnTo>
                          <a:pt x="510" y="153"/>
                        </a:lnTo>
                        <a:lnTo>
                          <a:pt x="518" y="153"/>
                        </a:lnTo>
                        <a:lnTo>
                          <a:pt x="527" y="153"/>
                        </a:lnTo>
                        <a:lnTo>
                          <a:pt x="527" y="144"/>
                        </a:lnTo>
                        <a:lnTo>
                          <a:pt x="544" y="153"/>
                        </a:lnTo>
                        <a:lnTo>
                          <a:pt x="552" y="144"/>
                        </a:lnTo>
                        <a:lnTo>
                          <a:pt x="561" y="144"/>
                        </a:lnTo>
                        <a:lnTo>
                          <a:pt x="569" y="144"/>
                        </a:lnTo>
                        <a:lnTo>
                          <a:pt x="569" y="153"/>
                        </a:lnTo>
                        <a:lnTo>
                          <a:pt x="578" y="153"/>
                        </a:lnTo>
                        <a:lnTo>
                          <a:pt x="586" y="153"/>
                        </a:lnTo>
                        <a:lnTo>
                          <a:pt x="595" y="153"/>
                        </a:lnTo>
                        <a:lnTo>
                          <a:pt x="603" y="153"/>
                        </a:lnTo>
                        <a:lnTo>
                          <a:pt x="612" y="144"/>
                        </a:lnTo>
                        <a:lnTo>
                          <a:pt x="697" y="170"/>
                        </a:lnTo>
                        <a:lnTo>
                          <a:pt x="731" y="178"/>
                        </a:lnTo>
                        <a:lnTo>
                          <a:pt x="739" y="178"/>
                        </a:lnTo>
                        <a:lnTo>
                          <a:pt x="790" y="187"/>
                        </a:lnTo>
                        <a:lnTo>
                          <a:pt x="790" y="195"/>
                        </a:lnTo>
                        <a:lnTo>
                          <a:pt x="790" y="204"/>
                        </a:lnTo>
                        <a:lnTo>
                          <a:pt x="799" y="212"/>
                        </a:lnTo>
                        <a:lnTo>
                          <a:pt x="807" y="212"/>
                        </a:lnTo>
                        <a:lnTo>
                          <a:pt x="807" y="221"/>
                        </a:lnTo>
                        <a:lnTo>
                          <a:pt x="816" y="229"/>
                        </a:lnTo>
                        <a:lnTo>
                          <a:pt x="816" y="237"/>
                        </a:lnTo>
                        <a:lnTo>
                          <a:pt x="816" y="246"/>
                        </a:lnTo>
                        <a:lnTo>
                          <a:pt x="816" y="254"/>
                        </a:lnTo>
                        <a:lnTo>
                          <a:pt x="807" y="263"/>
                        </a:lnTo>
                        <a:lnTo>
                          <a:pt x="790" y="280"/>
                        </a:lnTo>
                        <a:lnTo>
                          <a:pt x="790" y="288"/>
                        </a:lnTo>
                        <a:lnTo>
                          <a:pt x="782" y="297"/>
                        </a:lnTo>
                        <a:lnTo>
                          <a:pt x="782" y="305"/>
                        </a:lnTo>
                        <a:lnTo>
                          <a:pt x="773" y="305"/>
                        </a:lnTo>
                        <a:lnTo>
                          <a:pt x="773" y="314"/>
                        </a:lnTo>
                        <a:lnTo>
                          <a:pt x="765" y="314"/>
                        </a:lnTo>
                        <a:lnTo>
                          <a:pt x="765" y="322"/>
                        </a:lnTo>
                        <a:lnTo>
                          <a:pt x="765" y="331"/>
                        </a:lnTo>
                        <a:lnTo>
                          <a:pt x="756" y="331"/>
                        </a:lnTo>
                        <a:lnTo>
                          <a:pt x="756" y="339"/>
                        </a:lnTo>
                        <a:lnTo>
                          <a:pt x="748" y="339"/>
                        </a:lnTo>
                        <a:lnTo>
                          <a:pt x="739" y="348"/>
                        </a:lnTo>
                        <a:lnTo>
                          <a:pt x="731" y="365"/>
                        </a:lnTo>
                        <a:lnTo>
                          <a:pt x="722" y="373"/>
                        </a:lnTo>
                        <a:lnTo>
                          <a:pt x="722" y="382"/>
                        </a:lnTo>
                        <a:lnTo>
                          <a:pt x="714" y="382"/>
                        </a:lnTo>
                        <a:lnTo>
                          <a:pt x="714" y="390"/>
                        </a:lnTo>
                        <a:lnTo>
                          <a:pt x="714" y="398"/>
                        </a:lnTo>
                        <a:lnTo>
                          <a:pt x="722" y="407"/>
                        </a:lnTo>
                        <a:lnTo>
                          <a:pt x="722" y="398"/>
                        </a:lnTo>
                        <a:lnTo>
                          <a:pt x="722" y="407"/>
                        </a:lnTo>
                        <a:lnTo>
                          <a:pt x="731" y="407"/>
                        </a:lnTo>
                        <a:lnTo>
                          <a:pt x="731" y="415"/>
                        </a:lnTo>
                        <a:lnTo>
                          <a:pt x="739" y="415"/>
                        </a:lnTo>
                        <a:lnTo>
                          <a:pt x="739" y="424"/>
                        </a:lnTo>
                        <a:lnTo>
                          <a:pt x="731" y="424"/>
                        </a:lnTo>
                        <a:lnTo>
                          <a:pt x="731" y="432"/>
                        </a:lnTo>
                        <a:lnTo>
                          <a:pt x="731" y="441"/>
                        </a:lnTo>
                        <a:lnTo>
                          <a:pt x="731" y="449"/>
                        </a:lnTo>
                        <a:lnTo>
                          <a:pt x="722" y="449"/>
                        </a:lnTo>
                        <a:lnTo>
                          <a:pt x="722" y="458"/>
                        </a:lnTo>
                        <a:lnTo>
                          <a:pt x="714" y="466"/>
                        </a:lnTo>
                        <a:lnTo>
                          <a:pt x="714" y="475"/>
                        </a:lnTo>
                        <a:lnTo>
                          <a:pt x="671" y="687"/>
                        </a:lnTo>
                        <a:lnTo>
                          <a:pt x="561" y="661"/>
                        </a:lnTo>
                        <a:lnTo>
                          <a:pt x="459" y="636"/>
                        </a:lnTo>
                        <a:lnTo>
                          <a:pt x="451" y="636"/>
                        </a:lnTo>
                        <a:lnTo>
                          <a:pt x="391" y="627"/>
                        </a:lnTo>
                        <a:lnTo>
                          <a:pt x="315" y="602"/>
                        </a:lnTo>
                        <a:lnTo>
                          <a:pt x="264" y="585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86" name="Freeform 15"/>
                  <p:cNvSpPr>
                    <a:spLocks/>
                  </p:cNvSpPr>
                  <p:nvPr/>
                </p:nvSpPr>
                <p:spPr bwMode="auto">
                  <a:xfrm>
                    <a:off x="5101" y="1047"/>
                    <a:ext cx="161" cy="356"/>
                  </a:xfrm>
                  <a:custGeom>
                    <a:avLst/>
                    <a:gdLst>
                      <a:gd name="T0" fmla="*/ 17 w 161"/>
                      <a:gd name="T1" fmla="*/ 356 h 356"/>
                      <a:gd name="T2" fmla="*/ 17 w 161"/>
                      <a:gd name="T3" fmla="*/ 356 h 356"/>
                      <a:gd name="T4" fmla="*/ 8 w 161"/>
                      <a:gd name="T5" fmla="*/ 347 h 356"/>
                      <a:gd name="T6" fmla="*/ 8 w 161"/>
                      <a:gd name="T7" fmla="*/ 339 h 356"/>
                      <a:gd name="T8" fmla="*/ 8 w 161"/>
                      <a:gd name="T9" fmla="*/ 330 h 356"/>
                      <a:gd name="T10" fmla="*/ 8 w 161"/>
                      <a:gd name="T11" fmla="*/ 322 h 356"/>
                      <a:gd name="T12" fmla="*/ 8 w 161"/>
                      <a:gd name="T13" fmla="*/ 313 h 356"/>
                      <a:gd name="T14" fmla="*/ 8 w 161"/>
                      <a:gd name="T15" fmla="*/ 305 h 356"/>
                      <a:gd name="T16" fmla="*/ 0 w 161"/>
                      <a:gd name="T17" fmla="*/ 288 h 356"/>
                      <a:gd name="T18" fmla="*/ 0 w 161"/>
                      <a:gd name="T19" fmla="*/ 279 h 356"/>
                      <a:gd name="T20" fmla="*/ 0 w 161"/>
                      <a:gd name="T21" fmla="*/ 271 h 356"/>
                      <a:gd name="T22" fmla="*/ 0 w 161"/>
                      <a:gd name="T23" fmla="*/ 262 h 356"/>
                      <a:gd name="T24" fmla="*/ 0 w 161"/>
                      <a:gd name="T25" fmla="*/ 245 h 356"/>
                      <a:gd name="T26" fmla="*/ 0 w 161"/>
                      <a:gd name="T27" fmla="*/ 228 h 356"/>
                      <a:gd name="T28" fmla="*/ 8 w 161"/>
                      <a:gd name="T29" fmla="*/ 220 h 356"/>
                      <a:gd name="T30" fmla="*/ 8 w 161"/>
                      <a:gd name="T31" fmla="*/ 211 h 356"/>
                      <a:gd name="T32" fmla="*/ 8 w 161"/>
                      <a:gd name="T33" fmla="*/ 203 h 356"/>
                      <a:gd name="T34" fmla="*/ 8 w 161"/>
                      <a:gd name="T35" fmla="*/ 195 h 356"/>
                      <a:gd name="T36" fmla="*/ 8 w 161"/>
                      <a:gd name="T37" fmla="*/ 186 h 356"/>
                      <a:gd name="T38" fmla="*/ 8 w 161"/>
                      <a:gd name="T39" fmla="*/ 186 h 356"/>
                      <a:gd name="T40" fmla="*/ 8 w 161"/>
                      <a:gd name="T41" fmla="*/ 178 h 356"/>
                      <a:gd name="T42" fmla="*/ 8 w 161"/>
                      <a:gd name="T43" fmla="*/ 169 h 356"/>
                      <a:gd name="T44" fmla="*/ 8 w 161"/>
                      <a:gd name="T45" fmla="*/ 161 h 356"/>
                      <a:gd name="T46" fmla="*/ 8 w 161"/>
                      <a:gd name="T47" fmla="*/ 152 h 356"/>
                      <a:gd name="T48" fmla="*/ 8 w 161"/>
                      <a:gd name="T49" fmla="*/ 144 h 356"/>
                      <a:gd name="T50" fmla="*/ 17 w 161"/>
                      <a:gd name="T51" fmla="*/ 144 h 356"/>
                      <a:gd name="T52" fmla="*/ 25 w 161"/>
                      <a:gd name="T53" fmla="*/ 135 h 356"/>
                      <a:gd name="T54" fmla="*/ 25 w 161"/>
                      <a:gd name="T55" fmla="*/ 135 h 356"/>
                      <a:gd name="T56" fmla="*/ 34 w 161"/>
                      <a:gd name="T57" fmla="*/ 127 h 356"/>
                      <a:gd name="T58" fmla="*/ 34 w 161"/>
                      <a:gd name="T59" fmla="*/ 118 h 356"/>
                      <a:gd name="T60" fmla="*/ 42 w 161"/>
                      <a:gd name="T61" fmla="*/ 118 h 356"/>
                      <a:gd name="T62" fmla="*/ 34 w 161"/>
                      <a:gd name="T63" fmla="*/ 110 h 356"/>
                      <a:gd name="T64" fmla="*/ 42 w 161"/>
                      <a:gd name="T65" fmla="*/ 101 h 356"/>
                      <a:gd name="T66" fmla="*/ 34 w 161"/>
                      <a:gd name="T67" fmla="*/ 93 h 356"/>
                      <a:gd name="T68" fmla="*/ 34 w 161"/>
                      <a:gd name="T69" fmla="*/ 93 h 356"/>
                      <a:gd name="T70" fmla="*/ 25 w 161"/>
                      <a:gd name="T71" fmla="*/ 76 h 356"/>
                      <a:gd name="T72" fmla="*/ 34 w 161"/>
                      <a:gd name="T73" fmla="*/ 59 h 356"/>
                      <a:gd name="T74" fmla="*/ 25 w 161"/>
                      <a:gd name="T75" fmla="*/ 50 h 356"/>
                      <a:gd name="T76" fmla="*/ 25 w 161"/>
                      <a:gd name="T77" fmla="*/ 42 h 356"/>
                      <a:gd name="T78" fmla="*/ 34 w 161"/>
                      <a:gd name="T79" fmla="*/ 25 h 356"/>
                      <a:gd name="T80" fmla="*/ 34 w 161"/>
                      <a:gd name="T81" fmla="*/ 17 h 356"/>
                      <a:gd name="T82" fmla="*/ 51 w 161"/>
                      <a:gd name="T83" fmla="*/ 17 h 356"/>
                      <a:gd name="T84" fmla="*/ 85 w 161"/>
                      <a:gd name="T85" fmla="*/ 84 h 356"/>
                      <a:gd name="T86" fmla="*/ 119 w 161"/>
                      <a:gd name="T87" fmla="*/ 186 h 356"/>
                      <a:gd name="T88" fmla="*/ 127 w 161"/>
                      <a:gd name="T89" fmla="*/ 211 h 356"/>
                      <a:gd name="T90" fmla="*/ 127 w 161"/>
                      <a:gd name="T91" fmla="*/ 220 h 356"/>
                      <a:gd name="T92" fmla="*/ 127 w 161"/>
                      <a:gd name="T93" fmla="*/ 228 h 356"/>
                      <a:gd name="T94" fmla="*/ 127 w 161"/>
                      <a:gd name="T95" fmla="*/ 237 h 356"/>
                      <a:gd name="T96" fmla="*/ 136 w 161"/>
                      <a:gd name="T97" fmla="*/ 245 h 356"/>
                      <a:gd name="T98" fmla="*/ 153 w 161"/>
                      <a:gd name="T99" fmla="*/ 254 h 356"/>
                      <a:gd name="T100" fmla="*/ 153 w 161"/>
                      <a:gd name="T101" fmla="*/ 271 h 356"/>
                      <a:gd name="T102" fmla="*/ 144 w 161"/>
                      <a:gd name="T103" fmla="*/ 271 h 356"/>
                      <a:gd name="T104" fmla="*/ 153 w 161"/>
                      <a:gd name="T105" fmla="*/ 279 h 356"/>
                      <a:gd name="T106" fmla="*/ 161 w 161"/>
                      <a:gd name="T107" fmla="*/ 271 h 356"/>
                      <a:gd name="T108" fmla="*/ 161 w 161"/>
                      <a:gd name="T109" fmla="*/ 296 h 356"/>
                      <a:gd name="T110" fmla="*/ 153 w 161"/>
                      <a:gd name="T111" fmla="*/ 296 h 356"/>
                      <a:gd name="T112" fmla="*/ 144 w 161"/>
                      <a:gd name="T113" fmla="*/ 313 h 356"/>
                      <a:gd name="T114" fmla="*/ 127 w 161"/>
                      <a:gd name="T115" fmla="*/ 313 h 356"/>
                      <a:gd name="T116" fmla="*/ 127 w 161"/>
                      <a:gd name="T117" fmla="*/ 322 h 356"/>
                      <a:gd name="T118" fmla="*/ 127 w 161"/>
                      <a:gd name="T119" fmla="*/ 330 h 356"/>
                      <a:gd name="T120" fmla="*/ 68 w 161"/>
                      <a:gd name="T121" fmla="*/ 347 h 356"/>
                      <a:gd name="T122" fmla="*/ 34 w 161"/>
                      <a:gd name="T123" fmla="*/ 356 h 35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w 161"/>
                      <a:gd name="T187" fmla="*/ 0 h 356"/>
                      <a:gd name="T188" fmla="*/ 161 w 161"/>
                      <a:gd name="T189" fmla="*/ 356 h 356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T186" t="T187" r="T188" b="T189"/>
                    <a:pathLst>
                      <a:path w="161" h="356">
                        <a:moveTo>
                          <a:pt x="34" y="356"/>
                        </a:moveTo>
                        <a:lnTo>
                          <a:pt x="17" y="356"/>
                        </a:lnTo>
                        <a:lnTo>
                          <a:pt x="8" y="347"/>
                        </a:lnTo>
                        <a:lnTo>
                          <a:pt x="8" y="339"/>
                        </a:lnTo>
                        <a:lnTo>
                          <a:pt x="8" y="330"/>
                        </a:lnTo>
                        <a:lnTo>
                          <a:pt x="8" y="322"/>
                        </a:lnTo>
                        <a:lnTo>
                          <a:pt x="8" y="313"/>
                        </a:lnTo>
                        <a:lnTo>
                          <a:pt x="8" y="305"/>
                        </a:lnTo>
                        <a:lnTo>
                          <a:pt x="0" y="305"/>
                        </a:lnTo>
                        <a:lnTo>
                          <a:pt x="0" y="288"/>
                        </a:lnTo>
                        <a:lnTo>
                          <a:pt x="0" y="279"/>
                        </a:lnTo>
                        <a:lnTo>
                          <a:pt x="0" y="271"/>
                        </a:lnTo>
                        <a:lnTo>
                          <a:pt x="0" y="262"/>
                        </a:lnTo>
                        <a:lnTo>
                          <a:pt x="0" y="254"/>
                        </a:lnTo>
                        <a:lnTo>
                          <a:pt x="0" y="245"/>
                        </a:lnTo>
                        <a:lnTo>
                          <a:pt x="0" y="228"/>
                        </a:lnTo>
                        <a:lnTo>
                          <a:pt x="8" y="220"/>
                        </a:lnTo>
                        <a:lnTo>
                          <a:pt x="8" y="211"/>
                        </a:lnTo>
                        <a:lnTo>
                          <a:pt x="8" y="203"/>
                        </a:lnTo>
                        <a:lnTo>
                          <a:pt x="8" y="195"/>
                        </a:lnTo>
                        <a:lnTo>
                          <a:pt x="8" y="186"/>
                        </a:lnTo>
                        <a:lnTo>
                          <a:pt x="8" y="178"/>
                        </a:lnTo>
                        <a:lnTo>
                          <a:pt x="8" y="169"/>
                        </a:lnTo>
                        <a:lnTo>
                          <a:pt x="8" y="161"/>
                        </a:lnTo>
                        <a:lnTo>
                          <a:pt x="8" y="152"/>
                        </a:lnTo>
                        <a:lnTo>
                          <a:pt x="8" y="144"/>
                        </a:lnTo>
                        <a:lnTo>
                          <a:pt x="17" y="144"/>
                        </a:lnTo>
                        <a:lnTo>
                          <a:pt x="25" y="144"/>
                        </a:lnTo>
                        <a:lnTo>
                          <a:pt x="25" y="135"/>
                        </a:lnTo>
                        <a:lnTo>
                          <a:pt x="34" y="127"/>
                        </a:lnTo>
                        <a:lnTo>
                          <a:pt x="34" y="118"/>
                        </a:lnTo>
                        <a:lnTo>
                          <a:pt x="42" y="118"/>
                        </a:lnTo>
                        <a:lnTo>
                          <a:pt x="42" y="110"/>
                        </a:lnTo>
                        <a:lnTo>
                          <a:pt x="34" y="110"/>
                        </a:lnTo>
                        <a:lnTo>
                          <a:pt x="42" y="101"/>
                        </a:lnTo>
                        <a:lnTo>
                          <a:pt x="34" y="93"/>
                        </a:lnTo>
                        <a:lnTo>
                          <a:pt x="25" y="84"/>
                        </a:lnTo>
                        <a:lnTo>
                          <a:pt x="25" y="76"/>
                        </a:lnTo>
                        <a:lnTo>
                          <a:pt x="34" y="59"/>
                        </a:lnTo>
                        <a:lnTo>
                          <a:pt x="25" y="50"/>
                        </a:lnTo>
                        <a:lnTo>
                          <a:pt x="25" y="42"/>
                        </a:lnTo>
                        <a:lnTo>
                          <a:pt x="34" y="34"/>
                        </a:lnTo>
                        <a:lnTo>
                          <a:pt x="34" y="25"/>
                        </a:lnTo>
                        <a:lnTo>
                          <a:pt x="25" y="17"/>
                        </a:lnTo>
                        <a:lnTo>
                          <a:pt x="34" y="17"/>
                        </a:lnTo>
                        <a:lnTo>
                          <a:pt x="34" y="8"/>
                        </a:lnTo>
                        <a:lnTo>
                          <a:pt x="51" y="17"/>
                        </a:lnTo>
                        <a:lnTo>
                          <a:pt x="59" y="0"/>
                        </a:lnTo>
                        <a:lnTo>
                          <a:pt x="85" y="84"/>
                        </a:lnTo>
                        <a:lnTo>
                          <a:pt x="93" y="127"/>
                        </a:lnTo>
                        <a:lnTo>
                          <a:pt x="119" y="186"/>
                        </a:lnTo>
                        <a:lnTo>
                          <a:pt x="127" y="211"/>
                        </a:lnTo>
                        <a:lnTo>
                          <a:pt x="127" y="220"/>
                        </a:lnTo>
                        <a:lnTo>
                          <a:pt x="127" y="228"/>
                        </a:lnTo>
                        <a:lnTo>
                          <a:pt x="127" y="237"/>
                        </a:lnTo>
                        <a:lnTo>
                          <a:pt x="136" y="245"/>
                        </a:lnTo>
                        <a:lnTo>
                          <a:pt x="153" y="254"/>
                        </a:lnTo>
                        <a:lnTo>
                          <a:pt x="153" y="262"/>
                        </a:lnTo>
                        <a:lnTo>
                          <a:pt x="153" y="271"/>
                        </a:lnTo>
                        <a:lnTo>
                          <a:pt x="144" y="271"/>
                        </a:lnTo>
                        <a:lnTo>
                          <a:pt x="153" y="279"/>
                        </a:lnTo>
                        <a:lnTo>
                          <a:pt x="153" y="271"/>
                        </a:lnTo>
                        <a:lnTo>
                          <a:pt x="161" y="271"/>
                        </a:lnTo>
                        <a:lnTo>
                          <a:pt x="161" y="296"/>
                        </a:lnTo>
                        <a:lnTo>
                          <a:pt x="153" y="296"/>
                        </a:lnTo>
                        <a:lnTo>
                          <a:pt x="144" y="305"/>
                        </a:lnTo>
                        <a:lnTo>
                          <a:pt x="144" y="313"/>
                        </a:lnTo>
                        <a:lnTo>
                          <a:pt x="136" y="313"/>
                        </a:lnTo>
                        <a:lnTo>
                          <a:pt x="127" y="313"/>
                        </a:lnTo>
                        <a:lnTo>
                          <a:pt x="136" y="322"/>
                        </a:lnTo>
                        <a:lnTo>
                          <a:pt x="127" y="322"/>
                        </a:lnTo>
                        <a:lnTo>
                          <a:pt x="127" y="330"/>
                        </a:lnTo>
                        <a:lnTo>
                          <a:pt x="68" y="347"/>
                        </a:lnTo>
                        <a:lnTo>
                          <a:pt x="34" y="356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87" name="Freeform 16"/>
                  <p:cNvSpPr>
                    <a:spLocks/>
                  </p:cNvSpPr>
                  <p:nvPr/>
                </p:nvSpPr>
                <p:spPr bwMode="auto">
                  <a:xfrm>
                    <a:off x="5041" y="1343"/>
                    <a:ext cx="340" cy="178"/>
                  </a:xfrm>
                  <a:custGeom>
                    <a:avLst/>
                    <a:gdLst>
                      <a:gd name="T0" fmla="*/ 213 w 340"/>
                      <a:gd name="T1" fmla="*/ 153 h 178"/>
                      <a:gd name="T2" fmla="*/ 204 w 340"/>
                      <a:gd name="T3" fmla="*/ 144 h 178"/>
                      <a:gd name="T4" fmla="*/ 204 w 340"/>
                      <a:gd name="T5" fmla="*/ 136 h 178"/>
                      <a:gd name="T6" fmla="*/ 196 w 340"/>
                      <a:gd name="T7" fmla="*/ 127 h 178"/>
                      <a:gd name="T8" fmla="*/ 187 w 340"/>
                      <a:gd name="T9" fmla="*/ 127 h 178"/>
                      <a:gd name="T10" fmla="*/ 162 w 340"/>
                      <a:gd name="T11" fmla="*/ 136 h 178"/>
                      <a:gd name="T12" fmla="*/ 128 w 340"/>
                      <a:gd name="T13" fmla="*/ 136 h 178"/>
                      <a:gd name="T14" fmla="*/ 85 w 340"/>
                      <a:gd name="T15" fmla="*/ 153 h 178"/>
                      <a:gd name="T16" fmla="*/ 85 w 340"/>
                      <a:gd name="T17" fmla="*/ 153 h 178"/>
                      <a:gd name="T18" fmla="*/ 68 w 340"/>
                      <a:gd name="T19" fmla="*/ 153 h 178"/>
                      <a:gd name="T20" fmla="*/ 68 w 340"/>
                      <a:gd name="T21" fmla="*/ 161 h 178"/>
                      <a:gd name="T22" fmla="*/ 51 w 340"/>
                      <a:gd name="T23" fmla="*/ 161 h 178"/>
                      <a:gd name="T24" fmla="*/ 0 w 340"/>
                      <a:gd name="T25" fmla="*/ 170 h 178"/>
                      <a:gd name="T26" fmla="*/ 0 w 340"/>
                      <a:gd name="T27" fmla="*/ 110 h 178"/>
                      <a:gd name="T28" fmla="*/ 26 w 340"/>
                      <a:gd name="T29" fmla="*/ 68 h 178"/>
                      <a:gd name="T30" fmla="*/ 77 w 340"/>
                      <a:gd name="T31" fmla="*/ 60 h 178"/>
                      <a:gd name="T32" fmla="*/ 128 w 340"/>
                      <a:gd name="T33" fmla="*/ 51 h 178"/>
                      <a:gd name="T34" fmla="*/ 187 w 340"/>
                      <a:gd name="T35" fmla="*/ 34 h 178"/>
                      <a:gd name="T36" fmla="*/ 187 w 340"/>
                      <a:gd name="T37" fmla="*/ 26 h 178"/>
                      <a:gd name="T38" fmla="*/ 187 w 340"/>
                      <a:gd name="T39" fmla="*/ 17 h 178"/>
                      <a:gd name="T40" fmla="*/ 204 w 340"/>
                      <a:gd name="T41" fmla="*/ 17 h 178"/>
                      <a:gd name="T42" fmla="*/ 213 w 340"/>
                      <a:gd name="T43" fmla="*/ 0 h 178"/>
                      <a:gd name="T44" fmla="*/ 221 w 340"/>
                      <a:gd name="T45" fmla="*/ 0 h 178"/>
                      <a:gd name="T46" fmla="*/ 238 w 340"/>
                      <a:gd name="T47" fmla="*/ 26 h 178"/>
                      <a:gd name="T48" fmla="*/ 247 w 340"/>
                      <a:gd name="T49" fmla="*/ 34 h 178"/>
                      <a:gd name="T50" fmla="*/ 230 w 340"/>
                      <a:gd name="T51" fmla="*/ 60 h 178"/>
                      <a:gd name="T52" fmla="*/ 221 w 340"/>
                      <a:gd name="T53" fmla="*/ 76 h 178"/>
                      <a:gd name="T54" fmla="*/ 238 w 340"/>
                      <a:gd name="T55" fmla="*/ 76 h 178"/>
                      <a:gd name="T56" fmla="*/ 247 w 340"/>
                      <a:gd name="T57" fmla="*/ 76 h 178"/>
                      <a:gd name="T58" fmla="*/ 272 w 340"/>
                      <a:gd name="T59" fmla="*/ 110 h 178"/>
                      <a:gd name="T60" fmla="*/ 281 w 340"/>
                      <a:gd name="T61" fmla="*/ 127 h 178"/>
                      <a:gd name="T62" fmla="*/ 306 w 340"/>
                      <a:gd name="T63" fmla="*/ 127 h 178"/>
                      <a:gd name="T64" fmla="*/ 315 w 340"/>
                      <a:gd name="T65" fmla="*/ 127 h 178"/>
                      <a:gd name="T66" fmla="*/ 332 w 340"/>
                      <a:gd name="T67" fmla="*/ 110 h 178"/>
                      <a:gd name="T68" fmla="*/ 298 w 340"/>
                      <a:gd name="T69" fmla="*/ 85 h 178"/>
                      <a:gd name="T70" fmla="*/ 323 w 340"/>
                      <a:gd name="T71" fmla="*/ 85 h 178"/>
                      <a:gd name="T72" fmla="*/ 340 w 340"/>
                      <a:gd name="T73" fmla="*/ 119 h 178"/>
                      <a:gd name="T74" fmla="*/ 306 w 340"/>
                      <a:gd name="T75" fmla="*/ 144 h 178"/>
                      <a:gd name="T76" fmla="*/ 281 w 340"/>
                      <a:gd name="T77" fmla="*/ 161 h 178"/>
                      <a:gd name="T78" fmla="*/ 281 w 340"/>
                      <a:gd name="T79" fmla="*/ 136 h 178"/>
                      <a:gd name="T80" fmla="*/ 255 w 340"/>
                      <a:gd name="T81" fmla="*/ 161 h 178"/>
                      <a:gd name="T82" fmla="*/ 238 w 340"/>
                      <a:gd name="T83" fmla="*/ 178 h 178"/>
                      <a:gd name="T84" fmla="*/ 230 w 340"/>
                      <a:gd name="T85" fmla="*/ 161 h 178"/>
                      <a:gd name="T86" fmla="*/ 221 w 340"/>
                      <a:gd name="T87" fmla="*/ 153 h 178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340"/>
                      <a:gd name="T133" fmla="*/ 0 h 178"/>
                      <a:gd name="T134" fmla="*/ 340 w 340"/>
                      <a:gd name="T135" fmla="*/ 178 h 178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340" h="178">
                        <a:moveTo>
                          <a:pt x="213" y="153"/>
                        </a:moveTo>
                        <a:lnTo>
                          <a:pt x="213" y="153"/>
                        </a:lnTo>
                        <a:lnTo>
                          <a:pt x="213" y="144"/>
                        </a:lnTo>
                        <a:lnTo>
                          <a:pt x="204" y="144"/>
                        </a:lnTo>
                        <a:lnTo>
                          <a:pt x="204" y="136"/>
                        </a:lnTo>
                        <a:lnTo>
                          <a:pt x="196" y="127"/>
                        </a:lnTo>
                        <a:lnTo>
                          <a:pt x="196" y="119"/>
                        </a:lnTo>
                        <a:lnTo>
                          <a:pt x="187" y="127"/>
                        </a:lnTo>
                        <a:lnTo>
                          <a:pt x="162" y="136"/>
                        </a:lnTo>
                        <a:lnTo>
                          <a:pt x="136" y="136"/>
                        </a:lnTo>
                        <a:lnTo>
                          <a:pt x="128" y="136"/>
                        </a:lnTo>
                        <a:lnTo>
                          <a:pt x="94" y="144"/>
                        </a:lnTo>
                        <a:lnTo>
                          <a:pt x="85" y="153"/>
                        </a:lnTo>
                        <a:lnTo>
                          <a:pt x="68" y="153"/>
                        </a:lnTo>
                        <a:lnTo>
                          <a:pt x="68" y="161"/>
                        </a:lnTo>
                        <a:lnTo>
                          <a:pt x="68" y="153"/>
                        </a:lnTo>
                        <a:lnTo>
                          <a:pt x="51" y="161"/>
                        </a:lnTo>
                        <a:lnTo>
                          <a:pt x="43" y="161"/>
                        </a:lnTo>
                        <a:lnTo>
                          <a:pt x="0" y="170"/>
                        </a:lnTo>
                        <a:lnTo>
                          <a:pt x="0" y="161"/>
                        </a:lnTo>
                        <a:lnTo>
                          <a:pt x="0" y="110"/>
                        </a:lnTo>
                        <a:lnTo>
                          <a:pt x="0" y="76"/>
                        </a:lnTo>
                        <a:lnTo>
                          <a:pt x="26" y="68"/>
                        </a:lnTo>
                        <a:lnTo>
                          <a:pt x="34" y="68"/>
                        </a:lnTo>
                        <a:lnTo>
                          <a:pt x="77" y="60"/>
                        </a:lnTo>
                        <a:lnTo>
                          <a:pt x="94" y="60"/>
                        </a:lnTo>
                        <a:lnTo>
                          <a:pt x="128" y="51"/>
                        </a:lnTo>
                        <a:lnTo>
                          <a:pt x="187" y="34"/>
                        </a:lnTo>
                        <a:lnTo>
                          <a:pt x="187" y="26"/>
                        </a:lnTo>
                        <a:lnTo>
                          <a:pt x="196" y="26"/>
                        </a:lnTo>
                        <a:lnTo>
                          <a:pt x="187" y="17"/>
                        </a:lnTo>
                        <a:lnTo>
                          <a:pt x="196" y="17"/>
                        </a:lnTo>
                        <a:lnTo>
                          <a:pt x="204" y="17"/>
                        </a:lnTo>
                        <a:lnTo>
                          <a:pt x="204" y="9"/>
                        </a:lnTo>
                        <a:lnTo>
                          <a:pt x="213" y="0"/>
                        </a:lnTo>
                        <a:lnTo>
                          <a:pt x="221" y="0"/>
                        </a:lnTo>
                        <a:lnTo>
                          <a:pt x="238" y="26"/>
                        </a:lnTo>
                        <a:lnTo>
                          <a:pt x="247" y="26"/>
                        </a:lnTo>
                        <a:lnTo>
                          <a:pt x="247" y="34"/>
                        </a:lnTo>
                        <a:lnTo>
                          <a:pt x="230" y="43"/>
                        </a:lnTo>
                        <a:lnTo>
                          <a:pt x="230" y="60"/>
                        </a:lnTo>
                        <a:lnTo>
                          <a:pt x="221" y="60"/>
                        </a:lnTo>
                        <a:lnTo>
                          <a:pt x="221" y="76"/>
                        </a:lnTo>
                        <a:lnTo>
                          <a:pt x="230" y="85"/>
                        </a:lnTo>
                        <a:lnTo>
                          <a:pt x="238" y="76"/>
                        </a:lnTo>
                        <a:lnTo>
                          <a:pt x="247" y="76"/>
                        </a:lnTo>
                        <a:lnTo>
                          <a:pt x="255" y="85"/>
                        </a:lnTo>
                        <a:lnTo>
                          <a:pt x="272" y="110"/>
                        </a:lnTo>
                        <a:lnTo>
                          <a:pt x="281" y="110"/>
                        </a:lnTo>
                        <a:lnTo>
                          <a:pt x="281" y="127"/>
                        </a:lnTo>
                        <a:lnTo>
                          <a:pt x="298" y="136"/>
                        </a:lnTo>
                        <a:lnTo>
                          <a:pt x="306" y="127"/>
                        </a:lnTo>
                        <a:lnTo>
                          <a:pt x="306" y="136"/>
                        </a:lnTo>
                        <a:lnTo>
                          <a:pt x="315" y="127"/>
                        </a:lnTo>
                        <a:lnTo>
                          <a:pt x="332" y="119"/>
                        </a:lnTo>
                        <a:lnTo>
                          <a:pt x="332" y="110"/>
                        </a:lnTo>
                        <a:lnTo>
                          <a:pt x="315" y="93"/>
                        </a:lnTo>
                        <a:lnTo>
                          <a:pt x="298" y="85"/>
                        </a:lnTo>
                        <a:lnTo>
                          <a:pt x="315" y="85"/>
                        </a:lnTo>
                        <a:lnTo>
                          <a:pt x="323" y="85"/>
                        </a:lnTo>
                        <a:lnTo>
                          <a:pt x="332" y="102"/>
                        </a:lnTo>
                        <a:lnTo>
                          <a:pt x="340" y="119"/>
                        </a:lnTo>
                        <a:lnTo>
                          <a:pt x="340" y="127"/>
                        </a:lnTo>
                        <a:lnTo>
                          <a:pt x="306" y="144"/>
                        </a:lnTo>
                        <a:lnTo>
                          <a:pt x="298" y="153"/>
                        </a:lnTo>
                        <a:lnTo>
                          <a:pt x="281" y="161"/>
                        </a:lnTo>
                        <a:lnTo>
                          <a:pt x="281" y="136"/>
                        </a:lnTo>
                        <a:lnTo>
                          <a:pt x="264" y="161"/>
                        </a:lnTo>
                        <a:lnTo>
                          <a:pt x="255" y="161"/>
                        </a:lnTo>
                        <a:lnTo>
                          <a:pt x="247" y="178"/>
                        </a:lnTo>
                        <a:lnTo>
                          <a:pt x="238" y="178"/>
                        </a:lnTo>
                        <a:lnTo>
                          <a:pt x="230" y="161"/>
                        </a:lnTo>
                        <a:lnTo>
                          <a:pt x="221" y="153"/>
                        </a:lnTo>
                        <a:lnTo>
                          <a:pt x="213" y="153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88" name="Freeform 17"/>
                  <p:cNvSpPr>
                    <a:spLocks/>
                  </p:cNvSpPr>
                  <p:nvPr/>
                </p:nvSpPr>
                <p:spPr bwMode="auto">
                  <a:xfrm>
                    <a:off x="4455" y="1140"/>
                    <a:ext cx="612" cy="551"/>
                  </a:xfrm>
                  <a:custGeom>
                    <a:avLst/>
                    <a:gdLst>
                      <a:gd name="T0" fmla="*/ 34 w 612"/>
                      <a:gd name="T1" fmla="*/ 423 h 551"/>
                      <a:gd name="T2" fmla="*/ 77 w 612"/>
                      <a:gd name="T3" fmla="*/ 381 h 551"/>
                      <a:gd name="T4" fmla="*/ 60 w 612"/>
                      <a:gd name="T5" fmla="*/ 347 h 551"/>
                      <a:gd name="T6" fmla="*/ 43 w 612"/>
                      <a:gd name="T7" fmla="*/ 322 h 551"/>
                      <a:gd name="T8" fmla="*/ 162 w 612"/>
                      <a:gd name="T9" fmla="*/ 296 h 551"/>
                      <a:gd name="T10" fmla="*/ 238 w 612"/>
                      <a:gd name="T11" fmla="*/ 288 h 551"/>
                      <a:gd name="T12" fmla="*/ 264 w 612"/>
                      <a:gd name="T13" fmla="*/ 263 h 551"/>
                      <a:gd name="T14" fmla="*/ 298 w 612"/>
                      <a:gd name="T15" fmla="*/ 229 h 551"/>
                      <a:gd name="T16" fmla="*/ 289 w 612"/>
                      <a:gd name="T17" fmla="*/ 195 h 551"/>
                      <a:gd name="T18" fmla="*/ 289 w 612"/>
                      <a:gd name="T19" fmla="*/ 169 h 551"/>
                      <a:gd name="T20" fmla="*/ 306 w 612"/>
                      <a:gd name="T21" fmla="*/ 127 h 551"/>
                      <a:gd name="T22" fmla="*/ 374 w 612"/>
                      <a:gd name="T23" fmla="*/ 42 h 551"/>
                      <a:gd name="T24" fmla="*/ 510 w 612"/>
                      <a:gd name="T25" fmla="*/ 0 h 551"/>
                      <a:gd name="T26" fmla="*/ 518 w 612"/>
                      <a:gd name="T27" fmla="*/ 17 h 551"/>
                      <a:gd name="T28" fmla="*/ 518 w 612"/>
                      <a:gd name="T29" fmla="*/ 34 h 551"/>
                      <a:gd name="T30" fmla="*/ 518 w 612"/>
                      <a:gd name="T31" fmla="*/ 42 h 551"/>
                      <a:gd name="T32" fmla="*/ 527 w 612"/>
                      <a:gd name="T33" fmla="*/ 51 h 551"/>
                      <a:gd name="T34" fmla="*/ 535 w 612"/>
                      <a:gd name="T35" fmla="*/ 68 h 551"/>
                      <a:gd name="T36" fmla="*/ 535 w 612"/>
                      <a:gd name="T37" fmla="*/ 102 h 551"/>
                      <a:gd name="T38" fmla="*/ 535 w 612"/>
                      <a:gd name="T39" fmla="*/ 110 h 551"/>
                      <a:gd name="T40" fmla="*/ 535 w 612"/>
                      <a:gd name="T41" fmla="*/ 118 h 551"/>
                      <a:gd name="T42" fmla="*/ 544 w 612"/>
                      <a:gd name="T43" fmla="*/ 135 h 551"/>
                      <a:gd name="T44" fmla="*/ 552 w 612"/>
                      <a:gd name="T45" fmla="*/ 152 h 551"/>
                      <a:gd name="T46" fmla="*/ 552 w 612"/>
                      <a:gd name="T47" fmla="*/ 178 h 551"/>
                      <a:gd name="T48" fmla="*/ 561 w 612"/>
                      <a:gd name="T49" fmla="*/ 169 h 551"/>
                      <a:gd name="T50" fmla="*/ 561 w 612"/>
                      <a:gd name="T51" fmla="*/ 178 h 551"/>
                      <a:gd name="T52" fmla="*/ 569 w 612"/>
                      <a:gd name="T53" fmla="*/ 203 h 551"/>
                      <a:gd name="T54" fmla="*/ 586 w 612"/>
                      <a:gd name="T55" fmla="*/ 271 h 551"/>
                      <a:gd name="T56" fmla="*/ 586 w 612"/>
                      <a:gd name="T57" fmla="*/ 313 h 551"/>
                      <a:gd name="T58" fmla="*/ 595 w 612"/>
                      <a:gd name="T59" fmla="*/ 415 h 551"/>
                      <a:gd name="T60" fmla="*/ 603 w 612"/>
                      <a:gd name="T61" fmla="*/ 466 h 551"/>
                      <a:gd name="T62" fmla="*/ 603 w 612"/>
                      <a:gd name="T63" fmla="*/ 508 h 551"/>
                      <a:gd name="T64" fmla="*/ 595 w 612"/>
                      <a:gd name="T65" fmla="*/ 534 h 551"/>
                      <a:gd name="T66" fmla="*/ 578 w 612"/>
                      <a:gd name="T67" fmla="*/ 551 h 551"/>
                      <a:gd name="T68" fmla="*/ 586 w 612"/>
                      <a:gd name="T69" fmla="*/ 525 h 551"/>
                      <a:gd name="T70" fmla="*/ 552 w 612"/>
                      <a:gd name="T71" fmla="*/ 500 h 551"/>
                      <a:gd name="T72" fmla="*/ 502 w 612"/>
                      <a:gd name="T73" fmla="*/ 483 h 551"/>
                      <a:gd name="T74" fmla="*/ 493 w 612"/>
                      <a:gd name="T75" fmla="*/ 474 h 551"/>
                      <a:gd name="T76" fmla="*/ 476 w 612"/>
                      <a:gd name="T77" fmla="*/ 474 h 551"/>
                      <a:gd name="T78" fmla="*/ 476 w 612"/>
                      <a:gd name="T79" fmla="*/ 474 h 551"/>
                      <a:gd name="T80" fmla="*/ 459 w 612"/>
                      <a:gd name="T81" fmla="*/ 466 h 551"/>
                      <a:gd name="T82" fmla="*/ 459 w 612"/>
                      <a:gd name="T83" fmla="*/ 457 h 551"/>
                      <a:gd name="T84" fmla="*/ 451 w 612"/>
                      <a:gd name="T85" fmla="*/ 440 h 551"/>
                      <a:gd name="T86" fmla="*/ 451 w 612"/>
                      <a:gd name="T87" fmla="*/ 432 h 551"/>
                      <a:gd name="T88" fmla="*/ 442 w 612"/>
                      <a:gd name="T89" fmla="*/ 432 h 551"/>
                      <a:gd name="T90" fmla="*/ 425 w 612"/>
                      <a:gd name="T91" fmla="*/ 423 h 551"/>
                      <a:gd name="T92" fmla="*/ 417 w 612"/>
                      <a:gd name="T93" fmla="*/ 415 h 551"/>
                      <a:gd name="T94" fmla="*/ 349 w 612"/>
                      <a:gd name="T95" fmla="*/ 432 h 551"/>
                      <a:gd name="T96" fmla="*/ 272 w 612"/>
                      <a:gd name="T97" fmla="*/ 449 h 551"/>
                      <a:gd name="T98" fmla="*/ 153 w 612"/>
                      <a:gd name="T99" fmla="*/ 474 h 551"/>
                      <a:gd name="T100" fmla="*/ 77 w 612"/>
                      <a:gd name="T101" fmla="*/ 483 h 551"/>
                      <a:gd name="T102" fmla="*/ 0 w 612"/>
                      <a:gd name="T103" fmla="*/ 466 h 551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w 612"/>
                      <a:gd name="T157" fmla="*/ 0 h 551"/>
                      <a:gd name="T158" fmla="*/ 612 w 612"/>
                      <a:gd name="T159" fmla="*/ 551 h 551"/>
                    </a:gdLst>
                    <a:ahLst/>
                    <a:cxnLst>
                      <a:cxn ang="T104">
                        <a:pos x="T0" y="T1"/>
                      </a:cxn>
                      <a:cxn ang="T105">
                        <a:pos x="T2" y="T3"/>
                      </a:cxn>
                      <a:cxn ang="T106">
                        <a:pos x="T4" y="T5"/>
                      </a:cxn>
                      <a:cxn ang="T107">
                        <a:pos x="T6" y="T7"/>
                      </a:cxn>
                      <a:cxn ang="T108">
                        <a:pos x="T8" y="T9"/>
                      </a:cxn>
                      <a:cxn ang="T109">
                        <a:pos x="T10" y="T11"/>
                      </a:cxn>
                      <a:cxn ang="T110">
                        <a:pos x="T12" y="T13"/>
                      </a:cxn>
                      <a:cxn ang="T111">
                        <a:pos x="T14" y="T15"/>
                      </a:cxn>
                      <a:cxn ang="T112">
                        <a:pos x="T16" y="T17"/>
                      </a:cxn>
                      <a:cxn ang="T113">
                        <a:pos x="T18" y="T19"/>
                      </a:cxn>
                      <a:cxn ang="T114">
                        <a:pos x="T20" y="T21"/>
                      </a:cxn>
                      <a:cxn ang="T115">
                        <a:pos x="T22" y="T23"/>
                      </a:cxn>
                      <a:cxn ang="T116">
                        <a:pos x="T24" y="T25"/>
                      </a:cxn>
                      <a:cxn ang="T117">
                        <a:pos x="T26" y="T27"/>
                      </a:cxn>
                      <a:cxn ang="T118">
                        <a:pos x="T28" y="T29"/>
                      </a:cxn>
                      <a:cxn ang="T119">
                        <a:pos x="T30" y="T31"/>
                      </a:cxn>
                      <a:cxn ang="T120">
                        <a:pos x="T32" y="T33"/>
                      </a:cxn>
                      <a:cxn ang="T121">
                        <a:pos x="T34" y="T35"/>
                      </a:cxn>
                      <a:cxn ang="T122">
                        <a:pos x="T36" y="T37"/>
                      </a:cxn>
                      <a:cxn ang="T123">
                        <a:pos x="T38" y="T39"/>
                      </a:cxn>
                      <a:cxn ang="T124">
                        <a:pos x="T40" y="T41"/>
                      </a:cxn>
                      <a:cxn ang="T125">
                        <a:pos x="T42" y="T43"/>
                      </a:cxn>
                      <a:cxn ang="T126">
                        <a:pos x="T44" y="T45"/>
                      </a:cxn>
                      <a:cxn ang="T127">
                        <a:pos x="T46" y="T47"/>
                      </a:cxn>
                      <a:cxn ang="T128">
                        <a:pos x="T48" y="T49"/>
                      </a:cxn>
                      <a:cxn ang="T129">
                        <a:pos x="T50" y="T51"/>
                      </a:cxn>
                      <a:cxn ang="T130">
                        <a:pos x="T52" y="T53"/>
                      </a:cxn>
                      <a:cxn ang="T131">
                        <a:pos x="T54" y="T55"/>
                      </a:cxn>
                      <a:cxn ang="T132">
                        <a:pos x="T56" y="T57"/>
                      </a:cxn>
                      <a:cxn ang="T133">
                        <a:pos x="T58" y="T59"/>
                      </a:cxn>
                      <a:cxn ang="T134">
                        <a:pos x="T60" y="T61"/>
                      </a:cxn>
                      <a:cxn ang="T135">
                        <a:pos x="T62" y="T63"/>
                      </a:cxn>
                      <a:cxn ang="T136">
                        <a:pos x="T64" y="T65"/>
                      </a:cxn>
                      <a:cxn ang="T137">
                        <a:pos x="T66" y="T67"/>
                      </a:cxn>
                      <a:cxn ang="T138">
                        <a:pos x="T68" y="T69"/>
                      </a:cxn>
                      <a:cxn ang="T139">
                        <a:pos x="T70" y="T71"/>
                      </a:cxn>
                      <a:cxn ang="T140">
                        <a:pos x="T72" y="T73"/>
                      </a:cxn>
                      <a:cxn ang="T141">
                        <a:pos x="T74" y="T75"/>
                      </a:cxn>
                      <a:cxn ang="T142">
                        <a:pos x="T76" y="T77"/>
                      </a:cxn>
                      <a:cxn ang="T143">
                        <a:pos x="T78" y="T79"/>
                      </a:cxn>
                      <a:cxn ang="T144">
                        <a:pos x="T80" y="T81"/>
                      </a:cxn>
                      <a:cxn ang="T145">
                        <a:pos x="T82" y="T83"/>
                      </a:cxn>
                      <a:cxn ang="T146">
                        <a:pos x="T84" y="T85"/>
                      </a:cxn>
                      <a:cxn ang="T147">
                        <a:pos x="T86" y="T87"/>
                      </a:cxn>
                      <a:cxn ang="T148">
                        <a:pos x="T88" y="T89"/>
                      </a:cxn>
                      <a:cxn ang="T149">
                        <a:pos x="T90" y="T91"/>
                      </a:cxn>
                      <a:cxn ang="T150">
                        <a:pos x="T92" y="T93"/>
                      </a:cxn>
                      <a:cxn ang="T151">
                        <a:pos x="T94" y="T95"/>
                      </a:cxn>
                      <a:cxn ang="T152">
                        <a:pos x="T96" y="T97"/>
                      </a:cxn>
                      <a:cxn ang="T153">
                        <a:pos x="T98" y="T99"/>
                      </a:cxn>
                      <a:cxn ang="T154">
                        <a:pos x="T100" y="T101"/>
                      </a:cxn>
                      <a:cxn ang="T155">
                        <a:pos x="T102" y="T103"/>
                      </a:cxn>
                    </a:cxnLst>
                    <a:rect l="T156" t="T157" r="T158" b="T159"/>
                    <a:pathLst>
                      <a:path w="612" h="551">
                        <a:moveTo>
                          <a:pt x="0" y="466"/>
                        </a:moveTo>
                        <a:lnTo>
                          <a:pt x="26" y="440"/>
                        </a:lnTo>
                        <a:lnTo>
                          <a:pt x="34" y="423"/>
                        </a:lnTo>
                        <a:lnTo>
                          <a:pt x="51" y="415"/>
                        </a:lnTo>
                        <a:lnTo>
                          <a:pt x="60" y="398"/>
                        </a:lnTo>
                        <a:lnTo>
                          <a:pt x="77" y="381"/>
                        </a:lnTo>
                        <a:lnTo>
                          <a:pt x="60" y="356"/>
                        </a:lnTo>
                        <a:lnTo>
                          <a:pt x="68" y="356"/>
                        </a:lnTo>
                        <a:lnTo>
                          <a:pt x="60" y="347"/>
                        </a:lnTo>
                        <a:lnTo>
                          <a:pt x="51" y="347"/>
                        </a:lnTo>
                        <a:lnTo>
                          <a:pt x="51" y="339"/>
                        </a:lnTo>
                        <a:lnTo>
                          <a:pt x="43" y="322"/>
                        </a:lnTo>
                        <a:lnTo>
                          <a:pt x="94" y="305"/>
                        </a:lnTo>
                        <a:lnTo>
                          <a:pt x="136" y="296"/>
                        </a:lnTo>
                        <a:lnTo>
                          <a:pt x="162" y="296"/>
                        </a:lnTo>
                        <a:lnTo>
                          <a:pt x="179" y="305"/>
                        </a:lnTo>
                        <a:lnTo>
                          <a:pt x="196" y="296"/>
                        </a:lnTo>
                        <a:lnTo>
                          <a:pt x="238" y="288"/>
                        </a:lnTo>
                        <a:lnTo>
                          <a:pt x="255" y="271"/>
                        </a:lnTo>
                        <a:lnTo>
                          <a:pt x="255" y="279"/>
                        </a:lnTo>
                        <a:lnTo>
                          <a:pt x="264" y="263"/>
                        </a:lnTo>
                        <a:lnTo>
                          <a:pt x="281" y="246"/>
                        </a:lnTo>
                        <a:lnTo>
                          <a:pt x="298" y="237"/>
                        </a:lnTo>
                        <a:lnTo>
                          <a:pt x="298" y="229"/>
                        </a:lnTo>
                        <a:lnTo>
                          <a:pt x="298" y="220"/>
                        </a:lnTo>
                        <a:lnTo>
                          <a:pt x="289" y="203"/>
                        </a:lnTo>
                        <a:lnTo>
                          <a:pt x="289" y="195"/>
                        </a:lnTo>
                        <a:lnTo>
                          <a:pt x="298" y="186"/>
                        </a:lnTo>
                        <a:lnTo>
                          <a:pt x="289" y="178"/>
                        </a:lnTo>
                        <a:lnTo>
                          <a:pt x="289" y="169"/>
                        </a:lnTo>
                        <a:lnTo>
                          <a:pt x="281" y="178"/>
                        </a:lnTo>
                        <a:lnTo>
                          <a:pt x="272" y="169"/>
                        </a:lnTo>
                        <a:lnTo>
                          <a:pt x="306" y="127"/>
                        </a:lnTo>
                        <a:lnTo>
                          <a:pt x="315" y="110"/>
                        </a:lnTo>
                        <a:lnTo>
                          <a:pt x="340" y="59"/>
                        </a:lnTo>
                        <a:lnTo>
                          <a:pt x="374" y="42"/>
                        </a:lnTo>
                        <a:lnTo>
                          <a:pt x="391" y="25"/>
                        </a:lnTo>
                        <a:lnTo>
                          <a:pt x="451" y="17"/>
                        </a:lnTo>
                        <a:lnTo>
                          <a:pt x="510" y="0"/>
                        </a:lnTo>
                        <a:lnTo>
                          <a:pt x="518" y="8"/>
                        </a:lnTo>
                        <a:lnTo>
                          <a:pt x="518" y="17"/>
                        </a:lnTo>
                        <a:lnTo>
                          <a:pt x="518" y="25"/>
                        </a:lnTo>
                        <a:lnTo>
                          <a:pt x="518" y="34"/>
                        </a:lnTo>
                        <a:lnTo>
                          <a:pt x="518" y="42"/>
                        </a:lnTo>
                        <a:lnTo>
                          <a:pt x="518" y="51"/>
                        </a:lnTo>
                        <a:lnTo>
                          <a:pt x="527" y="51"/>
                        </a:lnTo>
                        <a:lnTo>
                          <a:pt x="527" y="59"/>
                        </a:lnTo>
                        <a:lnTo>
                          <a:pt x="535" y="68"/>
                        </a:lnTo>
                        <a:lnTo>
                          <a:pt x="535" y="76"/>
                        </a:lnTo>
                        <a:lnTo>
                          <a:pt x="535" y="93"/>
                        </a:lnTo>
                        <a:lnTo>
                          <a:pt x="535" y="102"/>
                        </a:lnTo>
                        <a:lnTo>
                          <a:pt x="535" y="110"/>
                        </a:lnTo>
                        <a:lnTo>
                          <a:pt x="535" y="118"/>
                        </a:lnTo>
                        <a:lnTo>
                          <a:pt x="535" y="127"/>
                        </a:lnTo>
                        <a:lnTo>
                          <a:pt x="544" y="135"/>
                        </a:lnTo>
                        <a:lnTo>
                          <a:pt x="544" y="152"/>
                        </a:lnTo>
                        <a:lnTo>
                          <a:pt x="552" y="152"/>
                        </a:lnTo>
                        <a:lnTo>
                          <a:pt x="552" y="161"/>
                        </a:lnTo>
                        <a:lnTo>
                          <a:pt x="544" y="169"/>
                        </a:lnTo>
                        <a:lnTo>
                          <a:pt x="552" y="178"/>
                        </a:lnTo>
                        <a:lnTo>
                          <a:pt x="552" y="169"/>
                        </a:lnTo>
                        <a:lnTo>
                          <a:pt x="561" y="169"/>
                        </a:lnTo>
                        <a:lnTo>
                          <a:pt x="561" y="178"/>
                        </a:lnTo>
                        <a:lnTo>
                          <a:pt x="569" y="178"/>
                        </a:lnTo>
                        <a:lnTo>
                          <a:pt x="569" y="203"/>
                        </a:lnTo>
                        <a:lnTo>
                          <a:pt x="578" y="254"/>
                        </a:lnTo>
                        <a:lnTo>
                          <a:pt x="586" y="271"/>
                        </a:lnTo>
                        <a:lnTo>
                          <a:pt x="586" y="279"/>
                        </a:lnTo>
                        <a:lnTo>
                          <a:pt x="586" y="313"/>
                        </a:lnTo>
                        <a:lnTo>
                          <a:pt x="586" y="364"/>
                        </a:lnTo>
                        <a:lnTo>
                          <a:pt x="586" y="373"/>
                        </a:lnTo>
                        <a:lnTo>
                          <a:pt x="595" y="415"/>
                        </a:lnTo>
                        <a:lnTo>
                          <a:pt x="603" y="440"/>
                        </a:lnTo>
                        <a:lnTo>
                          <a:pt x="603" y="457"/>
                        </a:lnTo>
                        <a:lnTo>
                          <a:pt x="603" y="466"/>
                        </a:lnTo>
                        <a:lnTo>
                          <a:pt x="612" y="474"/>
                        </a:lnTo>
                        <a:lnTo>
                          <a:pt x="595" y="500"/>
                        </a:lnTo>
                        <a:lnTo>
                          <a:pt x="603" y="508"/>
                        </a:lnTo>
                        <a:lnTo>
                          <a:pt x="595" y="525"/>
                        </a:lnTo>
                        <a:lnTo>
                          <a:pt x="595" y="534"/>
                        </a:lnTo>
                        <a:lnTo>
                          <a:pt x="586" y="534"/>
                        </a:lnTo>
                        <a:lnTo>
                          <a:pt x="578" y="551"/>
                        </a:lnTo>
                        <a:lnTo>
                          <a:pt x="578" y="542"/>
                        </a:lnTo>
                        <a:lnTo>
                          <a:pt x="586" y="525"/>
                        </a:lnTo>
                        <a:lnTo>
                          <a:pt x="586" y="517"/>
                        </a:lnTo>
                        <a:lnTo>
                          <a:pt x="586" y="508"/>
                        </a:lnTo>
                        <a:lnTo>
                          <a:pt x="552" y="500"/>
                        </a:lnTo>
                        <a:lnTo>
                          <a:pt x="544" y="500"/>
                        </a:lnTo>
                        <a:lnTo>
                          <a:pt x="535" y="500"/>
                        </a:lnTo>
                        <a:lnTo>
                          <a:pt x="502" y="483"/>
                        </a:lnTo>
                        <a:lnTo>
                          <a:pt x="493" y="483"/>
                        </a:lnTo>
                        <a:lnTo>
                          <a:pt x="493" y="474"/>
                        </a:lnTo>
                        <a:lnTo>
                          <a:pt x="485" y="474"/>
                        </a:lnTo>
                        <a:lnTo>
                          <a:pt x="476" y="474"/>
                        </a:lnTo>
                        <a:lnTo>
                          <a:pt x="468" y="474"/>
                        </a:lnTo>
                        <a:lnTo>
                          <a:pt x="459" y="466"/>
                        </a:lnTo>
                        <a:lnTo>
                          <a:pt x="459" y="457"/>
                        </a:lnTo>
                        <a:lnTo>
                          <a:pt x="451" y="449"/>
                        </a:lnTo>
                        <a:lnTo>
                          <a:pt x="451" y="440"/>
                        </a:lnTo>
                        <a:lnTo>
                          <a:pt x="451" y="432"/>
                        </a:lnTo>
                        <a:lnTo>
                          <a:pt x="442" y="432"/>
                        </a:lnTo>
                        <a:lnTo>
                          <a:pt x="434" y="432"/>
                        </a:lnTo>
                        <a:lnTo>
                          <a:pt x="425" y="423"/>
                        </a:lnTo>
                        <a:lnTo>
                          <a:pt x="417" y="415"/>
                        </a:lnTo>
                        <a:lnTo>
                          <a:pt x="408" y="415"/>
                        </a:lnTo>
                        <a:lnTo>
                          <a:pt x="349" y="432"/>
                        </a:lnTo>
                        <a:lnTo>
                          <a:pt x="306" y="440"/>
                        </a:lnTo>
                        <a:lnTo>
                          <a:pt x="272" y="449"/>
                        </a:lnTo>
                        <a:lnTo>
                          <a:pt x="213" y="457"/>
                        </a:lnTo>
                        <a:lnTo>
                          <a:pt x="196" y="466"/>
                        </a:lnTo>
                        <a:lnTo>
                          <a:pt x="153" y="474"/>
                        </a:lnTo>
                        <a:lnTo>
                          <a:pt x="145" y="474"/>
                        </a:lnTo>
                        <a:lnTo>
                          <a:pt x="85" y="483"/>
                        </a:lnTo>
                        <a:lnTo>
                          <a:pt x="77" y="483"/>
                        </a:lnTo>
                        <a:lnTo>
                          <a:pt x="26" y="500"/>
                        </a:lnTo>
                        <a:lnTo>
                          <a:pt x="9" y="500"/>
                        </a:lnTo>
                        <a:lnTo>
                          <a:pt x="0" y="466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89" name="Freeform 18"/>
                  <p:cNvSpPr>
                    <a:spLocks/>
                  </p:cNvSpPr>
                  <p:nvPr/>
                </p:nvSpPr>
                <p:spPr bwMode="auto">
                  <a:xfrm>
                    <a:off x="5033" y="1597"/>
                    <a:ext cx="195" cy="111"/>
                  </a:xfrm>
                  <a:custGeom>
                    <a:avLst/>
                    <a:gdLst>
                      <a:gd name="T0" fmla="*/ 34 w 195"/>
                      <a:gd name="T1" fmla="*/ 102 h 111"/>
                      <a:gd name="T2" fmla="*/ 17 w 195"/>
                      <a:gd name="T3" fmla="*/ 111 h 111"/>
                      <a:gd name="T4" fmla="*/ 25 w 195"/>
                      <a:gd name="T5" fmla="*/ 102 h 111"/>
                      <a:gd name="T6" fmla="*/ 25 w 195"/>
                      <a:gd name="T7" fmla="*/ 102 h 111"/>
                      <a:gd name="T8" fmla="*/ 17 w 195"/>
                      <a:gd name="T9" fmla="*/ 94 h 111"/>
                      <a:gd name="T10" fmla="*/ 17 w 195"/>
                      <a:gd name="T11" fmla="*/ 102 h 111"/>
                      <a:gd name="T12" fmla="*/ 17 w 195"/>
                      <a:gd name="T13" fmla="*/ 102 h 111"/>
                      <a:gd name="T14" fmla="*/ 8 w 195"/>
                      <a:gd name="T15" fmla="*/ 111 h 111"/>
                      <a:gd name="T16" fmla="*/ 0 w 195"/>
                      <a:gd name="T17" fmla="*/ 102 h 111"/>
                      <a:gd name="T18" fmla="*/ 8 w 195"/>
                      <a:gd name="T19" fmla="*/ 85 h 111"/>
                      <a:gd name="T20" fmla="*/ 8 w 195"/>
                      <a:gd name="T21" fmla="*/ 77 h 111"/>
                      <a:gd name="T22" fmla="*/ 25 w 195"/>
                      <a:gd name="T23" fmla="*/ 77 h 111"/>
                      <a:gd name="T24" fmla="*/ 25 w 195"/>
                      <a:gd name="T25" fmla="*/ 68 h 111"/>
                      <a:gd name="T26" fmla="*/ 34 w 195"/>
                      <a:gd name="T27" fmla="*/ 60 h 111"/>
                      <a:gd name="T28" fmla="*/ 51 w 195"/>
                      <a:gd name="T29" fmla="*/ 60 h 111"/>
                      <a:gd name="T30" fmla="*/ 51 w 195"/>
                      <a:gd name="T31" fmla="*/ 51 h 111"/>
                      <a:gd name="T32" fmla="*/ 76 w 195"/>
                      <a:gd name="T33" fmla="*/ 51 h 111"/>
                      <a:gd name="T34" fmla="*/ 76 w 195"/>
                      <a:gd name="T35" fmla="*/ 43 h 111"/>
                      <a:gd name="T36" fmla="*/ 85 w 195"/>
                      <a:gd name="T37" fmla="*/ 43 h 111"/>
                      <a:gd name="T38" fmla="*/ 127 w 195"/>
                      <a:gd name="T39" fmla="*/ 26 h 111"/>
                      <a:gd name="T40" fmla="*/ 144 w 195"/>
                      <a:gd name="T41" fmla="*/ 0 h 111"/>
                      <a:gd name="T42" fmla="*/ 153 w 195"/>
                      <a:gd name="T43" fmla="*/ 0 h 111"/>
                      <a:gd name="T44" fmla="*/ 144 w 195"/>
                      <a:gd name="T45" fmla="*/ 0 h 111"/>
                      <a:gd name="T46" fmla="*/ 144 w 195"/>
                      <a:gd name="T47" fmla="*/ 17 h 111"/>
                      <a:gd name="T48" fmla="*/ 136 w 195"/>
                      <a:gd name="T49" fmla="*/ 26 h 111"/>
                      <a:gd name="T50" fmla="*/ 127 w 195"/>
                      <a:gd name="T51" fmla="*/ 34 h 111"/>
                      <a:gd name="T52" fmla="*/ 144 w 195"/>
                      <a:gd name="T53" fmla="*/ 34 h 111"/>
                      <a:gd name="T54" fmla="*/ 153 w 195"/>
                      <a:gd name="T55" fmla="*/ 17 h 111"/>
                      <a:gd name="T56" fmla="*/ 161 w 195"/>
                      <a:gd name="T57" fmla="*/ 9 h 111"/>
                      <a:gd name="T58" fmla="*/ 178 w 195"/>
                      <a:gd name="T59" fmla="*/ 17 h 111"/>
                      <a:gd name="T60" fmla="*/ 187 w 195"/>
                      <a:gd name="T61" fmla="*/ 0 h 111"/>
                      <a:gd name="T62" fmla="*/ 195 w 195"/>
                      <a:gd name="T63" fmla="*/ 0 h 111"/>
                      <a:gd name="T64" fmla="*/ 187 w 195"/>
                      <a:gd name="T65" fmla="*/ 0 h 111"/>
                      <a:gd name="T66" fmla="*/ 136 w 195"/>
                      <a:gd name="T67" fmla="*/ 43 h 111"/>
                      <a:gd name="T68" fmla="*/ 59 w 195"/>
                      <a:gd name="T69" fmla="*/ 85 h 111"/>
                      <a:gd name="T70" fmla="*/ 34 w 195"/>
                      <a:gd name="T71" fmla="*/ 102 h 111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195"/>
                      <a:gd name="T109" fmla="*/ 0 h 111"/>
                      <a:gd name="T110" fmla="*/ 195 w 195"/>
                      <a:gd name="T111" fmla="*/ 111 h 111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195" h="111">
                        <a:moveTo>
                          <a:pt x="34" y="102"/>
                        </a:moveTo>
                        <a:lnTo>
                          <a:pt x="17" y="111"/>
                        </a:lnTo>
                        <a:lnTo>
                          <a:pt x="25" y="102"/>
                        </a:lnTo>
                        <a:lnTo>
                          <a:pt x="17" y="94"/>
                        </a:lnTo>
                        <a:lnTo>
                          <a:pt x="17" y="102"/>
                        </a:lnTo>
                        <a:lnTo>
                          <a:pt x="8" y="111"/>
                        </a:lnTo>
                        <a:lnTo>
                          <a:pt x="0" y="102"/>
                        </a:lnTo>
                        <a:lnTo>
                          <a:pt x="8" y="85"/>
                        </a:lnTo>
                        <a:lnTo>
                          <a:pt x="8" y="77"/>
                        </a:lnTo>
                        <a:lnTo>
                          <a:pt x="25" y="77"/>
                        </a:lnTo>
                        <a:lnTo>
                          <a:pt x="25" y="68"/>
                        </a:lnTo>
                        <a:lnTo>
                          <a:pt x="34" y="60"/>
                        </a:lnTo>
                        <a:lnTo>
                          <a:pt x="51" y="60"/>
                        </a:lnTo>
                        <a:lnTo>
                          <a:pt x="51" y="51"/>
                        </a:lnTo>
                        <a:lnTo>
                          <a:pt x="76" y="51"/>
                        </a:lnTo>
                        <a:lnTo>
                          <a:pt x="76" y="43"/>
                        </a:lnTo>
                        <a:lnTo>
                          <a:pt x="85" y="43"/>
                        </a:lnTo>
                        <a:lnTo>
                          <a:pt x="127" y="26"/>
                        </a:lnTo>
                        <a:lnTo>
                          <a:pt x="144" y="0"/>
                        </a:lnTo>
                        <a:lnTo>
                          <a:pt x="153" y="0"/>
                        </a:lnTo>
                        <a:lnTo>
                          <a:pt x="144" y="0"/>
                        </a:lnTo>
                        <a:lnTo>
                          <a:pt x="144" y="17"/>
                        </a:lnTo>
                        <a:lnTo>
                          <a:pt x="136" y="26"/>
                        </a:lnTo>
                        <a:lnTo>
                          <a:pt x="127" y="34"/>
                        </a:lnTo>
                        <a:lnTo>
                          <a:pt x="144" y="34"/>
                        </a:lnTo>
                        <a:lnTo>
                          <a:pt x="153" y="17"/>
                        </a:lnTo>
                        <a:lnTo>
                          <a:pt x="161" y="9"/>
                        </a:lnTo>
                        <a:lnTo>
                          <a:pt x="178" y="17"/>
                        </a:lnTo>
                        <a:lnTo>
                          <a:pt x="187" y="0"/>
                        </a:lnTo>
                        <a:lnTo>
                          <a:pt x="195" y="0"/>
                        </a:lnTo>
                        <a:lnTo>
                          <a:pt x="187" y="0"/>
                        </a:lnTo>
                        <a:lnTo>
                          <a:pt x="136" y="43"/>
                        </a:lnTo>
                        <a:lnTo>
                          <a:pt x="59" y="85"/>
                        </a:lnTo>
                        <a:lnTo>
                          <a:pt x="34" y="102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90" name="Freeform 19"/>
                  <p:cNvSpPr>
                    <a:spLocks/>
                  </p:cNvSpPr>
                  <p:nvPr/>
                </p:nvSpPr>
                <p:spPr bwMode="auto">
                  <a:xfrm>
                    <a:off x="5109" y="1657"/>
                    <a:ext cx="43" cy="25"/>
                  </a:xfrm>
                  <a:custGeom>
                    <a:avLst/>
                    <a:gdLst>
                      <a:gd name="T0" fmla="*/ 0 w 43"/>
                      <a:gd name="T1" fmla="*/ 25 h 25"/>
                      <a:gd name="T2" fmla="*/ 0 w 43"/>
                      <a:gd name="T3" fmla="*/ 25 h 25"/>
                      <a:gd name="T4" fmla="*/ 0 w 43"/>
                      <a:gd name="T5" fmla="*/ 25 h 25"/>
                      <a:gd name="T6" fmla="*/ 17 w 43"/>
                      <a:gd name="T7" fmla="*/ 17 h 25"/>
                      <a:gd name="T8" fmla="*/ 34 w 43"/>
                      <a:gd name="T9" fmla="*/ 8 h 25"/>
                      <a:gd name="T10" fmla="*/ 43 w 43"/>
                      <a:gd name="T11" fmla="*/ 0 h 25"/>
                      <a:gd name="T12" fmla="*/ 43 w 43"/>
                      <a:gd name="T13" fmla="*/ 0 h 25"/>
                      <a:gd name="T14" fmla="*/ 43 w 43"/>
                      <a:gd name="T15" fmla="*/ 0 h 25"/>
                      <a:gd name="T16" fmla="*/ 26 w 43"/>
                      <a:gd name="T17" fmla="*/ 8 h 25"/>
                      <a:gd name="T18" fmla="*/ 17 w 43"/>
                      <a:gd name="T19" fmla="*/ 17 h 25"/>
                      <a:gd name="T20" fmla="*/ 0 w 43"/>
                      <a:gd name="T21" fmla="*/ 25 h 25"/>
                      <a:gd name="T22" fmla="*/ 0 w 43"/>
                      <a:gd name="T23" fmla="*/ 25 h 25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43"/>
                      <a:gd name="T37" fmla="*/ 0 h 25"/>
                      <a:gd name="T38" fmla="*/ 43 w 43"/>
                      <a:gd name="T39" fmla="*/ 25 h 25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43" h="25">
                        <a:moveTo>
                          <a:pt x="0" y="25"/>
                        </a:moveTo>
                        <a:lnTo>
                          <a:pt x="0" y="25"/>
                        </a:lnTo>
                        <a:lnTo>
                          <a:pt x="17" y="17"/>
                        </a:lnTo>
                        <a:lnTo>
                          <a:pt x="34" y="8"/>
                        </a:lnTo>
                        <a:lnTo>
                          <a:pt x="43" y="0"/>
                        </a:lnTo>
                        <a:lnTo>
                          <a:pt x="26" y="8"/>
                        </a:lnTo>
                        <a:lnTo>
                          <a:pt x="17" y="17"/>
                        </a:lnTo>
                        <a:lnTo>
                          <a:pt x="0" y="25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91" name="Freeform 20"/>
                  <p:cNvSpPr>
                    <a:spLocks/>
                  </p:cNvSpPr>
                  <p:nvPr/>
                </p:nvSpPr>
                <p:spPr bwMode="auto">
                  <a:xfrm>
                    <a:off x="5016" y="1699"/>
                    <a:ext cx="17" cy="25"/>
                  </a:xfrm>
                  <a:custGeom>
                    <a:avLst/>
                    <a:gdLst>
                      <a:gd name="T0" fmla="*/ 8 w 17"/>
                      <a:gd name="T1" fmla="*/ 25 h 25"/>
                      <a:gd name="T2" fmla="*/ 0 w 17"/>
                      <a:gd name="T3" fmla="*/ 17 h 25"/>
                      <a:gd name="T4" fmla="*/ 8 w 17"/>
                      <a:gd name="T5" fmla="*/ 9 h 25"/>
                      <a:gd name="T6" fmla="*/ 17 w 17"/>
                      <a:gd name="T7" fmla="*/ 0 h 25"/>
                      <a:gd name="T8" fmla="*/ 17 w 17"/>
                      <a:gd name="T9" fmla="*/ 9 h 25"/>
                      <a:gd name="T10" fmla="*/ 17 w 17"/>
                      <a:gd name="T11" fmla="*/ 17 h 25"/>
                      <a:gd name="T12" fmla="*/ 8 w 17"/>
                      <a:gd name="T13" fmla="*/ 17 h 25"/>
                      <a:gd name="T14" fmla="*/ 8 w 17"/>
                      <a:gd name="T15" fmla="*/ 25 h 2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7"/>
                      <a:gd name="T25" fmla="*/ 0 h 25"/>
                      <a:gd name="T26" fmla="*/ 17 w 17"/>
                      <a:gd name="T27" fmla="*/ 25 h 25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7" h="25">
                        <a:moveTo>
                          <a:pt x="8" y="25"/>
                        </a:moveTo>
                        <a:lnTo>
                          <a:pt x="0" y="17"/>
                        </a:lnTo>
                        <a:lnTo>
                          <a:pt x="8" y="9"/>
                        </a:lnTo>
                        <a:lnTo>
                          <a:pt x="17" y="0"/>
                        </a:lnTo>
                        <a:lnTo>
                          <a:pt x="17" y="9"/>
                        </a:lnTo>
                        <a:lnTo>
                          <a:pt x="17" y="17"/>
                        </a:lnTo>
                        <a:lnTo>
                          <a:pt x="8" y="17"/>
                        </a:lnTo>
                        <a:lnTo>
                          <a:pt x="8" y="25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92" name="Freeform 21"/>
                  <p:cNvSpPr>
                    <a:spLocks/>
                  </p:cNvSpPr>
                  <p:nvPr/>
                </p:nvSpPr>
                <p:spPr bwMode="auto">
                  <a:xfrm>
                    <a:off x="4396" y="1555"/>
                    <a:ext cx="586" cy="381"/>
                  </a:xfrm>
                  <a:custGeom>
                    <a:avLst/>
                    <a:gdLst>
                      <a:gd name="T0" fmla="*/ 255 w 586"/>
                      <a:gd name="T1" fmla="*/ 347 h 381"/>
                      <a:gd name="T2" fmla="*/ 195 w 586"/>
                      <a:gd name="T3" fmla="*/ 356 h 381"/>
                      <a:gd name="T4" fmla="*/ 119 w 586"/>
                      <a:gd name="T5" fmla="*/ 373 h 381"/>
                      <a:gd name="T6" fmla="*/ 42 w 586"/>
                      <a:gd name="T7" fmla="*/ 381 h 381"/>
                      <a:gd name="T8" fmla="*/ 34 w 586"/>
                      <a:gd name="T9" fmla="*/ 330 h 381"/>
                      <a:gd name="T10" fmla="*/ 25 w 586"/>
                      <a:gd name="T11" fmla="*/ 271 h 381"/>
                      <a:gd name="T12" fmla="*/ 17 w 586"/>
                      <a:gd name="T13" fmla="*/ 203 h 381"/>
                      <a:gd name="T14" fmla="*/ 0 w 586"/>
                      <a:gd name="T15" fmla="*/ 110 h 381"/>
                      <a:gd name="T16" fmla="*/ 68 w 586"/>
                      <a:gd name="T17" fmla="*/ 85 h 381"/>
                      <a:gd name="T18" fmla="*/ 144 w 586"/>
                      <a:gd name="T19" fmla="*/ 68 h 381"/>
                      <a:gd name="T20" fmla="*/ 255 w 586"/>
                      <a:gd name="T21" fmla="*/ 51 h 381"/>
                      <a:gd name="T22" fmla="*/ 331 w 586"/>
                      <a:gd name="T23" fmla="*/ 34 h 381"/>
                      <a:gd name="T24" fmla="*/ 408 w 586"/>
                      <a:gd name="T25" fmla="*/ 17 h 381"/>
                      <a:gd name="T26" fmla="*/ 476 w 586"/>
                      <a:gd name="T27" fmla="*/ 0 h 381"/>
                      <a:gd name="T28" fmla="*/ 493 w 586"/>
                      <a:gd name="T29" fmla="*/ 17 h 381"/>
                      <a:gd name="T30" fmla="*/ 501 w 586"/>
                      <a:gd name="T31" fmla="*/ 17 h 381"/>
                      <a:gd name="T32" fmla="*/ 510 w 586"/>
                      <a:gd name="T33" fmla="*/ 17 h 381"/>
                      <a:gd name="T34" fmla="*/ 510 w 586"/>
                      <a:gd name="T35" fmla="*/ 25 h 381"/>
                      <a:gd name="T36" fmla="*/ 518 w 586"/>
                      <a:gd name="T37" fmla="*/ 42 h 381"/>
                      <a:gd name="T38" fmla="*/ 518 w 586"/>
                      <a:gd name="T39" fmla="*/ 51 h 381"/>
                      <a:gd name="T40" fmla="*/ 535 w 586"/>
                      <a:gd name="T41" fmla="*/ 59 h 381"/>
                      <a:gd name="T42" fmla="*/ 544 w 586"/>
                      <a:gd name="T43" fmla="*/ 59 h 381"/>
                      <a:gd name="T44" fmla="*/ 552 w 586"/>
                      <a:gd name="T45" fmla="*/ 68 h 381"/>
                      <a:gd name="T46" fmla="*/ 552 w 586"/>
                      <a:gd name="T47" fmla="*/ 76 h 381"/>
                      <a:gd name="T48" fmla="*/ 544 w 586"/>
                      <a:gd name="T49" fmla="*/ 93 h 381"/>
                      <a:gd name="T50" fmla="*/ 544 w 586"/>
                      <a:gd name="T51" fmla="*/ 110 h 381"/>
                      <a:gd name="T52" fmla="*/ 544 w 586"/>
                      <a:gd name="T53" fmla="*/ 110 h 381"/>
                      <a:gd name="T54" fmla="*/ 535 w 586"/>
                      <a:gd name="T55" fmla="*/ 119 h 381"/>
                      <a:gd name="T56" fmla="*/ 527 w 586"/>
                      <a:gd name="T57" fmla="*/ 127 h 381"/>
                      <a:gd name="T58" fmla="*/ 535 w 586"/>
                      <a:gd name="T59" fmla="*/ 136 h 381"/>
                      <a:gd name="T60" fmla="*/ 535 w 586"/>
                      <a:gd name="T61" fmla="*/ 144 h 381"/>
                      <a:gd name="T62" fmla="*/ 527 w 586"/>
                      <a:gd name="T63" fmla="*/ 153 h 381"/>
                      <a:gd name="T64" fmla="*/ 527 w 586"/>
                      <a:gd name="T65" fmla="*/ 161 h 381"/>
                      <a:gd name="T66" fmla="*/ 527 w 586"/>
                      <a:gd name="T67" fmla="*/ 169 h 381"/>
                      <a:gd name="T68" fmla="*/ 535 w 586"/>
                      <a:gd name="T69" fmla="*/ 178 h 381"/>
                      <a:gd name="T70" fmla="*/ 544 w 586"/>
                      <a:gd name="T71" fmla="*/ 178 h 381"/>
                      <a:gd name="T72" fmla="*/ 552 w 586"/>
                      <a:gd name="T73" fmla="*/ 195 h 381"/>
                      <a:gd name="T74" fmla="*/ 561 w 586"/>
                      <a:gd name="T75" fmla="*/ 195 h 381"/>
                      <a:gd name="T76" fmla="*/ 569 w 586"/>
                      <a:gd name="T77" fmla="*/ 203 h 381"/>
                      <a:gd name="T78" fmla="*/ 586 w 586"/>
                      <a:gd name="T79" fmla="*/ 220 h 381"/>
                      <a:gd name="T80" fmla="*/ 577 w 586"/>
                      <a:gd name="T81" fmla="*/ 229 h 381"/>
                      <a:gd name="T82" fmla="*/ 569 w 586"/>
                      <a:gd name="T83" fmla="*/ 246 h 381"/>
                      <a:gd name="T84" fmla="*/ 561 w 586"/>
                      <a:gd name="T85" fmla="*/ 254 h 381"/>
                      <a:gd name="T86" fmla="*/ 552 w 586"/>
                      <a:gd name="T87" fmla="*/ 254 h 381"/>
                      <a:gd name="T88" fmla="*/ 552 w 586"/>
                      <a:gd name="T89" fmla="*/ 263 h 381"/>
                      <a:gd name="T90" fmla="*/ 535 w 586"/>
                      <a:gd name="T91" fmla="*/ 271 h 381"/>
                      <a:gd name="T92" fmla="*/ 518 w 586"/>
                      <a:gd name="T93" fmla="*/ 280 h 381"/>
                      <a:gd name="T94" fmla="*/ 501 w 586"/>
                      <a:gd name="T95" fmla="*/ 288 h 381"/>
                      <a:gd name="T96" fmla="*/ 467 w 586"/>
                      <a:gd name="T97" fmla="*/ 305 h 381"/>
                      <a:gd name="T98" fmla="*/ 408 w 586"/>
                      <a:gd name="T99" fmla="*/ 322 h 381"/>
                      <a:gd name="T100" fmla="*/ 340 w 586"/>
                      <a:gd name="T101" fmla="*/ 330 h 381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586"/>
                      <a:gd name="T154" fmla="*/ 0 h 381"/>
                      <a:gd name="T155" fmla="*/ 586 w 586"/>
                      <a:gd name="T156" fmla="*/ 381 h 381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586" h="381">
                        <a:moveTo>
                          <a:pt x="340" y="330"/>
                        </a:moveTo>
                        <a:lnTo>
                          <a:pt x="280" y="339"/>
                        </a:lnTo>
                        <a:lnTo>
                          <a:pt x="255" y="347"/>
                        </a:lnTo>
                        <a:lnTo>
                          <a:pt x="246" y="347"/>
                        </a:lnTo>
                        <a:lnTo>
                          <a:pt x="212" y="356"/>
                        </a:lnTo>
                        <a:lnTo>
                          <a:pt x="195" y="356"/>
                        </a:lnTo>
                        <a:lnTo>
                          <a:pt x="153" y="364"/>
                        </a:lnTo>
                        <a:lnTo>
                          <a:pt x="144" y="364"/>
                        </a:lnTo>
                        <a:lnTo>
                          <a:pt x="119" y="373"/>
                        </a:lnTo>
                        <a:lnTo>
                          <a:pt x="102" y="373"/>
                        </a:lnTo>
                        <a:lnTo>
                          <a:pt x="51" y="381"/>
                        </a:lnTo>
                        <a:lnTo>
                          <a:pt x="42" y="381"/>
                        </a:lnTo>
                        <a:lnTo>
                          <a:pt x="42" y="356"/>
                        </a:lnTo>
                        <a:lnTo>
                          <a:pt x="34" y="347"/>
                        </a:lnTo>
                        <a:lnTo>
                          <a:pt x="34" y="330"/>
                        </a:lnTo>
                        <a:lnTo>
                          <a:pt x="25" y="297"/>
                        </a:lnTo>
                        <a:lnTo>
                          <a:pt x="25" y="288"/>
                        </a:lnTo>
                        <a:lnTo>
                          <a:pt x="25" y="271"/>
                        </a:lnTo>
                        <a:lnTo>
                          <a:pt x="17" y="237"/>
                        </a:lnTo>
                        <a:lnTo>
                          <a:pt x="17" y="203"/>
                        </a:lnTo>
                        <a:lnTo>
                          <a:pt x="8" y="161"/>
                        </a:lnTo>
                        <a:lnTo>
                          <a:pt x="0" y="110"/>
                        </a:lnTo>
                        <a:lnTo>
                          <a:pt x="0" y="93"/>
                        </a:lnTo>
                        <a:lnTo>
                          <a:pt x="59" y="51"/>
                        </a:lnTo>
                        <a:lnTo>
                          <a:pt x="68" y="85"/>
                        </a:lnTo>
                        <a:lnTo>
                          <a:pt x="85" y="85"/>
                        </a:lnTo>
                        <a:lnTo>
                          <a:pt x="136" y="68"/>
                        </a:lnTo>
                        <a:lnTo>
                          <a:pt x="144" y="68"/>
                        </a:lnTo>
                        <a:lnTo>
                          <a:pt x="204" y="59"/>
                        </a:lnTo>
                        <a:lnTo>
                          <a:pt x="212" y="59"/>
                        </a:lnTo>
                        <a:lnTo>
                          <a:pt x="255" y="51"/>
                        </a:lnTo>
                        <a:lnTo>
                          <a:pt x="272" y="42"/>
                        </a:lnTo>
                        <a:lnTo>
                          <a:pt x="331" y="34"/>
                        </a:lnTo>
                        <a:lnTo>
                          <a:pt x="365" y="25"/>
                        </a:lnTo>
                        <a:lnTo>
                          <a:pt x="408" y="17"/>
                        </a:lnTo>
                        <a:lnTo>
                          <a:pt x="467" y="0"/>
                        </a:lnTo>
                        <a:lnTo>
                          <a:pt x="476" y="0"/>
                        </a:lnTo>
                        <a:lnTo>
                          <a:pt x="484" y="8"/>
                        </a:lnTo>
                        <a:lnTo>
                          <a:pt x="493" y="17"/>
                        </a:lnTo>
                        <a:lnTo>
                          <a:pt x="501" y="17"/>
                        </a:lnTo>
                        <a:lnTo>
                          <a:pt x="510" y="17"/>
                        </a:lnTo>
                        <a:lnTo>
                          <a:pt x="510" y="25"/>
                        </a:lnTo>
                        <a:lnTo>
                          <a:pt x="510" y="34"/>
                        </a:lnTo>
                        <a:lnTo>
                          <a:pt x="518" y="42"/>
                        </a:lnTo>
                        <a:lnTo>
                          <a:pt x="518" y="51"/>
                        </a:lnTo>
                        <a:lnTo>
                          <a:pt x="527" y="59"/>
                        </a:lnTo>
                        <a:lnTo>
                          <a:pt x="535" y="59"/>
                        </a:lnTo>
                        <a:lnTo>
                          <a:pt x="544" y="59"/>
                        </a:lnTo>
                        <a:lnTo>
                          <a:pt x="552" y="59"/>
                        </a:lnTo>
                        <a:lnTo>
                          <a:pt x="552" y="68"/>
                        </a:lnTo>
                        <a:lnTo>
                          <a:pt x="561" y="68"/>
                        </a:lnTo>
                        <a:lnTo>
                          <a:pt x="552" y="76"/>
                        </a:lnTo>
                        <a:lnTo>
                          <a:pt x="544" y="85"/>
                        </a:lnTo>
                        <a:lnTo>
                          <a:pt x="544" y="93"/>
                        </a:lnTo>
                        <a:lnTo>
                          <a:pt x="544" y="102"/>
                        </a:lnTo>
                        <a:lnTo>
                          <a:pt x="544" y="110"/>
                        </a:lnTo>
                        <a:lnTo>
                          <a:pt x="535" y="110"/>
                        </a:lnTo>
                        <a:lnTo>
                          <a:pt x="544" y="110"/>
                        </a:lnTo>
                        <a:lnTo>
                          <a:pt x="535" y="110"/>
                        </a:lnTo>
                        <a:lnTo>
                          <a:pt x="535" y="119"/>
                        </a:lnTo>
                        <a:lnTo>
                          <a:pt x="527" y="127"/>
                        </a:lnTo>
                        <a:lnTo>
                          <a:pt x="535" y="136"/>
                        </a:lnTo>
                        <a:lnTo>
                          <a:pt x="535" y="144"/>
                        </a:lnTo>
                        <a:lnTo>
                          <a:pt x="535" y="153"/>
                        </a:lnTo>
                        <a:lnTo>
                          <a:pt x="527" y="153"/>
                        </a:lnTo>
                        <a:lnTo>
                          <a:pt x="527" y="161"/>
                        </a:lnTo>
                        <a:lnTo>
                          <a:pt x="535" y="169"/>
                        </a:lnTo>
                        <a:lnTo>
                          <a:pt x="527" y="169"/>
                        </a:lnTo>
                        <a:lnTo>
                          <a:pt x="535" y="178"/>
                        </a:lnTo>
                        <a:lnTo>
                          <a:pt x="544" y="178"/>
                        </a:lnTo>
                        <a:lnTo>
                          <a:pt x="544" y="186"/>
                        </a:lnTo>
                        <a:lnTo>
                          <a:pt x="544" y="195"/>
                        </a:lnTo>
                        <a:lnTo>
                          <a:pt x="552" y="195"/>
                        </a:lnTo>
                        <a:lnTo>
                          <a:pt x="561" y="195"/>
                        </a:lnTo>
                        <a:lnTo>
                          <a:pt x="561" y="203"/>
                        </a:lnTo>
                        <a:lnTo>
                          <a:pt x="569" y="203"/>
                        </a:lnTo>
                        <a:lnTo>
                          <a:pt x="577" y="212"/>
                        </a:lnTo>
                        <a:lnTo>
                          <a:pt x="586" y="220"/>
                        </a:lnTo>
                        <a:lnTo>
                          <a:pt x="586" y="229"/>
                        </a:lnTo>
                        <a:lnTo>
                          <a:pt x="577" y="229"/>
                        </a:lnTo>
                        <a:lnTo>
                          <a:pt x="577" y="237"/>
                        </a:lnTo>
                        <a:lnTo>
                          <a:pt x="569" y="237"/>
                        </a:lnTo>
                        <a:lnTo>
                          <a:pt x="569" y="246"/>
                        </a:lnTo>
                        <a:lnTo>
                          <a:pt x="561" y="246"/>
                        </a:lnTo>
                        <a:lnTo>
                          <a:pt x="561" y="254"/>
                        </a:lnTo>
                        <a:lnTo>
                          <a:pt x="552" y="254"/>
                        </a:lnTo>
                        <a:lnTo>
                          <a:pt x="561" y="263"/>
                        </a:lnTo>
                        <a:lnTo>
                          <a:pt x="552" y="263"/>
                        </a:lnTo>
                        <a:lnTo>
                          <a:pt x="552" y="271"/>
                        </a:lnTo>
                        <a:lnTo>
                          <a:pt x="544" y="271"/>
                        </a:lnTo>
                        <a:lnTo>
                          <a:pt x="535" y="271"/>
                        </a:lnTo>
                        <a:lnTo>
                          <a:pt x="535" y="280"/>
                        </a:lnTo>
                        <a:lnTo>
                          <a:pt x="527" y="280"/>
                        </a:lnTo>
                        <a:lnTo>
                          <a:pt x="518" y="280"/>
                        </a:lnTo>
                        <a:lnTo>
                          <a:pt x="510" y="280"/>
                        </a:lnTo>
                        <a:lnTo>
                          <a:pt x="510" y="288"/>
                        </a:lnTo>
                        <a:lnTo>
                          <a:pt x="501" y="288"/>
                        </a:lnTo>
                        <a:lnTo>
                          <a:pt x="501" y="297"/>
                        </a:lnTo>
                        <a:lnTo>
                          <a:pt x="467" y="305"/>
                        </a:lnTo>
                        <a:lnTo>
                          <a:pt x="459" y="305"/>
                        </a:lnTo>
                        <a:lnTo>
                          <a:pt x="425" y="314"/>
                        </a:lnTo>
                        <a:lnTo>
                          <a:pt x="408" y="322"/>
                        </a:lnTo>
                        <a:lnTo>
                          <a:pt x="382" y="322"/>
                        </a:lnTo>
                        <a:lnTo>
                          <a:pt x="365" y="330"/>
                        </a:lnTo>
                        <a:lnTo>
                          <a:pt x="340" y="330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93" name="Freeform 22"/>
                  <p:cNvSpPr>
                    <a:spLocks/>
                  </p:cNvSpPr>
                  <p:nvPr/>
                </p:nvSpPr>
                <p:spPr bwMode="auto">
                  <a:xfrm>
                    <a:off x="5041" y="1479"/>
                    <a:ext cx="179" cy="169"/>
                  </a:xfrm>
                  <a:custGeom>
                    <a:avLst/>
                    <a:gdLst>
                      <a:gd name="T0" fmla="*/ 17 w 179"/>
                      <a:gd name="T1" fmla="*/ 101 h 169"/>
                      <a:gd name="T2" fmla="*/ 9 w 179"/>
                      <a:gd name="T3" fmla="*/ 76 h 169"/>
                      <a:gd name="T4" fmla="*/ 0 w 179"/>
                      <a:gd name="T5" fmla="*/ 34 h 169"/>
                      <a:gd name="T6" fmla="*/ 43 w 179"/>
                      <a:gd name="T7" fmla="*/ 25 h 169"/>
                      <a:gd name="T8" fmla="*/ 51 w 179"/>
                      <a:gd name="T9" fmla="*/ 25 h 169"/>
                      <a:gd name="T10" fmla="*/ 68 w 179"/>
                      <a:gd name="T11" fmla="*/ 17 h 169"/>
                      <a:gd name="T12" fmla="*/ 68 w 179"/>
                      <a:gd name="T13" fmla="*/ 25 h 169"/>
                      <a:gd name="T14" fmla="*/ 68 w 179"/>
                      <a:gd name="T15" fmla="*/ 17 h 169"/>
                      <a:gd name="T16" fmla="*/ 68 w 179"/>
                      <a:gd name="T17" fmla="*/ 17 h 169"/>
                      <a:gd name="T18" fmla="*/ 85 w 179"/>
                      <a:gd name="T19" fmla="*/ 17 h 169"/>
                      <a:gd name="T20" fmla="*/ 85 w 179"/>
                      <a:gd name="T21" fmla="*/ 17 h 169"/>
                      <a:gd name="T22" fmla="*/ 85 w 179"/>
                      <a:gd name="T23" fmla="*/ 17 h 169"/>
                      <a:gd name="T24" fmla="*/ 85 w 179"/>
                      <a:gd name="T25" fmla="*/ 17 h 169"/>
                      <a:gd name="T26" fmla="*/ 94 w 179"/>
                      <a:gd name="T27" fmla="*/ 8 h 169"/>
                      <a:gd name="T28" fmla="*/ 128 w 179"/>
                      <a:gd name="T29" fmla="*/ 0 h 169"/>
                      <a:gd name="T30" fmla="*/ 136 w 179"/>
                      <a:gd name="T31" fmla="*/ 0 h 169"/>
                      <a:gd name="T32" fmla="*/ 162 w 179"/>
                      <a:gd name="T33" fmla="*/ 0 h 169"/>
                      <a:gd name="T34" fmla="*/ 162 w 179"/>
                      <a:gd name="T35" fmla="*/ 0 h 169"/>
                      <a:gd name="T36" fmla="*/ 170 w 179"/>
                      <a:gd name="T37" fmla="*/ 34 h 169"/>
                      <a:gd name="T38" fmla="*/ 170 w 179"/>
                      <a:gd name="T39" fmla="*/ 42 h 169"/>
                      <a:gd name="T40" fmla="*/ 170 w 179"/>
                      <a:gd name="T41" fmla="*/ 51 h 169"/>
                      <a:gd name="T42" fmla="*/ 179 w 179"/>
                      <a:gd name="T43" fmla="*/ 68 h 169"/>
                      <a:gd name="T44" fmla="*/ 179 w 179"/>
                      <a:gd name="T45" fmla="*/ 76 h 169"/>
                      <a:gd name="T46" fmla="*/ 179 w 179"/>
                      <a:gd name="T47" fmla="*/ 84 h 169"/>
                      <a:gd name="T48" fmla="*/ 179 w 179"/>
                      <a:gd name="T49" fmla="*/ 84 h 169"/>
                      <a:gd name="T50" fmla="*/ 179 w 179"/>
                      <a:gd name="T51" fmla="*/ 84 h 169"/>
                      <a:gd name="T52" fmla="*/ 136 w 179"/>
                      <a:gd name="T53" fmla="*/ 101 h 169"/>
                      <a:gd name="T54" fmla="*/ 136 w 179"/>
                      <a:gd name="T55" fmla="*/ 101 h 169"/>
                      <a:gd name="T56" fmla="*/ 128 w 179"/>
                      <a:gd name="T57" fmla="*/ 93 h 169"/>
                      <a:gd name="T58" fmla="*/ 128 w 179"/>
                      <a:gd name="T59" fmla="*/ 101 h 169"/>
                      <a:gd name="T60" fmla="*/ 119 w 179"/>
                      <a:gd name="T61" fmla="*/ 110 h 169"/>
                      <a:gd name="T62" fmla="*/ 85 w 179"/>
                      <a:gd name="T63" fmla="*/ 118 h 169"/>
                      <a:gd name="T64" fmla="*/ 68 w 179"/>
                      <a:gd name="T65" fmla="*/ 135 h 169"/>
                      <a:gd name="T66" fmla="*/ 17 w 179"/>
                      <a:gd name="T67" fmla="*/ 169 h 169"/>
                      <a:gd name="T68" fmla="*/ 17 w 179"/>
                      <a:gd name="T69" fmla="*/ 169 h 169"/>
                      <a:gd name="T70" fmla="*/ 9 w 179"/>
                      <a:gd name="T71" fmla="*/ 161 h 169"/>
                      <a:gd name="T72" fmla="*/ 26 w 179"/>
                      <a:gd name="T73" fmla="*/ 135 h 169"/>
                      <a:gd name="T74" fmla="*/ 17 w 179"/>
                      <a:gd name="T75" fmla="*/ 127 h 169"/>
                      <a:gd name="T76" fmla="*/ 17 w 179"/>
                      <a:gd name="T77" fmla="*/ 118 h 169"/>
                      <a:gd name="T78" fmla="*/ 17 w 179"/>
                      <a:gd name="T79" fmla="*/ 101 h 169"/>
                      <a:gd name="T80" fmla="*/ 17 w 179"/>
                      <a:gd name="T81" fmla="*/ 101 h 169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w 179"/>
                      <a:gd name="T124" fmla="*/ 0 h 169"/>
                      <a:gd name="T125" fmla="*/ 179 w 179"/>
                      <a:gd name="T126" fmla="*/ 169 h 169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T123" t="T124" r="T125" b="T126"/>
                    <a:pathLst>
                      <a:path w="179" h="169">
                        <a:moveTo>
                          <a:pt x="17" y="101"/>
                        </a:moveTo>
                        <a:lnTo>
                          <a:pt x="9" y="76"/>
                        </a:lnTo>
                        <a:lnTo>
                          <a:pt x="0" y="34"/>
                        </a:lnTo>
                        <a:lnTo>
                          <a:pt x="43" y="25"/>
                        </a:lnTo>
                        <a:lnTo>
                          <a:pt x="51" y="25"/>
                        </a:lnTo>
                        <a:lnTo>
                          <a:pt x="68" y="17"/>
                        </a:lnTo>
                        <a:lnTo>
                          <a:pt x="68" y="25"/>
                        </a:lnTo>
                        <a:lnTo>
                          <a:pt x="68" y="17"/>
                        </a:lnTo>
                        <a:lnTo>
                          <a:pt x="85" y="17"/>
                        </a:lnTo>
                        <a:lnTo>
                          <a:pt x="94" y="8"/>
                        </a:lnTo>
                        <a:lnTo>
                          <a:pt x="128" y="0"/>
                        </a:lnTo>
                        <a:lnTo>
                          <a:pt x="136" y="0"/>
                        </a:lnTo>
                        <a:lnTo>
                          <a:pt x="162" y="0"/>
                        </a:lnTo>
                        <a:lnTo>
                          <a:pt x="170" y="34"/>
                        </a:lnTo>
                        <a:lnTo>
                          <a:pt x="170" y="42"/>
                        </a:lnTo>
                        <a:lnTo>
                          <a:pt x="170" y="51"/>
                        </a:lnTo>
                        <a:lnTo>
                          <a:pt x="179" y="68"/>
                        </a:lnTo>
                        <a:lnTo>
                          <a:pt x="179" y="76"/>
                        </a:lnTo>
                        <a:lnTo>
                          <a:pt x="179" y="84"/>
                        </a:lnTo>
                        <a:lnTo>
                          <a:pt x="136" y="101"/>
                        </a:lnTo>
                        <a:lnTo>
                          <a:pt x="128" y="93"/>
                        </a:lnTo>
                        <a:lnTo>
                          <a:pt x="128" y="101"/>
                        </a:lnTo>
                        <a:lnTo>
                          <a:pt x="119" y="110"/>
                        </a:lnTo>
                        <a:lnTo>
                          <a:pt x="85" y="118"/>
                        </a:lnTo>
                        <a:lnTo>
                          <a:pt x="68" y="135"/>
                        </a:lnTo>
                        <a:lnTo>
                          <a:pt x="17" y="169"/>
                        </a:lnTo>
                        <a:lnTo>
                          <a:pt x="9" y="161"/>
                        </a:lnTo>
                        <a:lnTo>
                          <a:pt x="26" y="135"/>
                        </a:lnTo>
                        <a:lnTo>
                          <a:pt x="17" y="127"/>
                        </a:lnTo>
                        <a:lnTo>
                          <a:pt x="17" y="118"/>
                        </a:lnTo>
                        <a:lnTo>
                          <a:pt x="17" y="101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94" name="Freeform 23"/>
                  <p:cNvSpPr>
                    <a:spLocks/>
                  </p:cNvSpPr>
                  <p:nvPr/>
                </p:nvSpPr>
                <p:spPr bwMode="auto">
                  <a:xfrm>
                    <a:off x="5203" y="1462"/>
                    <a:ext cx="59" cy="101"/>
                  </a:xfrm>
                  <a:custGeom>
                    <a:avLst/>
                    <a:gdLst>
                      <a:gd name="T0" fmla="*/ 8 w 59"/>
                      <a:gd name="T1" fmla="*/ 68 h 101"/>
                      <a:gd name="T2" fmla="*/ 8 w 59"/>
                      <a:gd name="T3" fmla="*/ 59 h 101"/>
                      <a:gd name="T4" fmla="*/ 8 w 59"/>
                      <a:gd name="T5" fmla="*/ 51 h 101"/>
                      <a:gd name="T6" fmla="*/ 0 w 59"/>
                      <a:gd name="T7" fmla="*/ 17 h 101"/>
                      <a:gd name="T8" fmla="*/ 25 w 59"/>
                      <a:gd name="T9" fmla="*/ 8 h 101"/>
                      <a:gd name="T10" fmla="*/ 34 w 59"/>
                      <a:gd name="T11" fmla="*/ 0 h 101"/>
                      <a:gd name="T12" fmla="*/ 34 w 59"/>
                      <a:gd name="T13" fmla="*/ 8 h 101"/>
                      <a:gd name="T14" fmla="*/ 42 w 59"/>
                      <a:gd name="T15" fmla="*/ 17 h 101"/>
                      <a:gd name="T16" fmla="*/ 42 w 59"/>
                      <a:gd name="T17" fmla="*/ 17 h 101"/>
                      <a:gd name="T18" fmla="*/ 42 w 59"/>
                      <a:gd name="T19" fmla="*/ 17 h 101"/>
                      <a:gd name="T20" fmla="*/ 42 w 59"/>
                      <a:gd name="T21" fmla="*/ 25 h 101"/>
                      <a:gd name="T22" fmla="*/ 51 w 59"/>
                      <a:gd name="T23" fmla="*/ 25 h 101"/>
                      <a:gd name="T24" fmla="*/ 51 w 59"/>
                      <a:gd name="T25" fmla="*/ 34 h 101"/>
                      <a:gd name="T26" fmla="*/ 51 w 59"/>
                      <a:gd name="T27" fmla="*/ 34 h 101"/>
                      <a:gd name="T28" fmla="*/ 59 w 59"/>
                      <a:gd name="T29" fmla="*/ 34 h 101"/>
                      <a:gd name="T30" fmla="*/ 59 w 59"/>
                      <a:gd name="T31" fmla="*/ 34 h 101"/>
                      <a:gd name="T32" fmla="*/ 59 w 59"/>
                      <a:gd name="T33" fmla="*/ 42 h 101"/>
                      <a:gd name="T34" fmla="*/ 51 w 59"/>
                      <a:gd name="T35" fmla="*/ 34 h 101"/>
                      <a:gd name="T36" fmla="*/ 42 w 59"/>
                      <a:gd name="T37" fmla="*/ 34 h 101"/>
                      <a:gd name="T38" fmla="*/ 51 w 59"/>
                      <a:gd name="T39" fmla="*/ 42 h 101"/>
                      <a:gd name="T40" fmla="*/ 42 w 59"/>
                      <a:gd name="T41" fmla="*/ 51 h 101"/>
                      <a:gd name="T42" fmla="*/ 51 w 59"/>
                      <a:gd name="T43" fmla="*/ 68 h 101"/>
                      <a:gd name="T44" fmla="*/ 51 w 59"/>
                      <a:gd name="T45" fmla="*/ 85 h 101"/>
                      <a:gd name="T46" fmla="*/ 25 w 59"/>
                      <a:gd name="T47" fmla="*/ 101 h 101"/>
                      <a:gd name="T48" fmla="*/ 17 w 59"/>
                      <a:gd name="T49" fmla="*/ 101 h 101"/>
                      <a:gd name="T50" fmla="*/ 17 w 59"/>
                      <a:gd name="T51" fmla="*/ 101 h 101"/>
                      <a:gd name="T52" fmla="*/ 17 w 59"/>
                      <a:gd name="T53" fmla="*/ 101 h 101"/>
                      <a:gd name="T54" fmla="*/ 17 w 59"/>
                      <a:gd name="T55" fmla="*/ 93 h 101"/>
                      <a:gd name="T56" fmla="*/ 17 w 59"/>
                      <a:gd name="T57" fmla="*/ 85 h 101"/>
                      <a:gd name="T58" fmla="*/ 8 w 59"/>
                      <a:gd name="T59" fmla="*/ 68 h 101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w 59"/>
                      <a:gd name="T91" fmla="*/ 0 h 101"/>
                      <a:gd name="T92" fmla="*/ 59 w 59"/>
                      <a:gd name="T93" fmla="*/ 101 h 101"/>
                    </a:gdLst>
                    <a:ahLst/>
                    <a:cxnLst>
                      <a:cxn ang="T60">
                        <a:pos x="T0" y="T1"/>
                      </a:cxn>
                      <a:cxn ang="T61">
                        <a:pos x="T2" y="T3"/>
                      </a:cxn>
                      <a:cxn ang="T62">
                        <a:pos x="T4" y="T5"/>
                      </a:cxn>
                      <a:cxn ang="T63">
                        <a:pos x="T6" y="T7"/>
                      </a:cxn>
                      <a:cxn ang="T64">
                        <a:pos x="T8" y="T9"/>
                      </a:cxn>
                      <a:cxn ang="T65">
                        <a:pos x="T10" y="T11"/>
                      </a:cxn>
                      <a:cxn ang="T66">
                        <a:pos x="T12" y="T13"/>
                      </a:cxn>
                      <a:cxn ang="T67">
                        <a:pos x="T14" y="T15"/>
                      </a:cxn>
                      <a:cxn ang="T68">
                        <a:pos x="T16" y="T17"/>
                      </a:cxn>
                      <a:cxn ang="T69">
                        <a:pos x="T18" y="T19"/>
                      </a:cxn>
                      <a:cxn ang="T70">
                        <a:pos x="T20" y="T21"/>
                      </a:cxn>
                      <a:cxn ang="T71">
                        <a:pos x="T22" y="T23"/>
                      </a:cxn>
                      <a:cxn ang="T72">
                        <a:pos x="T24" y="T25"/>
                      </a:cxn>
                      <a:cxn ang="T73">
                        <a:pos x="T26" y="T27"/>
                      </a:cxn>
                      <a:cxn ang="T74">
                        <a:pos x="T28" y="T29"/>
                      </a:cxn>
                      <a:cxn ang="T75">
                        <a:pos x="T30" y="T31"/>
                      </a:cxn>
                      <a:cxn ang="T76">
                        <a:pos x="T32" y="T33"/>
                      </a:cxn>
                      <a:cxn ang="T77">
                        <a:pos x="T34" y="T35"/>
                      </a:cxn>
                      <a:cxn ang="T78">
                        <a:pos x="T36" y="T37"/>
                      </a:cxn>
                      <a:cxn ang="T79">
                        <a:pos x="T38" y="T39"/>
                      </a:cxn>
                      <a:cxn ang="T80">
                        <a:pos x="T40" y="T41"/>
                      </a:cxn>
                      <a:cxn ang="T81">
                        <a:pos x="T42" y="T43"/>
                      </a:cxn>
                      <a:cxn ang="T82">
                        <a:pos x="T44" y="T45"/>
                      </a:cxn>
                      <a:cxn ang="T83">
                        <a:pos x="T46" y="T47"/>
                      </a:cxn>
                      <a:cxn ang="T84">
                        <a:pos x="T48" y="T49"/>
                      </a:cxn>
                      <a:cxn ang="T85">
                        <a:pos x="T50" y="T51"/>
                      </a:cxn>
                      <a:cxn ang="T86">
                        <a:pos x="T52" y="T53"/>
                      </a:cxn>
                      <a:cxn ang="T87">
                        <a:pos x="T54" y="T55"/>
                      </a:cxn>
                      <a:cxn ang="T88">
                        <a:pos x="T56" y="T57"/>
                      </a:cxn>
                      <a:cxn ang="T89">
                        <a:pos x="T58" y="T59"/>
                      </a:cxn>
                    </a:cxnLst>
                    <a:rect l="T90" t="T91" r="T92" b="T93"/>
                    <a:pathLst>
                      <a:path w="59" h="101">
                        <a:moveTo>
                          <a:pt x="8" y="68"/>
                        </a:moveTo>
                        <a:lnTo>
                          <a:pt x="8" y="59"/>
                        </a:lnTo>
                        <a:lnTo>
                          <a:pt x="8" y="51"/>
                        </a:lnTo>
                        <a:lnTo>
                          <a:pt x="0" y="17"/>
                        </a:lnTo>
                        <a:lnTo>
                          <a:pt x="25" y="8"/>
                        </a:lnTo>
                        <a:lnTo>
                          <a:pt x="34" y="0"/>
                        </a:lnTo>
                        <a:lnTo>
                          <a:pt x="34" y="8"/>
                        </a:lnTo>
                        <a:lnTo>
                          <a:pt x="42" y="17"/>
                        </a:lnTo>
                        <a:lnTo>
                          <a:pt x="42" y="25"/>
                        </a:lnTo>
                        <a:lnTo>
                          <a:pt x="51" y="25"/>
                        </a:lnTo>
                        <a:lnTo>
                          <a:pt x="51" y="34"/>
                        </a:lnTo>
                        <a:lnTo>
                          <a:pt x="59" y="34"/>
                        </a:lnTo>
                        <a:lnTo>
                          <a:pt x="59" y="42"/>
                        </a:lnTo>
                        <a:lnTo>
                          <a:pt x="51" y="34"/>
                        </a:lnTo>
                        <a:lnTo>
                          <a:pt x="42" y="34"/>
                        </a:lnTo>
                        <a:lnTo>
                          <a:pt x="51" y="42"/>
                        </a:lnTo>
                        <a:lnTo>
                          <a:pt x="42" y="51"/>
                        </a:lnTo>
                        <a:lnTo>
                          <a:pt x="51" y="68"/>
                        </a:lnTo>
                        <a:lnTo>
                          <a:pt x="51" y="85"/>
                        </a:lnTo>
                        <a:lnTo>
                          <a:pt x="25" y="101"/>
                        </a:lnTo>
                        <a:lnTo>
                          <a:pt x="17" y="101"/>
                        </a:lnTo>
                        <a:lnTo>
                          <a:pt x="17" y="93"/>
                        </a:lnTo>
                        <a:lnTo>
                          <a:pt x="17" y="85"/>
                        </a:lnTo>
                        <a:lnTo>
                          <a:pt x="8" y="68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95" name="Freeform 24"/>
                  <p:cNvSpPr>
                    <a:spLocks/>
                  </p:cNvSpPr>
                  <p:nvPr/>
                </p:nvSpPr>
                <p:spPr bwMode="auto">
                  <a:xfrm>
                    <a:off x="5271" y="1504"/>
                    <a:ext cx="8" cy="26"/>
                  </a:xfrm>
                  <a:custGeom>
                    <a:avLst/>
                    <a:gdLst>
                      <a:gd name="T0" fmla="*/ 0 w 8"/>
                      <a:gd name="T1" fmla="*/ 0 h 26"/>
                      <a:gd name="T2" fmla="*/ 0 w 8"/>
                      <a:gd name="T3" fmla="*/ 0 h 26"/>
                      <a:gd name="T4" fmla="*/ 8 w 8"/>
                      <a:gd name="T5" fmla="*/ 17 h 26"/>
                      <a:gd name="T6" fmla="*/ 0 w 8"/>
                      <a:gd name="T7" fmla="*/ 26 h 26"/>
                      <a:gd name="T8" fmla="*/ 0 w 8"/>
                      <a:gd name="T9" fmla="*/ 0 h 2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"/>
                      <a:gd name="T16" fmla="*/ 0 h 26"/>
                      <a:gd name="T17" fmla="*/ 8 w 8"/>
                      <a:gd name="T18" fmla="*/ 26 h 2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" h="26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8" y="17"/>
                        </a:lnTo>
                        <a:lnTo>
                          <a:pt x="0" y="2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96" name="Freeform 25"/>
                  <p:cNvSpPr>
                    <a:spLocks/>
                  </p:cNvSpPr>
                  <p:nvPr/>
                </p:nvSpPr>
                <p:spPr bwMode="auto">
                  <a:xfrm>
                    <a:off x="5262" y="1513"/>
                    <a:ext cx="9" cy="25"/>
                  </a:xfrm>
                  <a:custGeom>
                    <a:avLst/>
                    <a:gdLst>
                      <a:gd name="T0" fmla="*/ 0 w 9"/>
                      <a:gd name="T1" fmla="*/ 0 h 25"/>
                      <a:gd name="T2" fmla="*/ 9 w 9"/>
                      <a:gd name="T3" fmla="*/ 0 h 25"/>
                      <a:gd name="T4" fmla="*/ 9 w 9"/>
                      <a:gd name="T5" fmla="*/ 17 h 25"/>
                      <a:gd name="T6" fmla="*/ 0 w 9"/>
                      <a:gd name="T7" fmla="*/ 17 h 25"/>
                      <a:gd name="T8" fmla="*/ 0 w 9"/>
                      <a:gd name="T9" fmla="*/ 25 h 25"/>
                      <a:gd name="T10" fmla="*/ 0 w 9"/>
                      <a:gd name="T11" fmla="*/ 0 h 2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9"/>
                      <a:gd name="T19" fmla="*/ 0 h 25"/>
                      <a:gd name="T20" fmla="*/ 9 w 9"/>
                      <a:gd name="T21" fmla="*/ 25 h 2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9" h="25">
                        <a:moveTo>
                          <a:pt x="0" y="0"/>
                        </a:moveTo>
                        <a:lnTo>
                          <a:pt x="9" y="0"/>
                        </a:lnTo>
                        <a:lnTo>
                          <a:pt x="9" y="17"/>
                        </a:lnTo>
                        <a:lnTo>
                          <a:pt x="0" y="17"/>
                        </a:lnTo>
                        <a:lnTo>
                          <a:pt x="0" y="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97" name="Freeform 26"/>
                  <p:cNvSpPr>
                    <a:spLocks/>
                  </p:cNvSpPr>
                  <p:nvPr/>
                </p:nvSpPr>
                <p:spPr bwMode="auto">
                  <a:xfrm>
                    <a:off x="4923" y="1623"/>
                    <a:ext cx="127" cy="305"/>
                  </a:xfrm>
                  <a:custGeom>
                    <a:avLst/>
                    <a:gdLst>
                      <a:gd name="T0" fmla="*/ 0 w 127"/>
                      <a:gd name="T1" fmla="*/ 220 h 305"/>
                      <a:gd name="T2" fmla="*/ 0 w 127"/>
                      <a:gd name="T3" fmla="*/ 220 h 305"/>
                      <a:gd name="T4" fmla="*/ 8 w 127"/>
                      <a:gd name="T5" fmla="*/ 212 h 305"/>
                      <a:gd name="T6" fmla="*/ 8 w 127"/>
                      <a:gd name="T7" fmla="*/ 203 h 305"/>
                      <a:gd name="T8" fmla="*/ 25 w 127"/>
                      <a:gd name="T9" fmla="*/ 203 h 305"/>
                      <a:gd name="T10" fmla="*/ 34 w 127"/>
                      <a:gd name="T11" fmla="*/ 195 h 305"/>
                      <a:gd name="T12" fmla="*/ 25 w 127"/>
                      <a:gd name="T13" fmla="*/ 186 h 305"/>
                      <a:gd name="T14" fmla="*/ 34 w 127"/>
                      <a:gd name="T15" fmla="*/ 186 h 305"/>
                      <a:gd name="T16" fmla="*/ 34 w 127"/>
                      <a:gd name="T17" fmla="*/ 186 h 305"/>
                      <a:gd name="T18" fmla="*/ 42 w 127"/>
                      <a:gd name="T19" fmla="*/ 178 h 305"/>
                      <a:gd name="T20" fmla="*/ 50 w 127"/>
                      <a:gd name="T21" fmla="*/ 169 h 305"/>
                      <a:gd name="T22" fmla="*/ 59 w 127"/>
                      <a:gd name="T23" fmla="*/ 161 h 305"/>
                      <a:gd name="T24" fmla="*/ 59 w 127"/>
                      <a:gd name="T25" fmla="*/ 152 h 305"/>
                      <a:gd name="T26" fmla="*/ 42 w 127"/>
                      <a:gd name="T27" fmla="*/ 135 h 305"/>
                      <a:gd name="T28" fmla="*/ 34 w 127"/>
                      <a:gd name="T29" fmla="*/ 135 h 305"/>
                      <a:gd name="T30" fmla="*/ 34 w 127"/>
                      <a:gd name="T31" fmla="*/ 127 h 305"/>
                      <a:gd name="T32" fmla="*/ 25 w 127"/>
                      <a:gd name="T33" fmla="*/ 127 h 305"/>
                      <a:gd name="T34" fmla="*/ 17 w 127"/>
                      <a:gd name="T35" fmla="*/ 127 h 305"/>
                      <a:gd name="T36" fmla="*/ 17 w 127"/>
                      <a:gd name="T37" fmla="*/ 110 h 305"/>
                      <a:gd name="T38" fmla="*/ 8 w 127"/>
                      <a:gd name="T39" fmla="*/ 110 h 305"/>
                      <a:gd name="T40" fmla="*/ 8 w 127"/>
                      <a:gd name="T41" fmla="*/ 110 h 305"/>
                      <a:gd name="T42" fmla="*/ 0 w 127"/>
                      <a:gd name="T43" fmla="*/ 101 h 305"/>
                      <a:gd name="T44" fmla="*/ 8 w 127"/>
                      <a:gd name="T45" fmla="*/ 101 h 305"/>
                      <a:gd name="T46" fmla="*/ 0 w 127"/>
                      <a:gd name="T47" fmla="*/ 93 h 305"/>
                      <a:gd name="T48" fmla="*/ 0 w 127"/>
                      <a:gd name="T49" fmla="*/ 85 h 305"/>
                      <a:gd name="T50" fmla="*/ 8 w 127"/>
                      <a:gd name="T51" fmla="*/ 85 h 305"/>
                      <a:gd name="T52" fmla="*/ 8 w 127"/>
                      <a:gd name="T53" fmla="*/ 76 h 305"/>
                      <a:gd name="T54" fmla="*/ 8 w 127"/>
                      <a:gd name="T55" fmla="*/ 68 h 305"/>
                      <a:gd name="T56" fmla="*/ 8 w 127"/>
                      <a:gd name="T57" fmla="*/ 68 h 305"/>
                      <a:gd name="T58" fmla="*/ 0 w 127"/>
                      <a:gd name="T59" fmla="*/ 59 h 305"/>
                      <a:gd name="T60" fmla="*/ 8 w 127"/>
                      <a:gd name="T61" fmla="*/ 51 h 305"/>
                      <a:gd name="T62" fmla="*/ 8 w 127"/>
                      <a:gd name="T63" fmla="*/ 42 h 305"/>
                      <a:gd name="T64" fmla="*/ 8 w 127"/>
                      <a:gd name="T65" fmla="*/ 42 h 305"/>
                      <a:gd name="T66" fmla="*/ 17 w 127"/>
                      <a:gd name="T67" fmla="*/ 42 h 305"/>
                      <a:gd name="T68" fmla="*/ 17 w 127"/>
                      <a:gd name="T69" fmla="*/ 25 h 305"/>
                      <a:gd name="T70" fmla="*/ 17 w 127"/>
                      <a:gd name="T71" fmla="*/ 17 h 305"/>
                      <a:gd name="T72" fmla="*/ 25 w 127"/>
                      <a:gd name="T73" fmla="*/ 8 h 305"/>
                      <a:gd name="T74" fmla="*/ 67 w 127"/>
                      <a:gd name="T75" fmla="*/ 17 h 305"/>
                      <a:gd name="T76" fmla="*/ 84 w 127"/>
                      <a:gd name="T77" fmla="*/ 17 h 305"/>
                      <a:gd name="T78" fmla="*/ 118 w 127"/>
                      <a:gd name="T79" fmla="*/ 34 h 305"/>
                      <a:gd name="T80" fmla="*/ 118 w 127"/>
                      <a:gd name="T81" fmla="*/ 42 h 305"/>
                      <a:gd name="T82" fmla="*/ 110 w 127"/>
                      <a:gd name="T83" fmla="*/ 68 h 305"/>
                      <a:gd name="T84" fmla="*/ 101 w 127"/>
                      <a:gd name="T85" fmla="*/ 76 h 305"/>
                      <a:gd name="T86" fmla="*/ 101 w 127"/>
                      <a:gd name="T87" fmla="*/ 76 h 305"/>
                      <a:gd name="T88" fmla="*/ 93 w 127"/>
                      <a:gd name="T89" fmla="*/ 101 h 305"/>
                      <a:gd name="T90" fmla="*/ 101 w 127"/>
                      <a:gd name="T91" fmla="*/ 110 h 305"/>
                      <a:gd name="T92" fmla="*/ 127 w 127"/>
                      <a:gd name="T93" fmla="*/ 118 h 305"/>
                      <a:gd name="T94" fmla="*/ 127 w 127"/>
                      <a:gd name="T95" fmla="*/ 144 h 305"/>
                      <a:gd name="T96" fmla="*/ 127 w 127"/>
                      <a:gd name="T97" fmla="*/ 144 h 305"/>
                      <a:gd name="T98" fmla="*/ 118 w 127"/>
                      <a:gd name="T99" fmla="*/ 152 h 305"/>
                      <a:gd name="T100" fmla="*/ 127 w 127"/>
                      <a:gd name="T101" fmla="*/ 178 h 305"/>
                      <a:gd name="T102" fmla="*/ 127 w 127"/>
                      <a:gd name="T103" fmla="*/ 212 h 305"/>
                      <a:gd name="T104" fmla="*/ 118 w 127"/>
                      <a:gd name="T105" fmla="*/ 220 h 305"/>
                      <a:gd name="T106" fmla="*/ 110 w 127"/>
                      <a:gd name="T107" fmla="*/ 229 h 305"/>
                      <a:gd name="T108" fmla="*/ 110 w 127"/>
                      <a:gd name="T109" fmla="*/ 246 h 305"/>
                      <a:gd name="T110" fmla="*/ 93 w 127"/>
                      <a:gd name="T111" fmla="*/ 262 h 305"/>
                      <a:gd name="T112" fmla="*/ 84 w 127"/>
                      <a:gd name="T113" fmla="*/ 296 h 305"/>
                      <a:gd name="T114" fmla="*/ 84 w 127"/>
                      <a:gd name="T115" fmla="*/ 305 h 305"/>
                      <a:gd name="T116" fmla="*/ 76 w 127"/>
                      <a:gd name="T117" fmla="*/ 288 h 305"/>
                      <a:gd name="T118" fmla="*/ 59 w 127"/>
                      <a:gd name="T119" fmla="*/ 279 h 305"/>
                      <a:gd name="T120" fmla="*/ 17 w 127"/>
                      <a:gd name="T121" fmla="*/ 262 h 305"/>
                      <a:gd name="T122" fmla="*/ 0 w 127"/>
                      <a:gd name="T123" fmla="*/ 246 h 305"/>
                      <a:gd name="T124" fmla="*/ 0 w 127"/>
                      <a:gd name="T125" fmla="*/ 229 h 305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  <a:gd name="T189" fmla="*/ 0 w 127"/>
                      <a:gd name="T190" fmla="*/ 0 h 305"/>
                      <a:gd name="T191" fmla="*/ 127 w 127"/>
                      <a:gd name="T192" fmla="*/ 305 h 305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T189" t="T190" r="T191" b="T192"/>
                    <a:pathLst>
                      <a:path w="127" h="305">
                        <a:moveTo>
                          <a:pt x="0" y="229"/>
                        </a:moveTo>
                        <a:lnTo>
                          <a:pt x="0" y="220"/>
                        </a:lnTo>
                        <a:lnTo>
                          <a:pt x="8" y="212"/>
                        </a:lnTo>
                        <a:lnTo>
                          <a:pt x="8" y="203"/>
                        </a:lnTo>
                        <a:lnTo>
                          <a:pt x="17" y="203"/>
                        </a:lnTo>
                        <a:lnTo>
                          <a:pt x="25" y="203"/>
                        </a:lnTo>
                        <a:lnTo>
                          <a:pt x="25" y="195"/>
                        </a:lnTo>
                        <a:lnTo>
                          <a:pt x="34" y="195"/>
                        </a:lnTo>
                        <a:lnTo>
                          <a:pt x="25" y="186"/>
                        </a:lnTo>
                        <a:lnTo>
                          <a:pt x="34" y="186"/>
                        </a:lnTo>
                        <a:lnTo>
                          <a:pt x="34" y="178"/>
                        </a:lnTo>
                        <a:lnTo>
                          <a:pt x="42" y="178"/>
                        </a:lnTo>
                        <a:lnTo>
                          <a:pt x="42" y="169"/>
                        </a:lnTo>
                        <a:lnTo>
                          <a:pt x="50" y="169"/>
                        </a:lnTo>
                        <a:lnTo>
                          <a:pt x="50" y="161"/>
                        </a:lnTo>
                        <a:lnTo>
                          <a:pt x="59" y="161"/>
                        </a:lnTo>
                        <a:lnTo>
                          <a:pt x="59" y="152"/>
                        </a:lnTo>
                        <a:lnTo>
                          <a:pt x="50" y="144"/>
                        </a:lnTo>
                        <a:lnTo>
                          <a:pt x="42" y="135"/>
                        </a:lnTo>
                        <a:lnTo>
                          <a:pt x="34" y="135"/>
                        </a:lnTo>
                        <a:lnTo>
                          <a:pt x="34" y="127"/>
                        </a:lnTo>
                        <a:lnTo>
                          <a:pt x="25" y="127"/>
                        </a:lnTo>
                        <a:lnTo>
                          <a:pt x="17" y="127"/>
                        </a:lnTo>
                        <a:lnTo>
                          <a:pt x="17" y="118"/>
                        </a:lnTo>
                        <a:lnTo>
                          <a:pt x="17" y="110"/>
                        </a:lnTo>
                        <a:lnTo>
                          <a:pt x="8" y="110"/>
                        </a:lnTo>
                        <a:lnTo>
                          <a:pt x="0" y="101"/>
                        </a:lnTo>
                        <a:lnTo>
                          <a:pt x="8" y="101"/>
                        </a:lnTo>
                        <a:lnTo>
                          <a:pt x="0" y="93"/>
                        </a:lnTo>
                        <a:lnTo>
                          <a:pt x="0" y="85"/>
                        </a:lnTo>
                        <a:lnTo>
                          <a:pt x="8" y="85"/>
                        </a:lnTo>
                        <a:lnTo>
                          <a:pt x="8" y="76"/>
                        </a:lnTo>
                        <a:lnTo>
                          <a:pt x="8" y="68"/>
                        </a:lnTo>
                        <a:lnTo>
                          <a:pt x="0" y="59"/>
                        </a:lnTo>
                        <a:lnTo>
                          <a:pt x="8" y="51"/>
                        </a:lnTo>
                        <a:lnTo>
                          <a:pt x="8" y="42"/>
                        </a:lnTo>
                        <a:lnTo>
                          <a:pt x="17" y="42"/>
                        </a:lnTo>
                        <a:lnTo>
                          <a:pt x="8" y="42"/>
                        </a:lnTo>
                        <a:lnTo>
                          <a:pt x="17" y="42"/>
                        </a:lnTo>
                        <a:lnTo>
                          <a:pt x="17" y="34"/>
                        </a:lnTo>
                        <a:lnTo>
                          <a:pt x="17" y="25"/>
                        </a:lnTo>
                        <a:lnTo>
                          <a:pt x="17" y="17"/>
                        </a:lnTo>
                        <a:lnTo>
                          <a:pt x="25" y="8"/>
                        </a:lnTo>
                        <a:lnTo>
                          <a:pt x="34" y="0"/>
                        </a:lnTo>
                        <a:lnTo>
                          <a:pt x="67" y="17"/>
                        </a:lnTo>
                        <a:lnTo>
                          <a:pt x="76" y="17"/>
                        </a:lnTo>
                        <a:lnTo>
                          <a:pt x="84" y="17"/>
                        </a:lnTo>
                        <a:lnTo>
                          <a:pt x="118" y="25"/>
                        </a:lnTo>
                        <a:lnTo>
                          <a:pt x="118" y="34"/>
                        </a:lnTo>
                        <a:lnTo>
                          <a:pt x="118" y="42"/>
                        </a:lnTo>
                        <a:lnTo>
                          <a:pt x="110" y="59"/>
                        </a:lnTo>
                        <a:lnTo>
                          <a:pt x="110" y="68"/>
                        </a:lnTo>
                        <a:lnTo>
                          <a:pt x="101" y="76"/>
                        </a:lnTo>
                        <a:lnTo>
                          <a:pt x="101" y="68"/>
                        </a:lnTo>
                        <a:lnTo>
                          <a:pt x="101" y="76"/>
                        </a:lnTo>
                        <a:lnTo>
                          <a:pt x="101" y="85"/>
                        </a:lnTo>
                        <a:lnTo>
                          <a:pt x="93" y="101"/>
                        </a:lnTo>
                        <a:lnTo>
                          <a:pt x="101" y="110"/>
                        </a:lnTo>
                        <a:lnTo>
                          <a:pt x="110" y="101"/>
                        </a:lnTo>
                        <a:lnTo>
                          <a:pt x="127" y="118"/>
                        </a:lnTo>
                        <a:lnTo>
                          <a:pt x="127" y="144"/>
                        </a:lnTo>
                        <a:lnTo>
                          <a:pt x="127" y="152"/>
                        </a:lnTo>
                        <a:lnTo>
                          <a:pt x="118" y="152"/>
                        </a:lnTo>
                        <a:lnTo>
                          <a:pt x="127" y="152"/>
                        </a:lnTo>
                        <a:lnTo>
                          <a:pt x="127" y="178"/>
                        </a:lnTo>
                        <a:lnTo>
                          <a:pt x="127" y="195"/>
                        </a:lnTo>
                        <a:lnTo>
                          <a:pt x="127" y="212"/>
                        </a:lnTo>
                        <a:lnTo>
                          <a:pt x="118" y="220"/>
                        </a:lnTo>
                        <a:lnTo>
                          <a:pt x="110" y="220"/>
                        </a:lnTo>
                        <a:lnTo>
                          <a:pt x="110" y="229"/>
                        </a:lnTo>
                        <a:lnTo>
                          <a:pt x="110" y="237"/>
                        </a:lnTo>
                        <a:lnTo>
                          <a:pt x="110" y="246"/>
                        </a:lnTo>
                        <a:lnTo>
                          <a:pt x="93" y="262"/>
                        </a:lnTo>
                        <a:lnTo>
                          <a:pt x="101" y="262"/>
                        </a:lnTo>
                        <a:lnTo>
                          <a:pt x="84" y="296"/>
                        </a:lnTo>
                        <a:lnTo>
                          <a:pt x="84" y="305"/>
                        </a:lnTo>
                        <a:lnTo>
                          <a:pt x="76" y="305"/>
                        </a:lnTo>
                        <a:lnTo>
                          <a:pt x="76" y="288"/>
                        </a:lnTo>
                        <a:lnTo>
                          <a:pt x="67" y="279"/>
                        </a:lnTo>
                        <a:lnTo>
                          <a:pt x="59" y="279"/>
                        </a:lnTo>
                        <a:lnTo>
                          <a:pt x="50" y="288"/>
                        </a:lnTo>
                        <a:lnTo>
                          <a:pt x="17" y="262"/>
                        </a:lnTo>
                        <a:lnTo>
                          <a:pt x="0" y="254"/>
                        </a:lnTo>
                        <a:lnTo>
                          <a:pt x="0" y="246"/>
                        </a:lnTo>
                        <a:lnTo>
                          <a:pt x="0" y="237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98" name="Freeform 27"/>
                  <p:cNvSpPr>
                    <a:spLocks/>
                  </p:cNvSpPr>
                  <p:nvPr/>
                </p:nvSpPr>
                <p:spPr bwMode="auto">
                  <a:xfrm>
                    <a:off x="3725" y="1741"/>
                    <a:ext cx="314" cy="543"/>
                  </a:xfrm>
                  <a:custGeom>
                    <a:avLst/>
                    <a:gdLst>
                      <a:gd name="T0" fmla="*/ 170 w 314"/>
                      <a:gd name="T1" fmla="*/ 475 h 543"/>
                      <a:gd name="T2" fmla="*/ 161 w 314"/>
                      <a:gd name="T3" fmla="*/ 483 h 543"/>
                      <a:gd name="T4" fmla="*/ 161 w 314"/>
                      <a:gd name="T5" fmla="*/ 492 h 543"/>
                      <a:gd name="T6" fmla="*/ 153 w 314"/>
                      <a:gd name="T7" fmla="*/ 500 h 543"/>
                      <a:gd name="T8" fmla="*/ 144 w 314"/>
                      <a:gd name="T9" fmla="*/ 517 h 543"/>
                      <a:gd name="T10" fmla="*/ 144 w 314"/>
                      <a:gd name="T11" fmla="*/ 509 h 543"/>
                      <a:gd name="T12" fmla="*/ 127 w 314"/>
                      <a:gd name="T13" fmla="*/ 500 h 543"/>
                      <a:gd name="T14" fmla="*/ 102 w 314"/>
                      <a:gd name="T15" fmla="*/ 509 h 543"/>
                      <a:gd name="T16" fmla="*/ 93 w 314"/>
                      <a:gd name="T17" fmla="*/ 526 h 543"/>
                      <a:gd name="T18" fmla="*/ 68 w 314"/>
                      <a:gd name="T19" fmla="*/ 517 h 543"/>
                      <a:gd name="T20" fmla="*/ 51 w 314"/>
                      <a:gd name="T21" fmla="*/ 517 h 543"/>
                      <a:gd name="T22" fmla="*/ 43 w 314"/>
                      <a:gd name="T23" fmla="*/ 517 h 543"/>
                      <a:gd name="T24" fmla="*/ 26 w 314"/>
                      <a:gd name="T25" fmla="*/ 526 h 543"/>
                      <a:gd name="T26" fmla="*/ 17 w 314"/>
                      <a:gd name="T27" fmla="*/ 534 h 543"/>
                      <a:gd name="T28" fmla="*/ 9 w 314"/>
                      <a:gd name="T29" fmla="*/ 534 h 543"/>
                      <a:gd name="T30" fmla="*/ 0 w 314"/>
                      <a:gd name="T31" fmla="*/ 526 h 543"/>
                      <a:gd name="T32" fmla="*/ 9 w 314"/>
                      <a:gd name="T33" fmla="*/ 517 h 543"/>
                      <a:gd name="T34" fmla="*/ 0 w 314"/>
                      <a:gd name="T35" fmla="*/ 517 h 543"/>
                      <a:gd name="T36" fmla="*/ 0 w 314"/>
                      <a:gd name="T37" fmla="*/ 509 h 543"/>
                      <a:gd name="T38" fmla="*/ 0 w 314"/>
                      <a:gd name="T39" fmla="*/ 500 h 543"/>
                      <a:gd name="T40" fmla="*/ 9 w 314"/>
                      <a:gd name="T41" fmla="*/ 483 h 543"/>
                      <a:gd name="T42" fmla="*/ 9 w 314"/>
                      <a:gd name="T43" fmla="*/ 475 h 543"/>
                      <a:gd name="T44" fmla="*/ 17 w 314"/>
                      <a:gd name="T45" fmla="*/ 475 h 543"/>
                      <a:gd name="T46" fmla="*/ 26 w 314"/>
                      <a:gd name="T47" fmla="*/ 450 h 543"/>
                      <a:gd name="T48" fmla="*/ 34 w 314"/>
                      <a:gd name="T49" fmla="*/ 441 h 543"/>
                      <a:gd name="T50" fmla="*/ 34 w 314"/>
                      <a:gd name="T51" fmla="*/ 424 h 543"/>
                      <a:gd name="T52" fmla="*/ 51 w 314"/>
                      <a:gd name="T53" fmla="*/ 407 h 543"/>
                      <a:gd name="T54" fmla="*/ 43 w 314"/>
                      <a:gd name="T55" fmla="*/ 390 h 543"/>
                      <a:gd name="T56" fmla="*/ 34 w 314"/>
                      <a:gd name="T57" fmla="*/ 382 h 543"/>
                      <a:gd name="T58" fmla="*/ 26 w 314"/>
                      <a:gd name="T59" fmla="*/ 365 h 543"/>
                      <a:gd name="T60" fmla="*/ 34 w 314"/>
                      <a:gd name="T61" fmla="*/ 356 h 543"/>
                      <a:gd name="T62" fmla="*/ 34 w 314"/>
                      <a:gd name="T63" fmla="*/ 339 h 543"/>
                      <a:gd name="T64" fmla="*/ 34 w 314"/>
                      <a:gd name="T65" fmla="*/ 297 h 543"/>
                      <a:gd name="T66" fmla="*/ 26 w 314"/>
                      <a:gd name="T67" fmla="*/ 153 h 543"/>
                      <a:gd name="T68" fmla="*/ 9 w 314"/>
                      <a:gd name="T69" fmla="*/ 26 h 543"/>
                      <a:gd name="T70" fmla="*/ 43 w 314"/>
                      <a:gd name="T71" fmla="*/ 34 h 543"/>
                      <a:gd name="T72" fmla="*/ 153 w 314"/>
                      <a:gd name="T73" fmla="*/ 9 h 543"/>
                      <a:gd name="T74" fmla="*/ 263 w 314"/>
                      <a:gd name="T75" fmla="*/ 0 h 543"/>
                      <a:gd name="T76" fmla="*/ 280 w 314"/>
                      <a:gd name="T77" fmla="*/ 60 h 543"/>
                      <a:gd name="T78" fmla="*/ 289 w 314"/>
                      <a:gd name="T79" fmla="*/ 144 h 543"/>
                      <a:gd name="T80" fmla="*/ 297 w 314"/>
                      <a:gd name="T81" fmla="*/ 255 h 543"/>
                      <a:gd name="T82" fmla="*/ 306 w 314"/>
                      <a:gd name="T83" fmla="*/ 339 h 543"/>
                      <a:gd name="T84" fmla="*/ 306 w 314"/>
                      <a:gd name="T85" fmla="*/ 348 h 543"/>
                      <a:gd name="T86" fmla="*/ 306 w 314"/>
                      <a:gd name="T87" fmla="*/ 365 h 543"/>
                      <a:gd name="T88" fmla="*/ 314 w 314"/>
                      <a:gd name="T89" fmla="*/ 373 h 543"/>
                      <a:gd name="T90" fmla="*/ 280 w 314"/>
                      <a:gd name="T91" fmla="*/ 390 h 543"/>
                      <a:gd name="T92" fmla="*/ 255 w 314"/>
                      <a:gd name="T93" fmla="*/ 390 h 543"/>
                      <a:gd name="T94" fmla="*/ 255 w 314"/>
                      <a:gd name="T95" fmla="*/ 416 h 543"/>
                      <a:gd name="T96" fmla="*/ 238 w 314"/>
                      <a:gd name="T97" fmla="*/ 450 h 543"/>
                      <a:gd name="T98" fmla="*/ 221 w 314"/>
                      <a:gd name="T99" fmla="*/ 458 h 543"/>
                      <a:gd name="T100" fmla="*/ 204 w 314"/>
                      <a:gd name="T101" fmla="*/ 492 h 543"/>
                      <a:gd name="T102" fmla="*/ 178 w 314"/>
                      <a:gd name="T103" fmla="*/ 492 h 543"/>
                      <a:gd name="T104" fmla="*/ 170 w 314"/>
                      <a:gd name="T105" fmla="*/ 475 h 543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w 314"/>
                      <a:gd name="T160" fmla="*/ 0 h 543"/>
                      <a:gd name="T161" fmla="*/ 314 w 314"/>
                      <a:gd name="T162" fmla="*/ 543 h 543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T159" t="T160" r="T161" b="T162"/>
                    <a:pathLst>
                      <a:path w="314" h="543">
                        <a:moveTo>
                          <a:pt x="170" y="475"/>
                        </a:moveTo>
                        <a:lnTo>
                          <a:pt x="170" y="466"/>
                        </a:lnTo>
                        <a:lnTo>
                          <a:pt x="161" y="466"/>
                        </a:lnTo>
                        <a:lnTo>
                          <a:pt x="161" y="475"/>
                        </a:lnTo>
                        <a:lnTo>
                          <a:pt x="170" y="475"/>
                        </a:lnTo>
                        <a:lnTo>
                          <a:pt x="161" y="483"/>
                        </a:lnTo>
                        <a:lnTo>
                          <a:pt x="161" y="492"/>
                        </a:lnTo>
                        <a:lnTo>
                          <a:pt x="153" y="492"/>
                        </a:lnTo>
                        <a:lnTo>
                          <a:pt x="153" y="500"/>
                        </a:lnTo>
                        <a:lnTo>
                          <a:pt x="153" y="509"/>
                        </a:lnTo>
                        <a:lnTo>
                          <a:pt x="144" y="509"/>
                        </a:lnTo>
                        <a:lnTo>
                          <a:pt x="144" y="517"/>
                        </a:lnTo>
                        <a:lnTo>
                          <a:pt x="144" y="509"/>
                        </a:lnTo>
                        <a:lnTo>
                          <a:pt x="136" y="509"/>
                        </a:lnTo>
                        <a:lnTo>
                          <a:pt x="127" y="500"/>
                        </a:lnTo>
                        <a:lnTo>
                          <a:pt x="119" y="500"/>
                        </a:lnTo>
                        <a:lnTo>
                          <a:pt x="119" y="509"/>
                        </a:lnTo>
                        <a:lnTo>
                          <a:pt x="110" y="509"/>
                        </a:lnTo>
                        <a:lnTo>
                          <a:pt x="102" y="509"/>
                        </a:lnTo>
                        <a:lnTo>
                          <a:pt x="102" y="517"/>
                        </a:lnTo>
                        <a:lnTo>
                          <a:pt x="102" y="526"/>
                        </a:lnTo>
                        <a:lnTo>
                          <a:pt x="93" y="526"/>
                        </a:lnTo>
                        <a:lnTo>
                          <a:pt x="85" y="526"/>
                        </a:lnTo>
                        <a:lnTo>
                          <a:pt x="85" y="517"/>
                        </a:lnTo>
                        <a:lnTo>
                          <a:pt x="76" y="517"/>
                        </a:lnTo>
                        <a:lnTo>
                          <a:pt x="68" y="517"/>
                        </a:lnTo>
                        <a:lnTo>
                          <a:pt x="59" y="517"/>
                        </a:lnTo>
                        <a:lnTo>
                          <a:pt x="43" y="509"/>
                        </a:lnTo>
                        <a:lnTo>
                          <a:pt x="43" y="517"/>
                        </a:lnTo>
                        <a:lnTo>
                          <a:pt x="51" y="517"/>
                        </a:lnTo>
                        <a:lnTo>
                          <a:pt x="51" y="526"/>
                        </a:lnTo>
                        <a:lnTo>
                          <a:pt x="43" y="526"/>
                        </a:lnTo>
                        <a:lnTo>
                          <a:pt x="43" y="517"/>
                        </a:lnTo>
                        <a:lnTo>
                          <a:pt x="34" y="517"/>
                        </a:lnTo>
                        <a:lnTo>
                          <a:pt x="26" y="526"/>
                        </a:lnTo>
                        <a:lnTo>
                          <a:pt x="17" y="517"/>
                        </a:lnTo>
                        <a:lnTo>
                          <a:pt x="17" y="526"/>
                        </a:lnTo>
                        <a:lnTo>
                          <a:pt x="17" y="534"/>
                        </a:lnTo>
                        <a:lnTo>
                          <a:pt x="17" y="543"/>
                        </a:lnTo>
                        <a:lnTo>
                          <a:pt x="9" y="534"/>
                        </a:lnTo>
                        <a:lnTo>
                          <a:pt x="0" y="534"/>
                        </a:lnTo>
                        <a:lnTo>
                          <a:pt x="9" y="534"/>
                        </a:lnTo>
                        <a:lnTo>
                          <a:pt x="0" y="526"/>
                        </a:lnTo>
                        <a:lnTo>
                          <a:pt x="9" y="526"/>
                        </a:lnTo>
                        <a:lnTo>
                          <a:pt x="9" y="517"/>
                        </a:lnTo>
                        <a:lnTo>
                          <a:pt x="0" y="517"/>
                        </a:lnTo>
                        <a:lnTo>
                          <a:pt x="9" y="517"/>
                        </a:lnTo>
                        <a:lnTo>
                          <a:pt x="0" y="509"/>
                        </a:lnTo>
                        <a:lnTo>
                          <a:pt x="0" y="500"/>
                        </a:lnTo>
                        <a:lnTo>
                          <a:pt x="9" y="500"/>
                        </a:lnTo>
                        <a:lnTo>
                          <a:pt x="0" y="500"/>
                        </a:lnTo>
                        <a:lnTo>
                          <a:pt x="9" y="492"/>
                        </a:lnTo>
                        <a:lnTo>
                          <a:pt x="9" y="483"/>
                        </a:lnTo>
                        <a:lnTo>
                          <a:pt x="9" y="475"/>
                        </a:lnTo>
                        <a:lnTo>
                          <a:pt x="9" y="466"/>
                        </a:lnTo>
                        <a:lnTo>
                          <a:pt x="9" y="475"/>
                        </a:lnTo>
                        <a:lnTo>
                          <a:pt x="17" y="466"/>
                        </a:lnTo>
                        <a:lnTo>
                          <a:pt x="17" y="475"/>
                        </a:lnTo>
                        <a:lnTo>
                          <a:pt x="17" y="466"/>
                        </a:lnTo>
                        <a:lnTo>
                          <a:pt x="26" y="458"/>
                        </a:lnTo>
                        <a:lnTo>
                          <a:pt x="26" y="450"/>
                        </a:lnTo>
                        <a:lnTo>
                          <a:pt x="34" y="450"/>
                        </a:lnTo>
                        <a:lnTo>
                          <a:pt x="34" y="441"/>
                        </a:lnTo>
                        <a:lnTo>
                          <a:pt x="34" y="433"/>
                        </a:lnTo>
                        <a:lnTo>
                          <a:pt x="34" y="424"/>
                        </a:lnTo>
                        <a:lnTo>
                          <a:pt x="43" y="424"/>
                        </a:lnTo>
                        <a:lnTo>
                          <a:pt x="43" y="416"/>
                        </a:lnTo>
                        <a:lnTo>
                          <a:pt x="51" y="407"/>
                        </a:lnTo>
                        <a:lnTo>
                          <a:pt x="43" y="407"/>
                        </a:lnTo>
                        <a:lnTo>
                          <a:pt x="43" y="399"/>
                        </a:lnTo>
                        <a:lnTo>
                          <a:pt x="43" y="390"/>
                        </a:lnTo>
                        <a:lnTo>
                          <a:pt x="43" y="382"/>
                        </a:lnTo>
                        <a:lnTo>
                          <a:pt x="34" y="382"/>
                        </a:lnTo>
                        <a:lnTo>
                          <a:pt x="34" y="373"/>
                        </a:lnTo>
                        <a:lnTo>
                          <a:pt x="34" y="365"/>
                        </a:lnTo>
                        <a:lnTo>
                          <a:pt x="26" y="365"/>
                        </a:lnTo>
                        <a:lnTo>
                          <a:pt x="26" y="356"/>
                        </a:lnTo>
                        <a:lnTo>
                          <a:pt x="34" y="356"/>
                        </a:lnTo>
                        <a:lnTo>
                          <a:pt x="34" y="348"/>
                        </a:lnTo>
                        <a:lnTo>
                          <a:pt x="34" y="339"/>
                        </a:lnTo>
                        <a:lnTo>
                          <a:pt x="26" y="339"/>
                        </a:lnTo>
                        <a:lnTo>
                          <a:pt x="34" y="331"/>
                        </a:lnTo>
                        <a:lnTo>
                          <a:pt x="34" y="314"/>
                        </a:lnTo>
                        <a:lnTo>
                          <a:pt x="34" y="297"/>
                        </a:lnTo>
                        <a:lnTo>
                          <a:pt x="34" y="263"/>
                        </a:lnTo>
                        <a:lnTo>
                          <a:pt x="26" y="229"/>
                        </a:lnTo>
                        <a:lnTo>
                          <a:pt x="26" y="187"/>
                        </a:lnTo>
                        <a:lnTo>
                          <a:pt x="26" y="153"/>
                        </a:lnTo>
                        <a:lnTo>
                          <a:pt x="17" y="119"/>
                        </a:lnTo>
                        <a:lnTo>
                          <a:pt x="17" y="102"/>
                        </a:lnTo>
                        <a:lnTo>
                          <a:pt x="17" y="85"/>
                        </a:lnTo>
                        <a:lnTo>
                          <a:pt x="17" y="60"/>
                        </a:lnTo>
                        <a:lnTo>
                          <a:pt x="9" y="26"/>
                        </a:lnTo>
                        <a:lnTo>
                          <a:pt x="17" y="34"/>
                        </a:lnTo>
                        <a:lnTo>
                          <a:pt x="26" y="34"/>
                        </a:lnTo>
                        <a:lnTo>
                          <a:pt x="17" y="34"/>
                        </a:lnTo>
                        <a:lnTo>
                          <a:pt x="26" y="34"/>
                        </a:lnTo>
                        <a:lnTo>
                          <a:pt x="43" y="34"/>
                        </a:lnTo>
                        <a:lnTo>
                          <a:pt x="68" y="26"/>
                        </a:lnTo>
                        <a:lnTo>
                          <a:pt x="76" y="17"/>
                        </a:lnTo>
                        <a:lnTo>
                          <a:pt x="102" y="17"/>
                        </a:lnTo>
                        <a:lnTo>
                          <a:pt x="136" y="9"/>
                        </a:lnTo>
                        <a:lnTo>
                          <a:pt x="153" y="9"/>
                        </a:lnTo>
                        <a:lnTo>
                          <a:pt x="178" y="9"/>
                        </a:lnTo>
                        <a:lnTo>
                          <a:pt x="187" y="9"/>
                        </a:lnTo>
                        <a:lnTo>
                          <a:pt x="221" y="0"/>
                        </a:lnTo>
                        <a:lnTo>
                          <a:pt x="229" y="0"/>
                        </a:lnTo>
                        <a:lnTo>
                          <a:pt x="263" y="0"/>
                        </a:lnTo>
                        <a:lnTo>
                          <a:pt x="272" y="0"/>
                        </a:lnTo>
                        <a:lnTo>
                          <a:pt x="272" y="26"/>
                        </a:lnTo>
                        <a:lnTo>
                          <a:pt x="272" y="43"/>
                        </a:lnTo>
                        <a:lnTo>
                          <a:pt x="280" y="60"/>
                        </a:lnTo>
                        <a:lnTo>
                          <a:pt x="280" y="94"/>
                        </a:lnTo>
                        <a:lnTo>
                          <a:pt x="280" y="102"/>
                        </a:lnTo>
                        <a:lnTo>
                          <a:pt x="289" y="128"/>
                        </a:lnTo>
                        <a:lnTo>
                          <a:pt x="289" y="144"/>
                        </a:lnTo>
                        <a:lnTo>
                          <a:pt x="289" y="178"/>
                        </a:lnTo>
                        <a:lnTo>
                          <a:pt x="297" y="221"/>
                        </a:lnTo>
                        <a:lnTo>
                          <a:pt x="297" y="229"/>
                        </a:lnTo>
                        <a:lnTo>
                          <a:pt x="297" y="255"/>
                        </a:lnTo>
                        <a:lnTo>
                          <a:pt x="297" y="280"/>
                        </a:lnTo>
                        <a:lnTo>
                          <a:pt x="306" y="280"/>
                        </a:lnTo>
                        <a:lnTo>
                          <a:pt x="306" y="314"/>
                        </a:lnTo>
                        <a:lnTo>
                          <a:pt x="306" y="339"/>
                        </a:lnTo>
                        <a:lnTo>
                          <a:pt x="297" y="339"/>
                        </a:lnTo>
                        <a:lnTo>
                          <a:pt x="297" y="348"/>
                        </a:lnTo>
                        <a:lnTo>
                          <a:pt x="306" y="348"/>
                        </a:lnTo>
                        <a:lnTo>
                          <a:pt x="306" y="356"/>
                        </a:lnTo>
                        <a:lnTo>
                          <a:pt x="306" y="365"/>
                        </a:lnTo>
                        <a:lnTo>
                          <a:pt x="314" y="365"/>
                        </a:lnTo>
                        <a:lnTo>
                          <a:pt x="314" y="373"/>
                        </a:lnTo>
                        <a:lnTo>
                          <a:pt x="297" y="382"/>
                        </a:lnTo>
                        <a:lnTo>
                          <a:pt x="289" y="382"/>
                        </a:lnTo>
                        <a:lnTo>
                          <a:pt x="280" y="390"/>
                        </a:lnTo>
                        <a:lnTo>
                          <a:pt x="272" y="390"/>
                        </a:lnTo>
                        <a:lnTo>
                          <a:pt x="263" y="390"/>
                        </a:lnTo>
                        <a:lnTo>
                          <a:pt x="255" y="390"/>
                        </a:lnTo>
                        <a:lnTo>
                          <a:pt x="255" y="399"/>
                        </a:lnTo>
                        <a:lnTo>
                          <a:pt x="255" y="407"/>
                        </a:lnTo>
                        <a:lnTo>
                          <a:pt x="255" y="416"/>
                        </a:lnTo>
                        <a:lnTo>
                          <a:pt x="246" y="424"/>
                        </a:lnTo>
                        <a:lnTo>
                          <a:pt x="238" y="433"/>
                        </a:lnTo>
                        <a:lnTo>
                          <a:pt x="238" y="441"/>
                        </a:lnTo>
                        <a:lnTo>
                          <a:pt x="238" y="450"/>
                        </a:lnTo>
                        <a:lnTo>
                          <a:pt x="229" y="458"/>
                        </a:lnTo>
                        <a:lnTo>
                          <a:pt x="221" y="450"/>
                        </a:lnTo>
                        <a:lnTo>
                          <a:pt x="221" y="458"/>
                        </a:lnTo>
                        <a:lnTo>
                          <a:pt x="212" y="466"/>
                        </a:lnTo>
                        <a:lnTo>
                          <a:pt x="212" y="483"/>
                        </a:lnTo>
                        <a:lnTo>
                          <a:pt x="212" y="492"/>
                        </a:lnTo>
                        <a:lnTo>
                          <a:pt x="204" y="492"/>
                        </a:lnTo>
                        <a:lnTo>
                          <a:pt x="195" y="492"/>
                        </a:lnTo>
                        <a:lnTo>
                          <a:pt x="187" y="492"/>
                        </a:lnTo>
                        <a:lnTo>
                          <a:pt x="178" y="492"/>
                        </a:lnTo>
                        <a:lnTo>
                          <a:pt x="178" y="483"/>
                        </a:lnTo>
                        <a:lnTo>
                          <a:pt x="178" y="475"/>
                        </a:lnTo>
                        <a:lnTo>
                          <a:pt x="170" y="475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99" name="Freeform 28"/>
                  <p:cNvSpPr>
                    <a:spLocks/>
                  </p:cNvSpPr>
                  <p:nvPr/>
                </p:nvSpPr>
                <p:spPr bwMode="auto">
                  <a:xfrm>
                    <a:off x="217" y="1377"/>
                    <a:ext cx="816" cy="1398"/>
                  </a:xfrm>
                  <a:custGeom>
                    <a:avLst/>
                    <a:gdLst>
                      <a:gd name="T0" fmla="*/ 145 w 816"/>
                      <a:gd name="T1" fmla="*/ 534 h 1398"/>
                      <a:gd name="T2" fmla="*/ 111 w 816"/>
                      <a:gd name="T3" fmla="*/ 517 h 1398"/>
                      <a:gd name="T4" fmla="*/ 102 w 816"/>
                      <a:gd name="T5" fmla="*/ 525 h 1398"/>
                      <a:gd name="T6" fmla="*/ 94 w 816"/>
                      <a:gd name="T7" fmla="*/ 534 h 1398"/>
                      <a:gd name="T8" fmla="*/ 85 w 816"/>
                      <a:gd name="T9" fmla="*/ 559 h 1398"/>
                      <a:gd name="T10" fmla="*/ 51 w 816"/>
                      <a:gd name="T11" fmla="*/ 525 h 1398"/>
                      <a:gd name="T12" fmla="*/ 51 w 816"/>
                      <a:gd name="T13" fmla="*/ 492 h 1398"/>
                      <a:gd name="T14" fmla="*/ 17 w 816"/>
                      <a:gd name="T15" fmla="*/ 415 h 1398"/>
                      <a:gd name="T16" fmla="*/ 26 w 816"/>
                      <a:gd name="T17" fmla="*/ 314 h 1398"/>
                      <a:gd name="T18" fmla="*/ 17 w 816"/>
                      <a:gd name="T19" fmla="*/ 237 h 1398"/>
                      <a:gd name="T20" fmla="*/ 43 w 816"/>
                      <a:gd name="T21" fmla="*/ 127 h 1398"/>
                      <a:gd name="T22" fmla="*/ 68 w 816"/>
                      <a:gd name="T23" fmla="*/ 34 h 1398"/>
                      <a:gd name="T24" fmla="*/ 111 w 816"/>
                      <a:gd name="T25" fmla="*/ 9 h 1398"/>
                      <a:gd name="T26" fmla="*/ 332 w 816"/>
                      <a:gd name="T27" fmla="*/ 68 h 1398"/>
                      <a:gd name="T28" fmla="*/ 391 w 816"/>
                      <a:gd name="T29" fmla="*/ 390 h 1398"/>
                      <a:gd name="T30" fmla="*/ 366 w 816"/>
                      <a:gd name="T31" fmla="*/ 466 h 1398"/>
                      <a:gd name="T32" fmla="*/ 391 w 816"/>
                      <a:gd name="T33" fmla="*/ 525 h 1398"/>
                      <a:gd name="T34" fmla="*/ 527 w 816"/>
                      <a:gd name="T35" fmla="*/ 729 h 1398"/>
                      <a:gd name="T36" fmla="*/ 782 w 816"/>
                      <a:gd name="T37" fmla="*/ 1102 h 1398"/>
                      <a:gd name="T38" fmla="*/ 782 w 816"/>
                      <a:gd name="T39" fmla="*/ 1119 h 1398"/>
                      <a:gd name="T40" fmla="*/ 790 w 816"/>
                      <a:gd name="T41" fmla="*/ 1144 h 1398"/>
                      <a:gd name="T42" fmla="*/ 790 w 816"/>
                      <a:gd name="T43" fmla="*/ 1161 h 1398"/>
                      <a:gd name="T44" fmla="*/ 799 w 816"/>
                      <a:gd name="T45" fmla="*/ 1178 h 1398"/>
                      <a:gd name="T46" fmla="*/ 816 w 816"/>
                      <a:gd name="T47" fmla="*/ 1195 h 1398"/>
                      <a:gd name="T48" fmla="*/ 816 w 816"/>
                      <a:gd name="T49" fmla="*/ 1203 h 1398"/>
                      <a:gd name="T50" fmla="*/ 782 w 816"/>
                      <a:gd name="T51" fmla="*/ 1220 h 1398"/>
                      <a:gd name="T52" fmla="*/ 765 w 816"/>
                      <a:gd name="T53" fmla="*/ 1237 h 1398"/>
                      <a:gd name="T54" fmla="*/ 765 w 816"/>
                      <a:gd name="T55" fmla="*/ 1254 h 1398"/>
                      <a:gd name="T56" fmla="*/ 756 w 816"/>
                      <a:gd name="T57" fmla="*/ 1271 h 1398"/>
                      <a:gd name="T58" fmla="*/ 756 w 816"/>
                      <a:gd name="T59" fmla="*/ 1288 h 1398"/>
                      <a:gd name="T60" fmla="*/ 739 w 816"/>
                      <a:gd name="T61" fmla="*/ 1305 h 1398"/>
                      <a:gd name="T62" fmla="*/ 731 w 816"/>
                      <a:gd name="T63" fmla="*/ 1313 h 1398"/>
                      <a:gd name="T64" fmla="*/ 731 w 816"/>
                      <a:gd name="T65" fmla="*/ 1339 h 1398"/>
                      <a:gd name="T66" fmla="*/ 731 w 816"/>
                      <a:gd name="T67" fmla="*/ 1347 h 1398"/>
                      <a:gd name="T68" fmla="*/ 739 w 816"/>
                      <a:gd name="T69" fmla="*/ 1356 h 1398"/>
                      <a:gd name="T70" fmla="*/ 739 w 816"/>
                      <a:gd name="T71" fmla="*/ 1381 h 1398"/>
                      <a:gd name="T72" fmla="*/ 731 w 816"/>
                      <a:gd name="T73" fmla="*/ 1390 h 1398"/>
                      <a:gd name="T74" fmla="*/ 731 w 816"/>
                      <a:gd name="T75" fmla="*/ 1390 h 1398"/>
                      <a:gd name="T76" fmla="*/ 714 w 816"/>
                      <a:gd name="T77" fmla="*/ 1390 h 1398"/>
                      <a:gd name="T78" fmla="*/ 451 w 816"/>
                      <a:gd name="T79" fmla="*/ 1339 h 1398"/>
                      <a:gd name="T80" fmla="*/ 451 w 816"/>
                      <a:gd name="T81" fmla="*/ 1339 h 1398"/>
                      <a:gd name="T82" fmla="*/ 451 w 816"/>
                      <a:gd name="T83" fmla="*/ 1263 h 1398"/>
                      <a:gd name="T84" fmla="*/ 366 w 816"/>
                      <a:gd name="T85" fmla="*/ 1186 h 1398"/>
                      <a:gd name="T86" fmla="*/ 366 w 816"/>
                      <a:gd name="T87" fmla="*/ 1161 h 1398"/>
                      <a:gd name="T88" fmla="*/ 289 w 816"/>
                      <a:gd name="T89" fmla="*/ 1110 h 1398"/>
                      <a:gd name="T90" fmla="*/ 230 w 816"/>
                      <a:gd name="T91" fmla="*/ 1059 h 1398"/>
                      <a:gd name="T92" fmla="*/ 170 w 816"/>
                      <a:gd name="T93" fmla="*/ 1025 h 1398"/>
                      <a:gd name="T94" fmla="*/ 170 w 816"/>
                      <a:gd name="T95" fmla="*/ 983 h 1398"/>
                      <a:gd name="T96" fmla="*/ 179 w 816"/>
                      <a:gd name="T97" fmla="*/ 949 h 1398"/>
                      <a:gd name="T98" fmla="*/ 162 w 816"/>
                      <a:gd name="T99" fmla="*/ 907 h 1398"/>
                      <a:gd name="T100" fmla="*/ 128 w 816"/>
                      <a:gd name="T101" fmla="*/ 847 h 1398"/>
                      <a:gd name="T102" fmla="*/ 94 w 816"/>
                      <a:gd name="T103" fmla="*/ 729 h 1398"/>
                      <a:gd name="T104" fmla="*/ 119 w 816"/>
                      <a:gd name="T105" fmla="*/ 703 h 1398"/>
                      <a:gd name="T106" fmla="*/ 85 w 816"/>
                      <a:gd name="T107" fmla="*/ 669 h 1398"/>
                      <a:gd name="T108" fmla="*/ 77 w 816"/>
                      <a:gd name="T109" fmla="*/ 610 h 1398"/>
                      <a:gd name="T110" fmla="*/ 94 w 816"/>
                      <a:gd name="T111" fmla="*/ 568 h 1398"/>
                      <a:gd name="T112" fmla="*/ 111 w 816"/>
                      <a:gd name="T113" fmla="*/ 619 h 1398"/>
                      <a:gd name="T114" fmla="*/ 102 w 816"/>
                      <a:gd name="T115" fmla="*/ 576 h 1398"/>
                      <a:gd name="T116" fmla="*/ 111 w 816"/>
                      <a:gd name="T117" fmla="*/ 542 h 1398"/>
                      <a:gd name="T118" fmla="*/ 179 w 816"/>
                      <a:gd name="T119" fmla="*/ 551 h 1398"/>
                      <a:gd name="T120" fmla="*/ 187 w 816"/>
                      <a:gd name="T121" fmla="*/ 551 h 1398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w 816"/>
                      <a:gd name="T184" fmla="*/ 0 h 1398"/>
                      <a:gd name="T185" fmla="*/ 816 w 816"/>
                      <a:gd name="T186" fmla="*/ 1398 h 1398"/>
                    </a:gdLst>
                    <a:ahLst/>
                    <a:cxnLst>
                      <a:cxn ang="T122">
                        <a:pos x="T0" y="T1"/>
                      </a:cxn>
                      <a:cxn ang="T123">
                        <a:pos x="T2" y="T3"/>
                      </a:cxn>
                      <a:cxn ang="T124">
                        <a:pos x="T4" y="T5"/>
                      </a:cxn>
                      <a:cxn ang="T125">
                        <a:pos x="T6" y="T7"/>
                      </a:cxn>
                      <a:cxn ang="T126">
                        <a:pos x="T8" y="T9"/>
                      </a:cxn>
                      <a:cxn ang="T127">
                        <a:pos x="T10" y="T11"/>
                      </a:cxn>
                      <a:cxn ang="T128">
                        <a:pos x="T12" y="T13"/>
                      </a:cxn>
                      <a:cxn ang="T129">
                        <a:pos x="T14" y="T15"/>
                      </a:cxn>
                      <a:cxn ang="T130">
                        <a:pos x="T16" y="T17"/>
                      </a:cxn>
                      <a:cxn ang="T131">
                        <a:pos x="T18" y="T19"/>
                      </a:cxn>
                      <a:cxn ang="T132">
                        <a:pos x="T20" y="T21"/>
                      </a:cxn>
                      <a:cxn ang="T133">
                        <a:pos x="T22" y="T23"/>
                      </a:cxn>
                      <a:cxn ang="T134">
                        <a:pos x="T24" y="T25"/>
                      </a:cxn>
                      <a:cxn ang="T135">
                        <a:pos x="T26" y="T27"/>
                      </a:cxn>
                      <a:cxn ang="T136">
                        <a:pos x="T28" y="T29"/>
                      </a:cxn>
                      <a:cxn ang="T137">
                        <a:pos x="T30" y="T31"/>
                      </a:cxn>
                      <a:cxn ang="T138">
                        <a:pos x="T32" y="T33"/>
                      </a:cxn>
                      <a:cxn ang="T139">
                        <a:pos x="T34" y="T35"/>
                      </a:cxn>
                      <a:cxn ang="T140">
                        <a:pos x="T36" y="T37"/>
                      </a:cxn>
                      <a:cxn ang="T141">
                        <a:pos x="T38" y="T39"/>
                      </a:cxn>
                      <a:cxn ang="T142">
                        <a:pos x="T40" y="T41"/>
                      </a:cxn>
                      <a:cxn ang="T143">
                        <a:pos x="T42" y="T43"/>
                      </a:cxn>
                      <a:cxn ang="T144">
                        <a:pos x="T44" y="T45"/>
                      </a:cxn>
                      <a:cxn ang="T145">
                        <a:pos x="T46" y="T47"/>
                      </a:cxn>
                      <a:cxn ang="T146">
                        <a:pos x="T48" y="T49"/>
                      </a:cxn>
                      <a:cxn ang="T147">
                        <a:pos x="T50" y="T51"/>
                      </a:cxn>
                      <a:cxn ang="T148">
                        <a:pos x="T52" y="T53"/>
                      </a:cxn>
                      <a:cxn ang="T149">
                        <a:pos x="T54" y="T55"/>
                      </a:cxn>
                      <a:cxn ang="T150">
                        <a:pos x="T56" y="T57"/>
                      </a:cxn>
                      <a:cxn ang="T151">
                        <a:pos x="T58" y="T59"/>
                      </a:cxn>
                      <a:cxn ang="T152">
                        <a:pos x="T60" y="T61"/>
                      </a:cxn>
                      <a:cxn ang="T153">
                        <a:pos x="T62" y="T63"/>
                      </a:cxn>
                      <a:cxn ang="T154">
                        <a:pos x="T64" y="T65"/>
                      </a:cxn>
                      <a:cxn ang="T155">
                        <a:pos x="T66" y="T67"/>
                      </a:cxn>
                      <a:cxn ang="T156">
                        <a:pos x="T68" y="T69"/>
                      </a:cxn>
                      <a:cxn ang="T157">
                        <a:pos x="T70" y="T71"/>
                      </a:cxn>
                      <a:cxn ang="T158">
                        <a:pos x="T72" y="T73"/>
                      </a:cxn>
                      <a:cxn ang="T159">
                        <a:pos x="T74" y="T75"/>
                      </a:cxn>
                      <a:cxn ang="T160">
                        <a:pos x="T76" y="T77"/>
                      </a:cxn>
                      <a:cxn ang="T161">
                        <a:pos x="T78" y="T79"/>
                      </a:cxn>
                      <a:cxn ang="T162">
                        <a:pos x="T80" y="T81"/>
                      </a:cxn>
                      <a:cxn ang="T163">
                        <a:pos x="T82" y="T83"/>
                      </a:cxn>
                      <a:cxn ang="T164">
                        <a:pos x="T84" y="T85"/>
                      </a:cxn>
                      <a:cxn ang="T165">
                        <a:pos x="T86" y="T87"/>
                      </a:cxn>
                      <a:cxn ang="T166">
                        <a:pos x="T88" y="T89"/>
                      </a:cxn>
                      <a:cxn ang="T167">
                        <a:pos x="T90" y="T91"/>
                      </a:cxn>
                      <a:cxn ang="T168">
                        <a:pos x="T92" y="T93"/>
                      </a:cxn>
                      <a:cxn ang="T169">
                        <a:pos x="T94" y="T95"/>
                      </a:cxn>
                      <a:cxn ang="T170">
                        <a:pos x="T96" y="T97"/>
                      </a:cxn>
                      <a:cxn ang="T171">
                        <a:pos x="T98" y="T99"/>
                      </a:cxn>
                      <a:cxn ang="T172">
                        <a:pos x="T100" y="T101"/>
                      </a:cxn>
                      <a:cxn ang="T173">
                        <a:pos x="T102" y="T103"/>
                      </a:cxn>
                      <a:cxn ang="T174">
                        <a:pos x="T104" y="T105"/>
                      </a:cxn>
                      <a:cxn ang="T175">
                        <a:pos x="T106" y="T107"/>
                      </a:cxn>
                      <a:cxn ang="T176">
                        <a:pos x="T108" y="T109"/>
                      </a:cxn>
                      <a:cxn ang="T177">
                        <a:pos x="T110" y="T111"/>
                      </a:cxn>
                      <a:cxn ang="T178">
                        <a:pos x="T112" y="T113"/>
                      </a:cxn>
                      <a:cxn ang="T179">
                        <a:pos x="T114" y="T115"/>
                      </a:cxn>
                      <a:cxn ang="T180">
                        <a:pos x="T116" y="T117"/>
                      </a:cxn>
                      <a:cxn ang="T181">
                        <a:pos x="T118" y="T119"/>
                      </a:cxn>
                      <a:cxn ang="T182">
                        <a:pos x="T120" y="T121"/>
                      </a:cxn>
                    </a:cxnLst>
                    <a:rect l="T183" t="T184" r="T185" b="T186"/>
                    <a:pathLst>
                      <a:path w="816" h="1398">
                        <a:moveTo>
                          <a:pt x="179" y="542"/>
                        </a:moveTo>
                        <a:lnTo>
                          <a:pt x="162" y="551"/>
                        </a:lnTo>
                        <a:lnTo>
                          <a:pt x="153" y="551"/>
                        </a:lnTo>
                        <a:lnTo>
                          <a:pt x="145" y="534"/>
                        </a:lnTo>
                        <a:lnTo>
                          <a:pt x="119" y="542"/>
                        </a:lnTo>
                        <a:lnTo>
                          <a:pt x="119" y="525"/>
                        </a:lnTo>
                        <a:lnTo>
                          <a:pt x="111" y="517"/>
                        </a:lnTo>
                        <a:lnTo>
                          <a:pt x="119" y="525"/>
                        </a:lnTo>
                        <a:lnTo>
                          <a:pt x="119" y="534"/>
                        </a:lnTo>
                        <a:lnTo>
                          <a:pt x="102" y="525"/>
                        </a:lnTo>
                        <a:lnTo>
                          <a:pt x="94" y="525"/>
                        </a:lnTo>
                        <a:lnTo>
                          <a:pt x="94" y="517"/>
                        </a:lnTo>
                        <a:lnTo>
                          <a:pt x="94" y="534"/>
                        </a:lnTo>
                        <a:lnTo>
                          <a:pt x="94" y="542"/>
                        </a:lnTo>
                        <a:lnTo>
                          <a:pt x="85" y="551"/>
                        </a:lnTo>
                        <a:lnTo>
                          <a:pt x="85" y="559"/>
                        </a:lnTo>
                        <a:lnTo>
                          <a:pt x="68" y="551"/>
                        </a:lnTo>
                        <a:lnTo>
                          <a:pt x="60" y="534"/>
                        </a:lnTo>
                        <a:lnTo>
                          <a:pt x="51" y="525"/>
                        </a:lnTo>
                        <a:lnTo>
                          <a:pt x="43" y="525"/>
                        </a:lnTo>
                        <a:lnTo>
                          <a:pt x="51" y="508"/>
                        </a:lnTo>
                        <a:lnTo>
                          <a:pt x="51" y="492"/>
                        </a:lnTo>
                        <a:lnTo>
                          <a:pt x="43" y="466"/>
                        </a:lnTo>
                        <a:lnTo>
                          <a:pt x="34" y="449"/>
                        </a:lnTo>
                        <a:lnTo>
                          <a:pt x="17" y="415"/>
                        </a:lnTo>
                        <a:lnTo>
                          <a:pt x="9" y="390"/>
                        </a:lnTo>
                        <a:lnTo>
                          <a:pt x="17" y="381"/>
                        </a:lnTo>
                        <a:lnTo>
                          <a:pt x="17" y="339"/>
                        </a:lnTo>
                        <a:lnTo>
                          <a:pt x="26" y="314"/>
                        </a:lnTo>
                        <a:lnTo>
                          <a:pt x="26" y="297"/>
                        </a:lnTo>
                        <a:lnTo>
                          <a:pt x="26" y="280"/>
                        </a:lnTo>
                        <a:lnTo>
                          <a:pt x="17" y="254"/>
                        </a:lnTo>
                        <a:lnTo>
                          <a:pt x="17" y="237"/>
                        </a:lnTo>
                        <a:lnTo>
                          <a:pt x="0" y="212"/>
                        </a:lnTo>
                        <a:lnTo>
                          <a:pt x="0" y="203"/>
                        </a:lnTo>
                        <a:lnTo>
                          <a:pt x="0" y="186"/>
                        </a:lnTo>
                        <a:lnTo>
                          <a:pt x="43" y="127"/>
                        </a:lnTo>
                        <a:lnTo>
                          <a:pt x="51" y="102"/>
                        </a:lnTo>
                        <a:lnTo>
                          <a:pt x="60" y="85"/>
                        </a:lnTo>
                        <a:lnTo>
                          <a:pt x="68" y="68"/>
                        </a:lnTo>
                        <a:lnTo>
                          <a:pt x="68" y="34"/>
                        </a:lnTo>
                        <a:lnTo>
                          <a:pt x="68" y="26"/>
                        </a:lnTo>
                        <a:lnTo>
                          <a:pt x="68" y="17"/>
                        </a:lnTo>
                        <a:lnTo>
                          <a:pt x="77" y="0"/>
                        </a:lnTo>
                        <a:lnTo>
                          <a:pt x="111" y="9"/>
                        </a:lnTo>
                        <a:lnTo>
                          <a:pt x="136" y="17"/>
                        </a:lnTo>
                        <a:lnTo>
                          <a:pt x="170" y="26"/>
                        </a:lnTo>
                        <a:lnTo>
                          <a:pt x="255" y="51"/>
                        </a:lnTo>
                        <a:lnTo>
                          <a:pt x="332" y="68"/>
                        </a:lnTo>
                        <a:lnTo>
                          <a:pt x="383" y="85"/>
                        </a:lnTo>
                        <a:lnTo>
                          <a:pt x="459" y="110"/>
                        </a:lnTo>
                        <a:lnTo>
                          <a:pt x="434" y="212"/>
                        </a:lnTo>
                        <a:lnTo>
                          <a:pt x="391" y="390"/>
                        </a:lnTo>
                        <a:lnTo>
                          <a:pt x="383" y="424"/>
                        </a:lnTo>
                        <a:lnTo>
                          <a:pt x="374" y="441"/>
                        </a:lnTo>
                        <a:lnTo>
                          <a:pt x="366" y="458"/>
                        </a:lnTo>
                        <a:lnTo>
                          <a:pt x="366" y="466"/>
                        </a:lnTo>
                        <a:lnTo>
                          <a:pt x="366" y="475"/>
                        </a:lnTo>
                        <a:lnTo>
                          <a:pt x="366" y="483"/>
                        </a:lnTo>
                        <a:lnTo>
                          <a:pt x="374" y="492"/>
                        </a:lnTo>
                        <a:lnTo>
                          <a:pt x="391" y="525"/>
                        </a:lnTo>
                        <a:lnTo>
                          <a:pt x="417" y="559"/>
                        </a:lnTo>
                        <a:lnTo>
                          <a:pt x="425" y="576"/>
                        </a:lnTo>
                        <a:lnTo>
                          <a:pt x="485" y="661"/>
                        </a:lnTo>
                        <a:lnTo>
                          <a:pt x="527" y="729"/>
                        </a:lnTo>
                        <a:lnTo>
                          <a:pt x="578" y="805"/>
                        </a:lnTo>
                        <a:lnTo>
                          <a:pt x="680" y="949"/>
                        </a:lnTo>
                        <a:lnTo>
                          <a:pt x="697" y="983"/>
                        </a:lnTo>
                        <a:lnTo>
                          <a:pt x="782" y="1102"/>
                        </a:lnTo>
                        <a:lnTo>
                          <a:pt x="782" y="1110"/>
                        </a:lnTo>
                        <a:lnTo>
                          <a:pt x="782" y="1119"/>
                        </a:lnTo>
                        <a:lnTo>
                          <a:pt x="782" y="1127"/>
                        </a:lnTo>
                        <a:lnTo>
                          <a:pt x="782" y="1135"/>
                        </a:lnTo>
                        <a:lnTo>
                          <a:pt x="790" y="1144"/>
                        </a:lnTo>
                        <a:lnTo>
                          <a:pt x="790" y="1161"/>
                        </a:lnTo>
                        <a:lnTo>
                          <a:pt x="799" y="1169"/>
                        </a:lnTo>
                        <a:lnTo>
                          <a:pt x="790" y="1178"/>
                        </a:lnTo>
                        <a:lnTo>
                          <a:pt x="799" y="1178"/>
                        </a:lnTo>
                        <a:lnTo>
                          <a:pt x="799" y="1186"/>
                        </a:lnTo>
                        <a:lnTo>
                          <a:pt x="807" y="1186"/>
                        </a:lnTo>
                        <a:lnTo>
                          <a:pt x="816" y="1195"/>
                        </a:lnTo>
                        <a:lnTo>
                          <a:pt x="816" y="1203"/>
                        </a:lnTo>
                        <a:lnTo>
                          <a:pt x="799" y="1212"/>
                        </a:lnTo>
                        <a:lnTo>
                          <a:pt x="799" y="1220"/>
                        </a:lnTo>
                        <a:lnTo>
                          <a:pt x="790" y="1220"/>
                        </a:lnTo>
                        <a:lnTo>
                          <a:pt x="782" y="1220"/>
                        </a:lnTo>
                        <a:lnTo>
                          <a:pt x="782" y="1229"/>
                        </a:lnTo>
                        <a:lnTo>
                          <a:pt x="765" y="1237"/>
                        </a:lnTo>
                        <a:lnTo>
                          <a:pt x="765" y="1246"/>
                        </a:lnTo>
                        <a:lnTo>
                          <a:pt x="765" y="1254"/>
                        </a:lnTo>
                        <a:lnTo>
                          <a:pt x="765" y="1263"/>
                        </a:lnTo>
                        <a:lnTo>
                          <a:pt x="765" y="1271"/>
                        </a:lnTo>
                        <a:lnTo>
                          <a:pt x="756" y="1271"/>
                        </a:lnTo>
                        <a:lnTo>
                          <a:pt x="756" y="1280"/>
                        </a:lnTo>
                        <a:lnTo>
                          <a:pt x="756" y="1288"/>
                        </a:lnTo>
                        <a:lnTo>
                          <a:pt x="748" y="1296"/>
                        </a:lnTo>
                        <a:lnTo>
                          <a:pt x="739" y="1305"/>
                        </a:lnTo>
                        <a:lnTo>
                          <a:pt x="731" y="1305"/>
                        </a:lnTo>
                        <a:lnTo>
                          <a:pt x="731" y="1313"/>
                        </a:lnTo>
                        <a:lnTo>
                          <a:pt x="731" y="1322"/>
                        </a:lnTo>
                        <a:lnTo>
                          <a:pt x="731" y="1330"/>
                        </a:lnTo>
                        <a:lnTo>
                          <a:pt x="731" y="1339"/>
                        </a:lnTo>
                        <a:lnTo>
                          <a:pt x="722" y="1339"/>
                        </a:lnTo>
                        <a:lnTo>
                          <a:pt x="722" y="1347"/>
                        </a:lnTo>
                        <a:lnTo>
                          <a:pt x="731" y="1356"/>
                        </a:lnTo>
                        <a:lnTo>
                          <a:pt x="731" y="1347"/>
                        </a:lnTo>
                        <a:lnTo>
                          <a:pt x="731" y="1356"/>
                        </a:lnTo>
                        <a:lnTo>
                          <a:pt x="739" y="1356"/>
                        </a:lnTo>
                        <a:lnTo>
                          <a:pt x="748" y="1364"/>
                        </a:lnTo>
                        <a:lnTo>
                          <a:pt x="748" y="1373"/>
                        </a:lnTo>
                        <a:lnTo>
                          <a:pt x="748" y="1381"/>
                        </a:lnTo>
                        <a:lnTo>
                          <a:pt x="739" y="1381"/>
                        </a:lnTo>
                        <a:lnTo>
                          <a:pt x="739" y="1390"/>
                        </a:lnTo>
                        <a:lnTo>
                          <a:pt x="731" y="1390"/>
                        </a:lnTo>
                        <a:lnTo>
                          <a:pt x="731" y="1398"/>
                        </a:lnTo>
                        <a:lnTo>
                          <a:pt x="714" y="1390"/>
                        </a:lnTo>
                        <a:lnTo>
                          <a:pt x="570" y="1373"/>
                        </a:lnTo>
                        <a:lnTo>
                          <a:pt x="459" y="1356"/>
                        </a:lnTo>
                        <a:lnTo>
                          <a:pt x="451" y="1339"/>
                        </a:lnTo>
                        <a:lnTo>
                          <a:pt x="459" y="1356"/>
                        </a:lnTo>
                        <a:lnTo>
                          <a:pt x="459" y="1339"/>
                        </a:lnTo>
                        <a:lnTo>
                          <a:pt x="451" y="1330"/>
                        </a:lnTo>
                        <a:lnTo>
                          <a:pt x="451" y="1339"/>
                        </a:lnTo>
                        <a:lnTo>
                          <a:pt x="451" y="1313"/>
                        </a:lnTo>
                        <a:lnTo>
                          <a:pt x="451" y="1280"/>
                        </a:lnTo>
                        <a:lnTo>
                          <a:pt x="451" y="1263"/>
                        </a:lnTo>
                        <a:lnTo>
                          <a:pt x="434" y="1237"/>
                        </a:lnTo>
                        <a:lnTo>
                          <a:pt x="391" y="1186"/>
                        </a:lnTo>
                        <a:lnTo>
                          <a:pt x="374" y="1178"/>
                        </a:lnTo>
                        <a:lnTo>
                          <a:pt x="366" y="1186"/>
                        </a:lnTo>
                        <a:lnTo>
                          <a:pt x="357" y="1178"/>
                        </a:lnTo>
                        <a:lnTo>
                          <a:pt x="357" y="1169"/>
                        </a:lnTo>
                        <a:lnTo>
                          <a:pt x="366" y="1169"/>
                        </a:lnTo>
                        <a:lnTo>
                          <a:pt x="366" y="1161"/>
                        </a:lnTo>
                        <a:lnTo>
                          <a:pt x="357" y="1135"/>
                        </a:lnTo>
                        <a:lnTo>
                          <a:pt x="332" y="1135"/>
                        </a:lnTo>
                        <a:lnTo>
                          <a:pt x="315" y="1127"/>
                        </a:lnTo>
                        <a:lnTo>
                          <a:pt x="289" y="1110"/>
                        </a:lnTo>
                        <a:lnTo>
                          <a:pt x="289" y="1093"/>
                        </a:lnTo>
                        <a:lnTo>
                          <a:pt x="264" y="1068"/>
                        </a:lnTo>
                        <a:lnTo>
                          <a:pt x="255" y="1068"/>
                        </a:lnTo>
                        <a:lnTo>
                          <a:pt x="230" y="1059"/>
                        </a:lnTo>
                        <a:lnTo>
                          <a:pt x="213" y="1051"/>
                        </a:lnTo>
                        <a:lnTo>
                          <a:pt x="204" y="1042"/>
                        </a:lnTo>
                        <a:lnTo>
                          <a:pt x="170" y="1034"/>
                        </a:lnTo>
                        <a:lnTo>
                          <a:pt x="170" y="1025"/>
                        </a:lnTo>
                        <a:lnTo>
                          <a:pt x="153" y="1017"/>
                        </a:lnTo>
                        <a:lnTo>
                          <a:pt x="162" y="1000"/>
                        </a:lnTo>
                        <a:lnTo>
                          <a:pt x="162" y="991"/>
                        </a:lnTo>
                        <a:lnTo>
                          <a:pt x="170" y="983"/>
                        </a:lnTo>
                        <a:lnTo>
                          <a:pt x="162" y="974"/>
                        </a:lnTo>
                        <a:lnTo>
                          <a:pt x="170" y="966"/>
                        </a:lnTo>
                        <a:lnTo>
                          <a:pt x="179" y="958"/>
                        </a:lnTo>
                        <a:lnTo>
                          <a:pt x="179" y="949"/>
                        </a:lnTo>
                        <a:lnTo>
                          <a:pt x="153" y="932"/>
                        </a:lnTo>
                        <a:lnTo>
                          <a:pt x="153" y="924"/>
                        </a:lnTo>
                        <a:lnTo>
                          <a:pt x="162" y="915"/>
                        </a:lnTo>
                        <a:lnTo>
                          <a:pt x="162" y="907"/>
                        </a:lnTo>
                        <a:lnTo>
                          <a:pt x="153" y="898"/>
                        </a:lnTo>
                        <a:lnTo>
                          <a:pt x="136" y="873"/>
                        </a:lnTo>
                        <a:lnTo>
                          <a:pt x="128" y="864"/>
                        </a:lnTo>
                        <a:lnTo>
                          <a:pt x="128" y="847"/>
                        </a:lnTo>
                        <a:lnTo>
                          <a:pt x="119" y="830"/>
                        </a:lnTo>
                        <a:lnTo>
                          <a:pt x="102" y="788"/>
                        </a:lnTo>
                        <a:lnTo>
                          <a:pt x="94" y="771"/>
                        </a:lnTo>
                        <a:lnTo>
                          <a:pt x="94" y="729"/>
                        </a:lnTo>
                        <a:lnTo>
                          <a:pt x="102" y="729"/>
                        </a:lnTo>
                        <a:lnTo>
                          <a:pt x="111" y="729"/>
                        </a:lnTo>
                        <a:lnTo>
                          <a:pt x="119" y="703"/>
                        </a:lnTo>
                        <a:lnTo>
                          <a:pt x="111" y="686"/>
                        </a:lnTo>
                        <a:lnTo>
                          <a:pt x="94" y="686"/>
                        </a:lnTo>
                        <a:lnTo>
                          <a:pt x="85" y="669"/>
                        </a:lnTo>
                        <a:lnTo>
                          <a:pt x="77" y="661"/>
                        </a:lnTo>
                        <a:lnTo>
                          <a:pt x="68" y="636"/>
                        </a:lnTo>
                        <a:lnTo>
                          <a:pt x="77" y="627"/>
                        </a:lnTo>
                        <a:lnTo>
                          <a:pt x="77" y="610"/>
                        </a:lnTo>
                        <a:lnTo>
                          <a:pt x="68" y="602"/>
                        </a:lnTo>
                        <a:lnTo>
                          <a:pt x="77" y="576"/>
                        </a:lnTo>
                        <a:lnTo>
                          <a:pt x="85" y="568"/>
                        </a:lnTo>
                        <a:lnTo>
                          <a:pt x="94" y="568"/>
                        </a:lnTo>
                        <a:lnTo>
                          <a:pt x="94" y="576"/>
                        </a:lnTo>
                        <a:lnTo>
                          <a:pt x="94" y="585"/>
                        </a:lnTo>
                        <a:lnTo>
                          <a:pt x="85" y="593"/>
                        </a:lnTo>
                        <a:lnTo>
                          <a:pt x="111" y="619"/>
                        </a:lnTo>
                        <a:lnTo>
                          <a:pt x="119" y="619"/>
                        </a:lnTo>
                        <a:lnTo>
                          <a:pt x="111" y="610"/>
                        </a:lnTo>
                        <a:lnTo>
                          <a:pt x="111" y="585"/>
                        </a:lnTo>
                        <a:lnTo>
                          <a:pt x="102" y="576"/>
                        </a:lnTo>
                        <a:lnTo>
                          <a:pt x="102" y="559"/>
                        </a:lnTo>
                        <a:lnTo>
                          <a:pt x="102" y="551"/>
                        </a:lnTo>
                        <a:lnTo>
                          <a:pt x="111" y="542"/>
                        </a:lnTo>
                        <a:lnTo>
                          <a:pt x="136" y="551"/>
                        </a:lnTo>
                        <a:lnTo>
                          <a:pt x="170" y="559"/>
                        </a:lnTo>
                        <a:lnTo>
                          <a:pt x="170" y="551"/>
                        </a:lnTo>
                        <a:lnTo>
                          <a:pt x="179" y="551"/>
                        </a:lnTo>
                        <a:lnTo>
                          <a:pt x="179" y="559"/>
                        </a:lnTo>
                        <a:lnTo>
                          <a:pt x="187" y="559"/>
                        </a:lnTo>
                        <a:lnTo>
                          <a:pt x="187" y="551"/>
                        </a:lnTo>
                        <a:lnTo>
                          <a:pt x="170" y="551"/>
                        </a:lnTo>
                        <a:lnTo>
                          <a:pt x="179" y="542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400" name="Freeform 29"/>
                  <p:cNvSpPr>
                    <a:spLocks/>
                  </p:cNvSpPr>
                  <p:nvPr/>
                </p:nvSpPr>
                <p:spPr bwMode="auto">
                  <a:xfrm>
                    <a:off x="3997" y="1648"/>
                    <a:ext cx="424" cy="492"/>
                  </a:xfrm>
                  <a:custGeom>
                    <a:avLst/>
                    <a:gdLst>
                      <a:gd name="T0" fmla="*/ 187 w 424"/>
                      <a:gd name="T1" fmla="*/ 475 h 492"/>
                      <a:gd name="T2" fmla="*/ 170 w 424"/>
                      <a:gd name="T3" fmla="*/ 466 h 492"/>
                      <a:gd name="T4" fmla="*/ 161 w 424"/>
                      <a:gd name="T5" fmla="*/ 475 h 492"/>
                      <a:gd name="T6" fmla="*/ 144 w 424"/>
                      <a:gd name="T7" fmla="*/ 475 h 492"/>
                      <a:gd name="T8" fmla="*/ 127 w 424"/>
                      <a:gd name="T9" fmla="*/ 466 h 492"/>
                      <a:gd name="T10" fmla="*/ 102 w 424"/>
                      <a:gd name="T11" fmla="*/ 466 h 492"/>
                      <a:gd name="T12" fmla="*/ 93 w 424"/>
                      <a:gd name="T13" fmla="*/ 441 h 492"/>
                      <a:gd name="T14" fmla="*/ 76 w 424"/>
                      <a:gd name="T15" fmla="*/ 432 h 492"/>
                      <a:gd name="T16" fmla="*/ 68 w 424"/>
                      <a:gd name="T17" fmla="*/ 424 h 492"/>
                      <a:gd name="T18" fmla="*/ 42 w 424"/>
                      <a:gd name="T19" fmla="*/ 424 h 492"/>
                      <a:gd name="T20" fmla="*/ 34 w 424"/>
                      <a:gd name="T21" fmla="*/ 407 h 492"/>
                      <a:gd name="T22" fmla="*/ 25 w 424"/>
                      <a:gd name="T23" fmla="*/ 322 h 492"/>
                      <a:gd name="T24" fmla="*/ 17 w 424"/>
                      <a:gd name="T25" fmla="*/ 237 h 492"/>
                      <a:gd name="T26" fmla="*/ 8 w 424"/>
                      <a:gd name="T27" fmla="*/ 153 h 492"/>
                      <a:gd name="T28" fmla="*/ 0 w 424"/>
                      <a:gd name="T29" fmla="*/ 93 h 492"/>
                      <a:gd name="T30" fmla="*/ 93 w 424"/>
                      <a:gd name="T31" fmla="*/ 85 h 492"/>
                      <a:gd name="T32" fmla="*/ 187 w 424"/>
                      <a:gd name="T33" fmla="*/ 93 h 492"/>
                      <a:gd name="T34" fmla="*/ 195 w 424"/>
                      <a:gd name="T35" fmla="*/ 102 h 492"/>
                      <a:gd name="T36" fmla="*/ 272 w 424"/>
                      <a:gd name="T37" fmla="*/ 85 h 492"/>
                      <a:gd name="T38" fmla="*/ 357 w 424"/>
                      <a:gd name="T39" fmla="*/ 26 h 492"/>
                      <a:gd name="T40" fmla="*/ 407 w 424"/>
                      <a:gd name="T41" fmla="*/ 68 h 492"/>
                      <a:gd name="T42" fmla="*/ 424 w 424"/>
                      <a:gd name="T43" fmla="*/ 178 h 492"/>
                      <a:gd name="T44" fmla="*/ 407 w 424"/>
                      <a:gd name="T45" fmla="*/ 187 h 492"/>
                      <a:gd name="T46" fmla="*/ 416 w 424"/>
                      <a:gd name="T47" fmla="*/ 195 h 492"/>
                      <a:gd name="T48" fmla="*/ 424 w 424"/>
                      <a:gd name="T49" fmla="*/ 221 h 492"/>
                      <a:gd name="T50" fmla="*/ 416 w 424"/>
                      <a:gd name="T51" fmla="*/ 237 h 492"/>
                      <a:gd name="T52" fmla="*/ 416 w 424"/>
                      <a:gd name="T53" fmla="*/ 263 h 492"/>
                      <a:gd name="T54" fmla="*/ 407 w 424"/>
                      <a:gd name="T55" fmla="*/ 271 h 492"/>
                      <a:gd name="T56" fmla="*/ 407 w 424"/>
                      <a:gd name="T57" fmla="*/ 280 h 492"/>
                      <a:gd name="T58" fmla="*/ 416 w 424"/>
                      <a:gd name="T59" fmla="*/ 297 h 492"/>
                      <a:gd name="T60" fmla="*/ 407 w 424"/>
                      <a:gd name="T61" fmla="*/ 314 h 492"/>
                      <a:gd name="T62" fmla="*/ 399 w 424"/>
                      <a:gd name="T63" fmla="*/ 322 h 492"/>
                      <a:gd name="T64" fmla="*/ 382 w 424"/>
                      <a:gd name="T65" fmla="*/ 339 h 492"/>
                      <a:gd name="T66" fmla="*/ 374 w 424"/>
                      <a:gd name="T67" fmla="*/ 348 h 492"/>
                      <a:gd name="T68" fmla="*/ 357 w 424"/>
                      <a:gd name="T69" fmla="*/ 348 h 492"/>
                      <a:gd name="T70" fmla="*/ 348 w 424"/>
                      <a:gd name="T71" fmla="*/ 365 h 492"/>
                      <a:gd name="T72" fmla="*/ 340 w 424"/>
                      <a:gd name="T73" fmla="*/ 373 h 492"/>
                      <a:gd name="T74" fmla="*/ 331 w 424"/>
                      <a:gd name="T75" fmla="*/ 390 h 492"/>
                      <a:gd name="T76" fmla="*/ 331 w 424"/>
                      <a:gd name="T77" fmla="*/ 398 h 492"/>
                      <a:gd name="T78" fmla="*/ 331 w 424"/>
                      <a:gd name="T79" fmla="*/ 407 h 492"/>
                      <a:gd name="T80" fmla="*/ 323 w 424"/>
                      <a:gd name="T81" fmla="*/ 424 h 492"/>
                      <a:gd name="T82" fmla="*/ 323 w 424"/>
                      <a:gd name="T83" fmla="*/ 407 h 492"/>
                      <a:gd name="T84" fmla="*/ 306 w 424"/>
                      <a:gd name="T85" fmla="*/ 407 h 492"/>
                      <a:gd name="T86" fmla="*/ 306 w 424"/>
                      <a:gd name="T87" fmla="*/ 432 h 492"/>
                      <a:gd name="T88" fmla="*/ 297 w 424"/>
                      <a:gd name="T89" fmla="*/ 449 h 492"/>
                      <a:gd name="T90" fmla="*/ 297 w 424"/>
                      <a:gd name="T91" fmla="*/ 458 h 492"/>
                      <a:gd name="T92" fmla="*/ 289 w 424"/>
                      <a:gd name="T93" fmla="*/ 483 h 492"/>
                      <a:gd name="T94" fmla="*/ 272 w 424"/>
                      <a:gd name="T95" fmla="*/ 492 h 492"/>
                      <a:gd name="T96" fmla="*/ 255 w 424"/>
                      <a:gd name="T97" fmla="*/ 475 h 492"/>
                      <a:gd name="T98" fmla="*/ 238 w 424"/>
                      <a:gd name="T99" fmla="*/ 466 h 492"/>
                      <a:gd name="T100" fmla="*/ 229 w 424"/>
                      <a:gd name="T101" fmla="*/ 449 h 492"/>
                      <a:gd name="T102" fmla="*/ 212 w 424"/>
                      <a:gd name="T103" fmla="*/ 458 h 492"/>
                      <a:gd name="T104" fmla="*/ 195 w 424"/>
                      <a:gd name="T105" fmla="*/ 475 h 492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w 424"/>
                      <a:gd name="T160" fmla="*/ 0 h 492"/>
                      <a:gd name="T161" fmla="*/ 424 w 424"/>
                      <a:gd name="T162" fmla="*/ 492 h 492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T159" t="T160" r="T161" b="T162"/>
                    <a:pathLst>
                      <a:path w="424" h="492">
                        <a:moveTo>
                          <a:pt x="195" y="475"/>
                        </a:moveTo>
                        <a:lnTo>
                          <a:pt x="195" y="475"/>
                        </a:lnTo>
                        <a:lnTo>
                          <a:pt x="187" y="475"/>
                        </a:lnTo>
                        <a:lnTo>
                          <a:pt x="187" y="466"/>
                        </a:lnTo>
                        <a:lnTo>
                          <a:pt x="178" y="466"/>
                        </a:lnTo>
                        <a:lnTo>
                          <a:pt x="170" y="466"/>
                        </a:lnTo>
                        <a:lnTo>
                          <a:pt x="161" y="466"/>
                        </a:lnTo>
                        <a:lnTo>
                          <a:pt x="161" y="475"/>
                        </a:lnTo>
                        <a:lnTo>
                          <a:pt x="153" y="475"/>
                        </a:lnTo>
                        <a:lnTo>
                          <a:pt x="144" y="475"/>
                        </a:lnTo>
                        <a:lnTo>
                          <a:pt x="144" y="466"/>
                        </a:lnTo>
                        <a:lnTo>
                          <a:pt x="136" y="466"/>
                        </a:lnTo>
                        <a:lnTo>
                          <a:pt x="127" y="466"/>
                        </a:lnTo>
                        <a:lnTo>
                          <a:pt x="127" y="458"/>
                        </a:lnTo>
                        <a:lnTo>
                          <a:pt x="119" y="466"/>
                        </a:lnTo>
                        <a:lnTo>
                          <a:pt x="110" y="466"/>
                        </a:lnTo>
                        <a:lnTo>
                          <a:pt x="102" y="466"/>
                        </a:lnTo>
                        <a:lnTo>
                          <a:pt x="102" y="458"/>
                        </a:lnTo>
                        <a:lnTo>
                          <a:pt x="93" y="449"/>
                        </a:lnTo>
                        <a:lnTo>
                          <a:pt x="93" y="441"/>
                        </a:lnTo>
                        <a:lnTo>
                          <a:pt x="85" y="432"/>
                        </a:lnTo>
                        <a:lnTo>
                          <a:pt x="76" y="432"/>
                        </a:lnTo>
                        <a:lnTo>
                          <a:pt x="76" y="424"/>
                        </a:lnTo>
                        <a:lnTo>
                          <a:pt x="68" y="424"/>
                        </a:lnTo>
                        <a:lnTo>
                          <a:pt x="59" y="432"/>
                        </a:lnTo>
                        <a:lnTo>
                          <a:pt x="51" y="432"/>
                        </a:lnTo>
                        <a:lnTo>
                          <a:pt x="42" y="424"/>
                        </a:lnTo>
                        <a:lnTo>
                          <a:pt x="42" y="432"/>
                        </a:lnTo>
                        <a:lnTo>
                          <a:pt x="34" y="432"/>
                        </a:lnTo>
                        <a:lnTo>
                          <a:pt x="34" y="407"/>
                        </a:lnTo>
                        <a:lnTo>
                          <a:pt x="34" y="373"/>
                        </a:lnTo>
                        <a:lnTo>
                          <a:pt x="25" y="373"/>
                        </a:lnTo>
                        <a:lnTo>
                          <a:pt x="25" y="348"/>
                        </a:lnTo>
                        <a:lnTo>
                          <a:pt x="25" y="322"/>
                        </a:lnTo>
                        <a:lnTo>
                          <a:pt x="25" y="314"/>
                        </a:lnTo>
                        <a:lnTo>
                          <a:pt x="17" y="271"/>
                        </a:lnTo>
                        <a:lnTo>
                          <a:pt x="17" y="237"/>
                        </a:lnTo>
                        <a:lnTo>
                          <a:pt x="17" y="221"/>
                        </a:lnTo>
                        <a:lnTo>
                          <a:pt x="8" y="195"/>
                        </a:lnTo>
                        <a:lnTo>
                          <a:pt x="8" y="187"/>
                        </a:lnTo>
                        <a:lnTo>
                          <a:pt x="8" y="153"/>
                        </a:lnTo>
                        <a:lnTo>
                          <a:pt x="0" y="136"/>
                        </a:lnTo>
                        <a:lnTo>
                          <a:pt x="0" y="119"/>
                        </a:lnTo>
                        <a:lnTo>
                          <a:pt x="0" y="93"/>
                        </a:lnTo>
                        <a:lnTo>
                          <a:pt x="34" y="93"/>
                        </a:lnTo>
                        <a:lnTo>
                          <a:pt x="42" y="93"/>
                        </a:lnTo>
                        <a:lnTo>
                          <a:pt x="85" y="85"/>
                        </a:lnTo>
                        <a:lnTo>
                          <a:pt x="93" y="85"/>
                        </a:lnTo>
                        <a:lnTo>
                          <a:pt x="119" y="76"/>
                        </a:lnTo>
                        <a:lnTo>
                          <a:pt x="153" y="85"/>
                        </a:lnTo>
                        <a:lnTo>
                          <a:pt x="170" y="93"/>
                        </a:lnTo>
                        <a:lnTo>
                          <a:pt x="187" y="93"/>
                        </a:lnTo>
                        <a:lnTo>
                          <a:pt x="195" y="93"/>
                        </a:lnTo>
                        <a:lnTo>
                          <a:pt x="170" y="110"/>
                        </a:lnTo>
                        <a:lnTo>
                          <a:pt x="178" y="110"/>
                        </a:lnTo>
                        <a:lnTo>
                          <a:pt x="195" y="102"/>
                        </a:lnTo>
                        <a:lnTo>
                          <a:pt x="212" y="110"/>
                        </a:lnTo>
                        <a:lnTo>
                          <a:pt x="238" y="102"/>
                        </a:lnTo>
                        <a:lnTo>
                          <a:pt x="263" y="85"/>
                        </a:lnTo>
                        <a:lnTo>
                          <a:pt x="272" y="85"/>
                        </a:lnTo>
                        <a:lnTo>
                          <a:pt x="289" y="85"/>
                        </a:lnTo>
                        <a:lnTo>
                          <a:pt x="314" y="60"/>
                        </a:lnTo>
                        <a:lnTo>
                          <a:pt x="323" y="51"/>
                        </a:lnTo>
                        <a:lnTo>
                          <a:pt x="357" y="26"/>
                        </a:lnTo>
                        <a:lnTo>
                          <a:pt x="399" y="0"/>
                        </a:lnTo>
                        <a:lnTo>
                          <a:pt x="399" y="17"/>
                        </a:lnTo>
                        <a:lnTo>
                          <a:pt x="407" y="68"/>
                        </a:lnTo>
                        <a:lnTo>
                          <a:pt x="416" y="110"/>
                        </a:lnTo>
                        <a:lnTo>
                          <a:pt x="416" y="144"/>
                        </a:lnTo>
                        <a:lnTo>
                          <a:pt x="424" y="178"/>
                        </a:lnTo>
                        <a:lnTo>
                          <a:pt x="416" y="178"/>
                        </a:lnTo>
                        <a:lnTo>
                          <a:pt x="407" y="187"/>
                        </a:lnTo>
                        <a:lnTo>
                          <a:pt x="416" y="187"/>
                        </a:lnTo>
                        <a:lnTo>
                          <a:pt x="416" y="195"/>
                        </a:lnTo>
                        <a:lnTo>
                          <a:pt x="416" y="204"/>
                        </a:lnTo>
                        <a:lnTo>
                          <a:pt x="416" y="212"/>
                        </a:lnTo>
                        <a:lnTo>
                          <a:pt x="424" y="212"/>
                        </a:lnTo>
                        <a:lnTo>
                          <a:pt x="424" y="221"/>
                        </a:lnTo>
                        <a:lnTo>
                          <a:pt x="416" y="229"/>
                        </a:lnTo>
                        <a:lnTo>
                          <a:pt x="416" y="237"/>
                        </a:lnTo>
                        <a:lnTo>
                          <a:pt x="416" y="254"/>
                        </a:lnTo>
                        <a:lnTo>
                          <a:pt x="416" y="263"/>
                        </a:lnTo>
                        <a:lnTo>
                          <a:pt x="416" y="271"/>
                        </a:lnTo>
                        <a:lnTo>
                          <a:pt x="407" y="271"/>
                        </a:lnTo>
                        <a:lnTo>
                          <a:pt x="416" y="280"/>
                        </a:lnTo>
                        <a:lnTo>
                          <a:pt x="407" y="280"/>
                        </a:lnTo>
                        <a:lnTo>
                          <a:pt x="416" y="288"/>
                        </a:lnTo>
                        <a:lnTo>
                          <a:pt x="407" y="288"/>
                        </a:lnTo>
                        <a:lnTo>
                          <a:pt x="407" y="297"/>
                        </a:lnTo>
                        <a:lnTo>
                          <a:pt x="416" y="297"/>
                        </a:lnTo>
                        <a:lnTo>
                          <a:pt x="407" y="305"/>
                        </a:lnTo>
                        <a:lnTo>
                          <a:pt x="407" y="314"/>
                        </a:lnTo>
                        <a:lnTo>
                          <a:pt x="399" y="314"/>
                        </a:lnTo>
                        <a:lnTo>
                          <a:pt x="399" y="322"/>
                        </a:lnTo>
                        <a:lnTo>
                          <a:pt x="390" y="331"/>
                        </a:lnTo>
                        <a:lnTo>
                          <a:pt x="382" y="339"/>
                        </a:lnTo>
                        <a:lnTo>
                          <a:pt x="382" y="348"/>
                        </a:lnTo>
                        <a:lnTo>
                          <a:pt x="374" y="348"/>
                        </a:lnTo>
                        <a:lnTo>
                          <a:pt x="365" y="356"/>
                        </a:lnTo>
                        <a:lnTo>
                          <a:pt x="365" y="348"/>
                        </a:lnTo>
                        <a:lnTo>
                          <a:pt x="357" y="348"/>
                        </a:lnTo>
                        <a:lnTo>
                          <a:pt x="348" y="356"/>
                        </a:lnTo>
                        <a:lnTo>
                          <a:pt x="348" y="365"/>
                        </a:lnTo>
                        <a:lnTo>
                          <a:pt x="340" y="365"/>
                        </a:lnTo>
                        <a:lnTo>
                          <a:pt x="340" y="373"/>
                        </a:lnTo>
                        <a:lnTo>
                          <a:pt x="331" y="382"/>
                        </a:lnTo>
                        <a:lnTo>
                          <a:pt x="340" y="390"/>
                        </a:lnTo>
                        <a:lnTo>
                          <a:pt x="331" y="390"/>
                        </a:lnTo>
                        <a:lnTo>
                          <a:pt x="331" y="398"/>
                        </a:lnTo>
                        <a:lnTo>
                          <a:pt x="340" y="407"/>
                        </a:lnTo>
                        <a:lnTo>
                          <a:pt x="340" y="415"/>
                        </a:lnTo>
                        <a:lnTo>
                          <a:pt x="331" y="407"/>
                        </a:lnTo>
                        <a:lnTo>
                          <a:pt x="331" y="415"/>
                        </a:lnTo>
                        <a:lnTo>
                          <a:pt x="323" y="424"/>
                        </a:lnTo>
                        <a:lnTo>
                          <a:pt x="323" y="415"/>
                        </a:lnTo>
                        <a:lnTo>
                          <a:pt x="323" y="407"/>
                        </a:lnTo>
                        <a:lnTo>
                          <a:pt x="314" y="407"/>
                        </a:lnTo>
                        <a:lnTo>
                          <a:pt x="306" y="407"/>
                        </a:lnTo>
                        <a:lnTo>
                          <a:pt x="306" y="415"/>
                        </a:lnTo>
                        <a:lnTo>
                          <a:pt x="306" y="424"/>
                        </a:lnTo>
                        <a:lnTo>
                          <a:pt x="306" y="432"/>
                        </a:lnTo>
                        <a:lnTo>
                          <a:pt x="297" y="432"/>
                        </a:lnTo>
                        <a:lnTo>
                          <a:pt x="297" y="441"/>
                        </a:lnTo>
                        <a:lnTo>
                          <a:pt x="297" y="449"/>
                        </a:lnTo>
                        <a:lnTo>
                          <a:pt x="306" y="458"/>
                        </a:lnTo>
                        <a:lnTo>
                          <a:pt x="297" y="466"/>
                        </a:lnTo>
                        <a:lnTo>
                          <a:pt x="297" y="458"/>
                        </a:lnTo>
                        <a:lnTo>
                          <a:pt x="297" y="466"/>
                        </a:lnTo>
                        <a:lnTo>
                          <a:pt x="289" y="483"/>
                        </a:lnTo>
                        <a:lnTo>
                          <a:pt x="280" y="483"/>
                        </a:lnTo>
                        <a:lnTo>
                          <a:pt x="280" y="492"/>
                        </a:lnTo>
                        <a:lnTo>
                          <a:pt x="272" y="492"/>
                        </a:lnTo>
                        <a:lnTo>
                          <a:pt x="263" y="492"/>
                        </a:lnTo>
                        <a:lnTo>
                          <a:pt x="263" y="483"/>
                        </a:lnTo>
                        <a:lnTo>
                          <a:pt x="255" y="483"/>
                        </a:lnTo>
                        <a:lnTo>
                          <a:pt x="255" y="475"/>
                        </a:lnTo>
                        <a:lnTo>
                          <a:pt x="246" y="475"/>
                        </a:lnTo>
                        <a:lnTo>
                          <a:pt x="238" y="475"/>
                        </a:lnTo>
                        <a:lnTo>
                          <a:pt x="238" y="466"/>
                        </a:lnTo>
                        <a:lnTo>
                          <a:pt x="229" y="458"/>
                        </a:lnTo>
                        <a:lnTo>
                          <a:pt x="229" y="449"/>
                        </a:lnTo>
                        <a:lnTo>
                          <a:pt x="221" y="458"/>
                        </a:lnTo>
                        <a:lnTo>
                          <a:pt x="212" y="458"/>
                        </a:lnTo>
                        <a:lnTo>
                          <a:pt x="212" y="466"/>
                        </a:lnTo>
                        <a:lnTo>
                          <a:pt x="212" y="475"/>
                        </a:lnTo>
                        <a:lnTo>
                          <a:pt x="204" y="475"/>
                        </a:lnTo>
                        <a:lnTo>
                          <a:pt x="195" y="475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401" name="Freeform 30"/>
                  <p:cNvSpPr>
                    <a:spLocks/>
                  </p:cNvSpPr>
                  <p:nvPr/>
                </p:nvSpPr>
                <p:spPr bwMode="auto">
                  <a:xfrm>
                    <a:off x="3368" y="1674"/>
                    <a:ext cx="408" cy="720"/>
                  </a:xfrm>
                  <a:custGeom>
                    <a:avLst/>
                    <a:gdLst>
                      <a:gd name="T0" fmla="*/ 323 w 408"/>
                      <a:gd name="T1" fmla="*/ 661 h 720"/>
                      <a:gd name="T2" fmla="*/ 323 w 408"/>
                      <a:gd name="T3" fmla="*/ 703 h 720"/>
                      <a:gd name="T4" fmla="*/ 298 w 408"/>
                      <a:gd name="T5" fmla="*/ 694 h 720"/>
                      <a:gd name="T6" fmla="*/ 264 w 408"/>
                      <a:gd name="T7" fmla="*/ 703 h 720"/>
                      <a:gd name="T8" fmla="*/ 255 w 408"/>
                      <a:gd name="T9" fmla="*/ 720 h 720"/>
                      <a:gd name="T10" fmla="*/ 238 w 408"/>
                      <a:gd name="T11" fmla="*/ 711 h 720"/>
                      <a:gd name="T12" fmla="*/ 230 w 408"/>
                      <a:gd name="T13" fmla="*/ 703 h 720"/>
                      <a:gd name="T14" fmla="*/ 221 w 408"/>
                      <a:gd name="T15" fmla="*/ 686 h 720"/>
                      <a:gd name="T16" fmla="*/ 221 w 408"/>
                      <a:gd name="T17" fmla="*/ 661 h 720"/>
                      <a:gd name="T18" fmla="*/ 213 w 408"/>
                      <a:gd name="T19" fmla="*/ 627 h 720"/>
                      <a:gd name="T20" fmla="*/ 179 w 408"/>
                      <a:gd name="T21" fmla="*/ 601 h 720"/>
                      <a:gd name="T22" fmla="*/ 170 w 408"/>
                      <a:gd name="T23" fmla="*/ 593 h 720"/>
                      <a:gd name="T24" fmla="*/ 136 w 408"/>
                      <a:gd name="T25" fmla="*/ 576 h 720"/>
                      <a:gd name="T26" fmla="*/ 128 w 408"/>
                      <a:gd name="T27" fmla="*/ 542 h 720"/>
                      <a:gd name="T28" fmla="*/ 136 w 408"/>
                      <a:gd name="T29" fmla="*/ 508 h 720"/>
                      <a:gd name="T30" fmla="*/ 145 w 408"/>
                      <a:gd name="T31" fmla="*/ 483 h 720"/>
                      <a:gd name="T32" fmla="*/ 111 w 408"/>
                      <a:gd name="T33" fmla="*/ 474 h 720"/>
                      <a:gd name="T34" fmla="*/ 85 w 408"/>
                      <a:gd name="T35" fmla="*/ 457 h 720"/>
                      <a:gd name="T36" fmla="*/ 77 w 408"/>
                      <a:gd name="T37" fmla="*/ 432 h 720"/>
                      <a:gd name="T38" fmla="*/ 34 w 408"/>
                      <a:gd name="T39" fmla="*/ 398 h 720"/>
                      <a:gd name="T40" fmla="*/ 9 w 408"/>
                      <a:gd name="T41" fmla="*/ 364 h 720"/>
                      <a:gd name="T42" fmla="*/ 0 w 408"/>
                      <a:gd name="T43" fmla="*/ 330 h 720"/>
                      <a:gd name="T44" fmla="*/ 9 w 408"/>
                      <a:gd name="T45" fmla="*/ 296 h 720"/>
                      <a:gd name="T46" fmla="*/ 9 w 408"/>
                      <a:gd name="T47" fmla="*/ 271 h 720"/>
                      <a:gd name="T48" fmla="*/ 34 w 408"/>
                      <a:gd name="T49" fmla="*/ 254 h 720"/>
                      <a:gd name="T50" fmla="*/ 43 w 408"/>
                      <a:gd name="T51" fmla="*/ 220 h 720"/>
                      <a:gd name="T52" fmla="*/ 34 w 408"/>
                      <a:gd name="T53" fmla="*/ 186 h 720"/>
                      <a:gd name="T54" fmla="*/ 43 w 408"/>
                      <a:gd name="T55" fmla="*/ 161 h 720"/>
                      <a:gd name="T56" fmla="*/ 85 w 408"/>
                      <a:gd name="T57" fmla="*/ 144 h 720"/>
                      <a:gd name="T58" fmla="*/ 102 w 408"/>
                      <a:gd name="T59" fmla="*/ 127 h 720"/>
                      <a:gd name="T60" fmla="*/ 119 w 408"/>
                      <a:gd name="T61" fmla="*/ 84 h 720"/>
                      <a:gd name="T62" fmla="*/ 111 w 408"/>
                      <a:gd name="T63" fmla="*/ 59 h 720"/>
                      <a:gd name="T64" fmla="*/ 85 w 408"/>
                      <a:gd name="T65" fmla="*/ 34 h 720"/>
                      <a:gd name="T66" fmla="*/ 68 w 408"/>
                      <a:gd name="T67" fmla="*/ 17 h 720"/>
                      <a:gd name="T68" fmla="*/ 230 w 408"/>
                      <a:gd name="T69" fmla="*/ 8 h 720"/>
                      <a:gd name="T70" fmla="*/ 332 w 408"/>
                      <a:gd name="T71" fmla="*/ 25 h 720"/>
                      <a:gd name="T72" fmla="*/ 374 w 408"/>
                      <a:gd name="T73" fmla="*/ 152 h 720"/>
                      <a:gd name="T74" fmla="*/ 383 w 408"/>
                      <a:gd name="T75" fmla="*/ 296 h 720"/>
                      <a:gd name="T76" fmla="*/ 383 w 408"/>
                      <a:gd name="T77" fmla="*/ 406 h 720"/>
                      <a:gd name="T78" fmla="*/ 391 w 408"/>
                      <a:gd name="T79" fmla="*/ 423 h 720"/>
                      <a:gd name="T80" fmla="*/ 391 w 408"/>
                      <a:gd name="T81" fmla="*/ 432 h 720"/>
                      <a:gd name="T82" fmla="*/ 400 w 408"/>
                      <a:gd name="T83" fmla="*/ 449 h 720"/>
                      <a:gd name="T84" fmla="*/ 400 w 408"/>
                      <a:gd name="T85" fmla="*/ 474 h 720"/>
                      <a:gd name="T86" fmla="*/ 391 w 408"/>
                      <a:gd name="T87" fmla="*/ 491 h 720"/>
                      <a:gd name="T88" fmla="*/ 391 w 408"/>
                      <a:gd name="T89" fmla="*/ 508 h 720"/>
                      <a:gd name="T90" fmla="*/ 383 w 408"/>
                      <a:gd name="T91" fmla="*/ 517 h 720"/>
                      <a:gd name="T92" fmla="*/ 374 w 408"/>
                      <a:gd name="T93" fmla="*/ 533 h 720"/>
                      <a:gd name="T94" fmla="*/ 366 w 408"/>
                      <a:gd name="T95" fmla="*/ 542 h 720"/>
                      <a:gd name="T96" fmla="*/ 366 w 408"/>
                      <a:gd name="T97" fmla="*/ 559 h 720"/>
                      <a:gd name="T98" fmla="*/ 357 w 408"/>
                      <a:gd name="T99" fmla="*/ 576 h 720"/>
                      <a:gd name="T100" fmla="*/ 357 w 408"/>
                      <a:gd name="T101" fmla="*/ 584 h 720"/>
                      <a:gd name="T102" fmla="*/ 357 w 408"/>
                      <a:gd name="T103" fmla="*/ 593 h 720"/>
                      <a:gd name="T104" fmla="*/ 357 w 408"/>
                      <a:gd name="T105" fmla="*/ 601 h 720"/>
                      <a:gd name="T106" fmla="*/ 349 w 408"/>
                      <a:gd name="T107" fmla="*/ 627 h 720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w 408"/>
                      <a:gd name="T163" fmla="*/ 0 h 720"/>
                      <a:gd name="T164" fmla="*/ 408 w 408"/>
                      <a:gd name="T165" fmla="*/ 720 h 720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T162" t="T163" r="T164" b="T165"/>
                    <a:pathLst>
                      <a:path w="408" h="720">
                        <a:moveTo>
                          <a:pt x="366" y="644"/>
                        </a:moveTo>
                        <a:lnTo>
                          <a:pt x="357" y="644"/>
                        </a:lnTo>
                        <a:lnTo>
                          <a:pt x="340" y="652"/>
                        </a:lnTo>
                        <a:lnTo>
                          <a:pt x="332" y="652"/>
                        </a:lnTo>
                        <a:lnTo>
                          <a:pt x="323" y="661"/>
                        </a:lnTo>
                        <a:lnTo>
                          <a:pt x="323" y="669"/>
                        </a:lnTo>
                        <a:lnTo>
                          <a:pt x="323" y="677"/>
                        </a:lnTo>
                        <a:lnTo>
                          <a:pt x="323" y="686"/>
                        </a:lnTo>
                        <a:lnTo>
                          <a:pt x="332" y="686"/>
                        </a:lnTo>
                        <a:lnTo>
                          <a:pt x="332" y="694"/>
                        </a:lnTo>
                        <a:lnTo>
                          <a:pt x="323" y="703"/>
                        </a:lnTo>
                        <a:lnTo>
                          <a:pt x="315" y="703"/>
                        </a:lnTo>
                        <a:lnTo>
                          <a:pt x="315" y="694"/>
                        </a:lnTo>
                        <a:lnTo>
                          <a:pt x="306" y="694"/>
                        </a:lnTo>
                        <a:lnTo>
                          <a:pt x="298" y="694"/>
                        </a:lnTo>
                        <a:lnTo>
                          <a:pt x="289" y="686"/>
                        </a:lnTo>
                        <a:lnTo>
                          <a:pt x="281" y="686"/>
                        </a:lnTo>
                        <a:lnTo>
                          <a:pt x="272" y="686"/>
                        </a:lnTo>
                        <a:lnTo>
                          <a:pt x="264" y="694"/>
                        </a:lnTo>
                        <a:lnTo>
                          <a:pt x="264" y="703"/>
                        </a:lnTo>
                        <a:lnTo>
                          <a:pt x="255" y="703"/>
                        </a:lnTo>
                        <a:lnTo>
                          <a:pt x="255" y="711"/>
                        </a:lnTo>
                        <a:lnTo>
                          <a:pt x="264" y="720"/>
                        </a:lnTo>
                        <a:lnTo>
                          <a:pt x="255" y="720"/>
                        </a:lnTo>
                        <a:lnTo>
                          <a:pt x="255" y="711"/>
                        </a:lnTo>
                        <a:lnTo>
                          <a:pt x="247" y="711"/>
                        </a:lnTo>
                        <a:lnTo>
                          <a:pt x="247" y="703"/>
                        </a:lnTo>
                        <a:lnTo>
                          <a:pt x="238" y="703"/>
                        </a:lnTo>
                        <a:lnTo>
                          <a:pt x="238" y="711"/>
                        </a:lnTo>
                        <a:lnTo>
                          <a:pt x="247" y="711"/>
                        </a:lnTo>
                        <a:lnTo>
                          <a:pt x="247" y="720"/>
                        </a:lnTo>
                        <a:lnTo>
                          <a:pt x="238" y="711"/>
                        </a:lnTo>
                        <a:lnTo>
                          <a:pt x="230" y="711"/>
                        </a:lnTo>
                        <a:lnTo>
                          <a:pt x="230" y="703"/>
                        </a:lnTo>
                        <a:lnTo>
                          <a:pt x="230" y="694"/>
                        </a:lnTo>
                        <a:lnTo>
                          <a:pt x="221" y="686"/>
                        </a:lnTo>
                        <a:lnTo>
                          <a:pt x="221" y="677"/>
                        </a:lnTo>
                        <a:lnTo>
                          <a:pt x="230" y="669"/>
                        </a:lnTo>
                        <a:lnTo>
                          <a:pt x="230" y="661"/>
                        </a:lnTo>
                        <a:lnTo>
                          <a:pt x="221" y="661"/>
                        </a:lnTo>
                        <a:lnTo>
                          <a:pt x="221" y="652"/>
                        </a:lnTo>
                        <a:lnTo>
                          <a:pt x="213" y="644"/>
                        </a:lnTo>
                        <a:lnTo>
                          <a:pt x="213" y="635"/>
                        </a:lnTo>
                        <a:lnTo>
                          <a:pt x="213" y="627"/>
                        </a:lnTo>
                        <a:lnTo>
                          <a:pt x="204" y="627"/>
                        </a:lnTo>
                        <a:lnTo>
                          <a:pt x="196" y="627"/>
                        </a:lnTo>
                        <a:lnTo>
                          <a:pt x="196" y="618"/>
                        </a:lnTo>
                        <a:lnTo>
                          <a:pt x="196" y="610"/>
                        </a:lnTo>
                        <a:lnTo>
                          <a:pt x="179" y="601"/>
                        </a:lnTo>
                        <a:lnTo>
                          <a:pt x="170" y="610"/>
                        </a:lnTo>
                        <a:lnTo>
                          <a:pt x="170" y="601"/>
                        </a:lnTo>
                        <a:lnTo>
                          <a:pt x="170" y="593"/>
                        </a:lnTo>
                        <a:lnTo>
                          <a:pt x="162" y="593"/>
                        </a:lnTo>
                        <a:lnTo>
                          <a:pt x="153" y="584"/>
                        </a:lnTo>
                        <a:lnTo>
                          <a:pt x="145" y="584"/>
                        </a:lnTo>
                        <a:lnTo>
                          <a:pt x="136" y="576"/>
                        </a:lnTo>
                        <a:lnTo>
                          <a:pt x="128" y="567"/>
                        </a:lnTo>
                        <a:lnTo>
                          <a:pt x="128" y="550"/>
                        </a:lnTo>
                        <a:lnTo>
                          <a:pt x="128" y="542"/>
                        </a:lnTo>
                        <a:lnTo>
                          <a:pt x="136" y="525"/>
                        </a:lnTo>
                        <a:lnTo>
                          <a:pt x="136" y="517"/>
                        </a:lnTo>
                        <a:lnTo>
                          <a:pt x="136" y="508"/>
                        </a:lnTo>
                        <a:lnTo>
                          <a:pt x="136" y="500"/>
                        </a:lnTo>
                        <a:lnTo>
                          <a:pt x="145" y="491"/>
                        </a:lnTo>
                        <a:lnTo>
                          <a:pt x="145" y="483"/>
                        </a:lnTo>
                        <a:lnTo>
                          <a:pt x="128" y="474"/>
                        </a:lnTo>
                        <a:lnTo>
                          <a:pt x="111" y="474"/>
                        </a:lnTo>
                        <a:lnTo>
                          <a:pt x="102" y="483"/>
                        </a:lnTo>
                        <a:lnTo>
                          <a:pt x="94" y="483"/>
                        </a:lnTo>
                        <a:lnTo>
                          <a:pt x="94" y="474"/>
                        </a:lnTo>
                        <a:lnTo>
                          <a:pt x="85" y="466"/>
                        </a:lnTo>
                        <a:lnTo>
                          <a:pt x="85" y="457"/>
                        </a:lnTo>
                        <a:lnTo>
                          <a:pt x="85" y="449"/>
                        </a:lnTo>
                        <a:lnTo>
                          <a:pt x="85" y="440"/>
                        </a:lnTo>
                        <a:lnTo>
                          <a:pt x="77" y="432"/>
                        </a:lnTo>
                        <a:lnTo>
                          <a:pt x="68" y="423"/>
                        </a:lnTo>
                        <a:lnTo>
                          <a:pt x="60" y="415"/>
                        </a:lnTo>
                        <a:lnTo>
                          <a:pt x="51" y="415"/>
                        </a:lnTo>
                        <a:lnTo>
                          <a:pt x="43" y="406"/>
                        </a:lnTo>
                        <a:lnTo>
                          <a:pt x="43" y="398"/>
                        </a:lnTo>
                        <a:lnTo>
                          <a:pt x="34" y="398"/>
                        </a:lnTo>
                        <a:lnTo>
                          <a:pt x="34" y="389"/>
                        </a:lnTo>
                        <a:lnTo>
                          <a:pt x="17" y="381"/>
                        </a:lnTo>
                        <a:lnTo>
                          <a:pt x="17" y="372"/>
                        </a:lnTo>
                        <a:lnTo>
                          <a:pt x="17" y="364"/>
                        </a:lnTo>
                        <a:lnTo>
                          <a:pt x="9" y="364"/>
                        </a:lnTo>
                        <a:lnTo>
                          <a:pt x="9" y="356"/>
                        </a:lnTo>
                        <a:lnTo>
                          <a:pt x="9" y="347"/>
                        </a:lnTo>
                        <a:lnTo>
                          <a:pt x="0" y="339"/>
                        </a:lnTo>
                        <a:lnTo>
                          <a:pt x="0" y="330"/>
                        </a:lnTo>
                        <a:lnTo>
                          <a:pt x="0" y="322"/>
                        </a:lnTo>
                        <a:lnTo>
                          <a:pt x="0" y="313"/>
                        </a:lnTo>
                        <a:lnTo>
                          <a:pt x="0" y="305"/>
                        </a:lnTo>
                        <a:lnTo>
                          <a:pt x="0" y="296"/>
                        </a:lnTo>
                        <a:lnTo>
                          <a:pt x="9" y="296"/>
                        </a:lnTo>
                        <a:lnTo>
                          <a:pt x="9" y="288"/>
                        </a:lnTo>
                        <a:lnTo>
                          <a:pt x="9" y="279"/>
                        </a:lnTo>
                        <a:lnTo>
                          <a:pt x="9" y="271"/>
                        </a:lnTo>
                        <a:lnTo>
                          <a:pt x="9" y="262"/>
                        </a:lnTo>
                        <a:lnTo>
                          <a:pt x="17" y="262"/>
                        </a:lnTo>
                        <a:lnTo>
                          <a:pt x="26" y="262"/>
                        </a:lnTo>
                        <a:lnTo>
                          <a:pt x="26" y="254"/>
                        </a:lnTo>
                        <a:lnTo>
                          <a:pt x="34" y="254"/>
                        </a:lnTo>
                        <a:lnTo>
                          <a:pt x="34" y="245"/>
                        </a:lnTo>
                        <a:lnTo>
                          <a:pt x="34" y="237"/>
                        </a:lnTo>
                        <a:lnTo>
                          <a:pt x="43" y="228"/>
                        </a:lnTo>
                        <a:lnTo>
                          <a:pt x="43" y="220"/>
                        </a:lnTo>
                        <a:lnTo>
                          <a:pt x="43" y="203"/>
                        </a:lnTo>
                        <a:lnTo>
                          <a:pt x="43" y="195"/>
                        </a:lnTo>
                        <a:lnTo>
                          <a:pt x="43" y="186"/>
                        </a:lnTo>
                        <a:lnTo>
                          <a:pt x="34" y="186"/>
                        </a:lnTo>
                        <a:lnTo>
                          <a:pt x="34" y="178"/>
                        </a:lnTo>
                        <a:lnTo>
                          <a:pt x="34" y="169"/>
                        </a:lnTo>
                        <a:lnTo>
                          <a:pt x="34" y="161"/>
                        </a:lnTo>
                        <a:lnTo>
                          <a:pt x="43" y="152"/>
                        </a:lnTo>
                        <a:lnTo>
                          <a:pt x="43" y="161"/>
                        </a:lnTo>
                        <a:lnTo>
                          <a:pt x="51" y="152"/>
                        </a:lnTo>
                        <a:lnTo>
                          <a:pt x="60" y="152"/>
                        </a:lnTo>
                        <a:lnTo>
                          <a:pt x="68" y="152"/>
                        </a:lnTo>
                        <a:lnTo>
                          <a:pt x="77" y="144"/>
                        </a:lnTo>
                        <a:lnTo>
                          <a:pt x="85" y="144"/>
                        </a:lnTo>
                        <a:lnTo>
                          <a:pt x="94" y="144"/>
                        </a:lnTo>
                        <a:lnTo>
                          <a:pt x="94" y="135"/>
                        </a:lnTo>
                        <a:lnTo>
                          <a:pt x="102" y="135"/>
                        </a:lnTo>
                        <a:lnTo>
                          <a:pt x="102" y="127"/>
                        </a:lnTo>
                        <a:lnTo>
                          <a:pt x="102" y="118"/>
                        </a:lnTo>
                        <a:lnTo>
                          <a:pt x="102" y="110"/>
                        </a:lnTo>
                        <a:lnTo>
                          <a:pt x="111" y="110"/>
                        </a:lnTo>
                        <a:lnTo>
                          <a:pt x="111" y="101"/>
                        </a:lnTo>
                        <a:lnTo>
                          <a:pt x="119" y="84"/>
                        </a:lnTo>
                        <a:lnTo>
                          <a:pt x="119" y="76"/>
                        </a:lnTo>
                        <a:lnTo>
                          <a:pt x="111" y="67"/>
                        </a:lnTo>
                        <a:lnTo>
                          <a:pt x="111" y="59"/>
                        </a:lnTo>
                        <a:lnTo>
                          <a:pt x="102" y="50"/>
                        </a:lnTo>
                        <a:lnTo>
                          <a:pt x="94" y="50"/>
                        </a:lnTo>
                        <a:lnTo>
                          <a:pt x="85" y="42"/>
                        </a:lnTo>
                        <a:lnTo>
                          <a:pt x="85" y="34"/>
                        </a:lnTo>
                        <a:lnTo>
                          <a:pt x="77" y="25"/>
                        </a:lnTo>
                        <a:lnTo>
                          <a:pt x="68" y="25"/>
                        </a:lnTo>
                        <a:lnTo>
                          <a:pt x="68" y="17"/>
                        </a:lnTo>
                        <a:lnTo>
                          <a:pt x="85" y="17"/>
                        </a:lnTo>
                        <a:lnTo>
                          <a:pt x="136" y="8"/>
                        </a:lnTo>
                        <a:lnTo>
                          <a:pt x="145" y="8"/>
                        </a:lnTo>
                        <a:lnTo>
                          <a:pt x="187" y="8"/>
                        </a:lnTo>
                        <a:lnTo>
                          <a:pt x="230" y="8"/>
                        </a:lnTo>
                        <a:lnTo>
                          <a:pt x="247" y="8"/>
                        </a:lnTo>
                        <a:lnTo>
                          <a:pt x="289" y="0"/>
                        </a:lnTo>
                        <a:lnTo>
                          <a:pt x="298" y="0"/>
                        </a:lnTo>
                        <a:lnTo>
                          <a:pt x="332" y="0"/>
                        </a:lnTo>
                        <a:lnTo>
                          <a:pt x="332" y="25"/>
                        </a:lnTo>
                        <a:lnTo>
                          <a:pt x="340" y="42"/>
                        </a:lnTo>
                        <a:lnTo>
                          <a:pt x="349" y="50"/>
                        </a:lnTo>
                        <a:lnTo>
                          <a:pt x="357" y="76"/>
                        </a:lnTo>
                        <a:lnTo>
                          <a:pt x="366" y="93"/>
                        </a:lnTo>
                        <a:lnTo>
                          <a:pt x="374" y="127"/>
                        </a:lnTo>
                        <a:lnTo>
                          <a:pt x="374" y="152"/>
                        </a:lnTo>
                        <a:lnTo>
                          <a:pt x="374" y="169"/>
                        </a:lnTo>
                        <a:lnTo>
                          <a:pt x="374" y="186"/>
                        </a:lnTo>
                        <a:lnTo>
                          <a:pt x="383" y="220"/>
                        </a:lnTo>
                        <a:lnTo>
                          <a:pt x="383" y="254"/>
                        </a:lnTo>
                        <a:lnTo>
                          <a:pt x="383" y="296"/>
                        </a:lnTo>
                        <a:lnTo>
                          <a:pt x="391" y="330"/>
                        </a:lnTo>
                        <a:lnTo>
                          <a:pt x="391" y="364"/>
                        </a:lnTo>
                        <a:lnTo>
                          <a:pt x="391" y="381"/>
                        </a:lnTo>
                        <a:lnTo>
                          <a:pt x="391" y="398"/>
                        </a:lnTo>
                        <a:lnTo>
                          <a:pt x="383" y="406"/>
                        </a:lnTo>
                        <a:lnTo>
                          <a:pt x="391" y="406"/>
                        </a:lnTo>
                        <a:lnTo>
                          <a:pt x="391" y="415"/>
                        </a:lnTo>
                        <a:lnTo>
                          <a:pt x="391" y="423"/>
                        </a:lnTo>
                        <a:lnTo>
                          <a:pt x="383" y="423"/>
                        </a:lnTo>
                        <a:lnTo>
                          <a:pt x="383" y="432"/>
                        </a:lnTo>
                        <a:lnTo>
                          <a:pt x="391" y="432"/>
                        </a:lnTo>
                        <a:lnTo>
                          <a:pt x="391" y="440"/>
                        </a:lnTo>
                        <a:lnTo>
                          <a:pt x="391" y="449"/>
                        </a:lnTo>
                        <a:lnTo>
                          <a:pt x="400" y="449"/>
                        </a:lnTo>
                        <a:lnTo>
                          <a:pt x="400" y="457"/>
                        </a:lnTo>
                        <a:lnTo>
                          <a:pt x="400" y="466"/>
                        </a:lnTo>
                        <a:lnTo>
                          <a:pt x="400" y="474"/>
                        </a:lnTo>
                        <a:lnTo>
                          <a:pt x="408" y="474"/>
                        </a:lnTo>
                        <a:lnTo>
                          <a:pt x="400" y="483"/>
                        </a:lnTo>
                        <a:lnTo>
                          <a:pt x="400" y="491"/>
                        </a:lnTo>
                        <a:lnTo>
                          <a:pt x="391" y="491"/>
                        </a:lnTo>
                        <a:lnTo>
                          <a:pt x="391" y="500"/>
                        </a:lnTo>
                        <a:lnTo>
                          <a:pt x="391" y="508"/>
                        </a:lnTo>
                        <a:lnTo>
                          <a:pt x="391" y="517"/>
                        </a:lnTo>
                        <a:lnTo>
                          <a:pt x="383" y="517"/>
                        </a:lnTo>
                        <a:lnTo>
                          <a:pt x="383" y="525"/>
                        </a:lnTo>
                        <a:lnTo>
                          <a:pt x="374" y="533"/>
                        </a:lnTo>
                        <a:lnTo>
                          <a:pt x="374" y="542"/>
                        </a:lnTo>
                        <a:lnTo>
                          <a:pt x="374" y="533"/>
                        </a:lnTo>
                        <a:lnTo>
                          <a:pt x="366" y="542"/>
                        </a:lnTo>
                        <a:lnTo>
                          <a:pt x="366" y="533"/>
                        </a:lnTo>
                        <a:lnTo>
                          <a:pt x="366" y="542"/>
                        </a:lnTo>
                        <a:lnTo>
                          <a:pt x="366" y="550"/>
                        </a:lnTo>
                        <a:lnTo>
                          <a:pt x="366" y="559"/>
                        </a:lnTo>
                        <a:lnTo>
                          <a:pt x="357" y="567"/>
                        </a:lnTo>
                        <a:lnTo>
                          <a:pt x="366" y="567"/>
                        </a:lnTo>
                        <a:lnTo>
                          <a:pt x="357" y="567"/>
                        </a:lnTo>
                        <a:lnTo>
                          <a:pt x="357" y="576"/>
                        </a:lnTo>
                        <a:lnTo>
                          <a:pt x="366" y="584"/>
                        </a:lnTo>
                        <a:lnTo>
                          <a:pt x="357" y="584"/>
                        </a:lnTo>
                        <a:lnTo>
                          <a:pt x="366" y="584"/>
                        </a:lnTo>
                        <a:lnTo>
                          <a:pt x="366" y="593"/>
                        </a:lnTo>
                        <a:lnTo>
                          <a:pt x="357" y="593"/>
                        </a:lnTo>
                        <a:lnTo>
                          <a:pt x="366" y="601"/>
                        </a:lnTo>
                        <a:lnTo>
                          <a:pt x="357" y="601"/>
                        </a:lnTo>
                        <a:lnTo>
                          <a:pt x="366" y="601"/>
                        </a:lnTo>
                        <a:lnTo>
                          <a:pt x="357" y="610"/>
                        </a:lnTo>
                        <a:lnTo>
                          <a:pt x="357" y="618"/>
                        </a:lnTo>
                        <a:lnTo>
                          <a:pt x="349" y="618"/>
                        </a:lnTo>
                        <a:lnTo>
                          <a:pt x="349" y="627"/>
                        </a:lnTo>
                        <a:lnTo>
                          <a:pt x="357" y="635"/>
                        </a:lnTo>
                        <a:lnTo>
                          <a:pt x="366" y="644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402" name="Freeform 31"/>
                  <p:cNvSpPr>
                    <a:spLocks/>
                  </p:cNvSpPr>
                  <p:nvPr/>
                </p:nvSpPr>
                <p:spPr bwMode="auto">
                  <a:xfrm>
                    <a:off x="4795" y="1970"/>
                    <a:ext cx="17" cy="34"/>
                  </a:xfrm>
                  <a:custGeom>
                    <a:avLst/>
                    <a:gdLst>
                      <a:gd name="T0" fmla="*/ 9 w 17"/>
                      <a:gd name="T1" fmla="*/ 9 h 34"/>
                      <a:gd name="T2" fmla="*/ 17 w 17"/>
                      <a:gd name="T3" fmla="*/ 17 h 34"/>
                      <a:gd name="T4" fmla="*/ 9 w 17"/>
                      <a:gd name="T5" fmla="*/ 34 h 34"/>
                      <a:gd name="T6" fmla="*/ 9 w 17"/>
                      <a:gd name="T7" fmla="*/ 26 h 34"/>
                      <a:gd name="T8" fmla="*/ 9 w 17"/>
                      <a:gd name="T9" fmla="*/ 17 h 34"/>
                      <a:gd name="T10" fmla="*/ 0 w 17"/>
                      <a:gd name="T11" fmla="*/ 17 h 34"/>
                      <a:gd name="T12" fmla="*/ 0 w 17"/>
                      <a:gd name="T13" fmla="*/ 0 h 34"/>
                      <a:gd name="T14" fmla="*/ 9 w 17"/>
                      <a:gd name="T15" fmla="*/ 9 h 3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7"/>
                      <a:gd name="T25" fmla="*/ 0 h 34"/>
                      <a:gd name="T26" fmla="*/ 17 w 17"/>
                      <a:gd name="T27" fmla="*/ 34 h 3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7" h="34">
                        <a:moveTo>
                          <a:pt x="9" y="9"/>
                        </a:moveTo>
                        <a:lnTo>
                          <a:pt x="17" y="17"/>
                        </a:lnTo>
                        <a:lnTo>
                          <a:pt x="9" y="34"/>
                        </a:lnTo>
                        <a:lnTo>
                          <a:pt x="9" y="26"/>
                        </a:lnTo>
                        <a:lnTo>
                          <a:pt x="9" y="17"/>
                        </a:lnTo>
                        <a:lnTo>
                          <a:pt x="0" y="17"/>
                        </a:lnTo>
                        <a:lnTo>
                          <a:pt x="0" y="0"/>
                        </a:lnTo>
                        <a:lnTo>
                          <a:pt x="9" y="9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403" name="Freeform 32"/>
                  <p:cNvSpPr>
                    <a:spLocks/>
                  </p:cNvSpPr>
                  <p:nvPr/>
                </p:nvSpPr>
                <p:spPr bwMode="auto">
                  <a:xfrm>
                    <a:off x="4787" y="1970"/>
                    <a:ext cx="25" cy="26"/>
                  </a:xfrm>
                  <a:custGeom>
                    <a:avLst/>
                    <a:gdLst>
                      <a:gd name="T0" fmla="*/ 8 w 25"/>
                      <a:gd name="T1" fmla="*/ 0 h 26"/>
                      <a:gd name="T2" fmla="*/ 25 w 25"/>
                      <a:gd name="T3" fmla="*/ 9 h 26"/>
                      <a:gd name="T4" fmla="*/ 8 w 25"/>
                      <a:gd name="T5" fmla="*/ 26 h 26"/>
                      <a:gd name="T6" fmla="*/ 8 w 25"/>
                      <a:gd name="T7" fmla="*/ 26 h 26"/>
                      <a:gd name="T8" fmla="*/ 8 w 25"/>
                      <a:gd name="T9" fmla="*/ 17 h 26"/>
                      <a:gd name="T10" fmla="*/ 8 w 25"/>
                      <a:gd name="T11" fmla="*/ 17 h 26"/>
                      <a:gd name="T12" fmla="*/ 8 w 25"/>
                      <a:gd name="T13" fmla="*/ 17 h 26"/>
                      <a:gd name="T14" fmla="*/ 8 w 25"/>
                      <a:gd name="T15" fmla="*/ 17 h 26"/>
                      <a:gd name="T16" fmla="*/ 8 w 25"/>
                      <a:gd name="T17" fmla="*/ 9 h 26"/>
                      <a:gd name="T18" fmla="*/ 0 w 25"/>
                      <a:gd name="T19" fmla="*/ 9 h 26"/>
                      <a:gd name="T20" fmla="*/ 8 w 25"/>
                      <a:gd name="T21" fmla="*/ 0 h 26"/>
                      <a:gd name="T22" fmla="*/ 8 w 25"/>
                      <a:gd name="T23" fmla="*/ 0 h 26"/>
                      <a:gd name="T24" fmla="*/ 8 w 25"/>
                      <a:gd name="T25" fmla="*/ 0 h 2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25"/>
                      <a:gd name="T40" fmla="*/ 0 h 26"/>
                      <a:gd name="T41" fmla="*/ 25 w 25"/>
                      <a:gd name="T42" fmla="*/ 26 h 2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25" h="26">
                        <a:moveTo>
                          <a:pt x="8" y="0"/>
                        </a:moveTo>
                        <a:lnTo>
                          <a:pt x="25" y="9"/>
                        </a:lnTo>
                        <a:lnTo>
                          <a:pt x="8" y="26"/>
                        </a:lnTo>
                        <a:lnTo>
                          <a:pt x="8" y="17"/>
                        </a:lnTo>
                        <a:lnTo>
                          <a:pt x="8" y="9"/>
                        </a:lnTo>
                        <a:lnTo>
                          <a:pt x="0" y="9"/>
                        </a:lnTo>
                        <a:lnTo>
                          <a:pt x="8" y="0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404" name="Freeform 33"/>
                  <p:cNvSpPr>
                    <a:spLocks/>
                  </p:cNvSpPr>
                  <p:nvPr/>
                </p:nvSpPr>
                <p:spPr bwMode="auto">
                  <a:xfrm>
                    <a:off x="4897" y="1835"/>
                    <a:ext cx="102" cy="178"/>
                  </a:xfrm>
                  <a:custGeom>
                    <a:avLst/>
                    <a:gdLst>
                      <a:gd name="T0" fmla="*/ 34 w 102"/>
                      <a:gd name="T1" fmla="*/ 161 h 178"/>
                      <a:gd name="T2" fmla="*/ 34 w 102"/>
                      <a:gd name="T3" fmla="*/ 152 h 178"/>
                      <a:gd name="T4" fmla="*/ 26 w 102"/>
                      <a:gd name="T5" fmla="*/ 127 h 178"/>
                      <a:gd name="T6" fmla="*/ 17 w 102"/>
                      <a:gd name="T7" fmla="*/ 93 h 178"/>
                      <a:gd name="T8" fmla="*/ 17 w 102"/>
                      <a:gd name="T9" fmla="*/ 76 h 178"/>
                      <a:gd name="T10" fmla="*/ 9 w 102"/>
                      <a:gd name="T11" fmla="*/ 67 h 178"/>
                      <a:gd name="T12" fmla="*/ 9 w 102"/>
                      <a:gd name="T13" fmla="*/ 59 h 178"/>
                      <a:gd name="T14" fmla="*/ 0 w 102"/>
                      <a:gd name="T15" fmla="*/ 17 h 178"/>
                      <a:gd name="T16" fmla="*/ 0 w 102"/>
                      <a:gd name="T17" fmla="*/ 17 h 178"/>
                      <a:gd name="T18" fmla="*/ 0 w 102"/>
                      <a:gd name="T19" fmla="*/ 8 h 178"/>
                      <a:gd name="T20" fmla="*/ 9 w 102"/>
                      <a:gd name="T21" fmla="*/ 8 h 178"/>
                      <a:gd name="T22" fmla="*/ 9 w 102"/>
                      <a:gd name="T23" fmla="*/ 0 h 178"/>
                      <a:gd name="T24" fmla="*/ 17 w 102"/>
                      <a:gd name="T25" fmla="*/ 0 h 178"/>
                      <a:gd name="T26" fmla="*/ 26 w 102"/>
                      <a:gd name="T27" fmla="*/ 0 h 178"/>
                      <a:gd name="T28" fmla="*/ 34 w 102"/>
                      <a:gd name="T29" fmla="*/ 0 h 178"/>
                      <a:gd name="T30" fmla="*/ 34 w 102"/>
                      <a:gd name="T31" fmla="*/ 0 h 178"/>
                      <a:gd name="T32" fmla="*/ 34 w 102"/>
                      <a:gd name="T33" fmla="*/ 0 h 178"/>
                      <a:gd name="T34" fmla="*/ 26 w 102"/>
                      <a:gd name="T35" fmla="*/ 8 h 178"/>
                      <a:gd name="T36" fmla="*/ 26 w 102"/>
                      <a:gd name="T37" fmla="*/ 8 h 178"/>
                      <a:gd name="T38" fmla="*/ 26 w 102"/>
                      <a:gd name="T39" fmla="*/ 8 h 178"/>
                      <a:gd name="T40" fmla="*/ 26 w 102"/>
                      <a:gd name="T41" fmla="*/ 17 h 178"/>
                      <a:gd name="T42" fmla="*/ 17 w 102"/>
                      <a:gd name="T43" fmla="*/ 25 h 178"/>
                      <a:gd name="T44" fmla="*/ 26 w 102"/>
                      <a:gd name="T45" fmla="*/ 34 h 178"/>
                      <a:gd name="T46" fmla="*/ 26 w 102"/>
                      <a:gd name="T47" fmla="*/ 50 h 178"/>
                      <a:gd name="T48" fmla="*/ 34 w 102"/>
                      <a:gd name="T49" fmla="*/ 59 h 178"/>
                      <a:gd name="T50" fmla="*/ 51 w 102"/>
                      <a:gd name="T51" fmla="*/ 67 h 178"/>
                      <a:gd name="T52" fmla="*/ 51 w 102"/>
                      <a:gd name="T53" fmla="*/ 93 h 178"/>
                      <a:gd name="T54" fmla="*/ 60 w 102"/>
                      <a:gd name="T55" fmla="*/ 101 h 178"/>
                      <a:gd name="T56" fmla="*/ 68 w 102"/>
                      <a:gd name="T57" fmla="*/ 110 h 178"/>
                      <a:gd name="T58" fmla="*/ 85 w 102"/>
                      <a:gd name="T59" fmla="*/ 118 h 178"/>
                      <a:gd name="T60" fmla="*/ 93 w 102"/>
                      <a:gd name="T61" fmla="*/ 118 h 178"/>
                      <a:gd name="T62" fmla="*/ 102 w 102"/>
                      <a:gd name="T63" fmla="*/ 161 h 178"/>
                      <a:gd name="T64" fmla="*/ 102 w 102"/>
                      <a:gd name="T65" fmla="*/ 161 h 178"/>
                      <a:gd name="T66" fmla="*/ 102 w 102"/>
                      <a:gd name="T67" fmla="*/ 161 h 178"/>
                      <a:gd name="T68" fmla="*/ 76 w 102"/>
                      <a:gd name="T69" fmla="*/ 169 h 178"/>
                      <a:gd name="T70" fmla="*/ 43 w 102"/>
                      <a:gd name="T71" fmla="*/ 178 h 178"/>
                      <a:gd name="T72" fmla="*/ 34 w 102"/>
                      <a:gd name="T73" fmla="*/ 161 h 178"/>
                      <a:gd name="T74" fmla="*/ 34 w 102"/>
                      <a:gd name="T75" fmla="*/ 161 h 178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w 102"/>
                      <a:gd name="T115" fmla="*/ 0 h 178"/>
                      <a:gd name="T116" fmla="*/ 102 w 102"/>
                      <a:gd name="T117" fmla="*/ 178 h 178"/>
                    </a:gdLst>
                    <a:ahLst/>
                    <a:cxnLst>
                      <a:cxn ang="T76">
                        <a:pos x="T0" y="T1"/>
                      </a:cxn>
                      <a:cxn ang="T77">
                        <a:pos x="T2" y="T3"/>
                      </a:cxn>
                      <a:cxn ang="T78">
                        <a:pos x="T4" y="T5"/>
                      </a:cxn>
                      <a:cxn ang="T79">
                        <a:pos x="T6" y="T7"/>
                      </a:cxn>
                      <a:cxn ang="T80">
                        <a:pos x="T8" y="T9"/>
                      </a:cxn>
                      <a:cxn ang="T81">
                        <a:pos x="T10" y="T11"/>
                      </a:cxn>
                      <a:cxn ang="T82">
                        <a:pos x="T12" y="T13"/>
                      </a:cxn>
                      <a:cxn ang="T83">
                        <a:pos x="T14" y="T15"/>
                      </a:cxn>
                      <a:cxn ang="T84">
                        <a:pos x="T16" y="T17"/>
                      </a:cxn>
                      <a:cxn ang="T85">
                        <a:pos x="T18" y="T19"/>
                      </a:cxn>
                      <a:cxn ang="T86">
                        <a:pos x="T20" y="T21"/>
                      </a:cxn>
                      <a:cxn ang="T87">
                        <a:pos x="T22" y="T23"/>
                      </a:cxn>
                      <a:cxn ang="T88">
                        <a:pos x="T24" y="T25"/>
                      </a:cxn>
                      <a:cxn ang="T89">
                        <a:pos x="T26" y="T27"/>
                      </a:cxn>
                      <a:cxn ang="T90">
                        <a:pos x="T28" y="T29"/>
                      </a:cxn>
                      <a:cxn ang="T91">
                        <a:pos x="T30" y="T31"/>
                      </a:cxn>
                      <a:cxn ang="T92">
                        <a:pos x="T32" y="T33"/>
                      </a:cxn>
                      <a:cxn ang="T93">
                        <a:pos x="T34" y="T35"/>
                      </a:cxn>
                      <a:cxn ang="T94">
                        <a:pos x="T36" y="T37"/>
                      </a:cxn>
                      <a:cxn ang="T95">
                        <a:pos x="T38" y="T39"/>
                      </a:cxn>
                      <a:cxn ang="T96">
                        <a:pos x="T40" y="T41"/>
                      </a:cxn>
                      <a:cxn ang="T97">
                        <a:pos x="T42" y="T43"/>
                      </a:cxn>
                      <a:cxn ang="T98">
                        <a:pos x="T44" y="T45"/>
                      </a:cxn>
                      <a:cxn ang="T99">
                        <a:pos x="T46" y="T47"/>
                      </a:cxn>
                      <a:cxn ang="T100">
                        <a:pos x="T48" y="T49"/>
                      </a:cxn>
                      <a:cxn ang="T101">
                        <a:pos x="T50" y="T51"/>
                      </a:cxn>
                      <a:cxn ang="T102">
                        <a:pos x="T52" y="T53"/>
                      </a:cxn>
                      <a:cxn ang="T103">
                        <a:pos x="T54" y="T55"/>
                      </a:cxn>
                      <a:cxn ang="T104">
                        <a:pos x="T56" y="T57"/>
                      </a:cxn>
                      <a:cxn ang="T105">
                        <a:pos x="T58" y="T59"/>
                      </a:cxn>
                      <a:cxn ang="T106">
                        <a:pos x="T60" y="T61"/>
                      </a:cxn>
                      <a:cxn ang="T107">
                        <a:pos x="T62" y="T63"/>
                      </a:cxn>
                      <a:cxn ang="T108">
                        <a:pos x="T64" y="T65"/>
                      </a:cxn>
                      <a:cxn ang="T109">
                        <a:pos x="T66" y="T67"/>
                      </a:cxn>
                      <a:cxn ang="T110">
                        <a:pos x="T68" y="T69"/>
                      </a:cxn>
                      <a:cxn ang="T111">
                        <a:pos x="T70" y="T71"/>
                      </a:cxn>
                      <a:cxn ang="T112">
                        <a:pos x="T72" y="T73"/>
                      </a:cxn>
                      <a:cxn ang="T113">
                        <a:pos x="T74" y="T75"/>
                      </a:cxn>
                    </a:cxnLst>
                    <a:rect l="T114" t="T115" r="T116" b="T117"/>
                    <a:pathLst>
                      <a:path w="102" h="178">
                        <a:moveTo>
                          <a:pt x="34" y="161"/>
                        </a:moveTo>
                        <a:lnTo>
                          <a:pt x="34" y="152"/>
                        </a:lnTo>
                        <a:lnTo>
                          <a:pt x="26" y="127"/>
                        </a:lnTo>
                        <a:lnTo>
                          <a:pt x="17" y="93"/>
                        </a:lnTo>
                        <a:lnTo>
                          <a:pt x="17" y="76"/>
                        </a:lnTo>
                        <a:lnTo>
                          <a:pt x="9" y="67"/>
                        </a:lnTo>
                        <a:lnTo>
                          <a:pt x="9" y="59"/>
                        </a:lnTo>
                        <a:lnTo>
                          <a:pt x="0" y="17"/>
                        </a:lnTo>
                        <a:lnTo>
                          <a:pt x="0" y="8"/>
                        </a:lnTo>
                        <a:lnTo>
                          <a:pt x="9" y="8"/>
                        </a:lnTo>
                        <a:lnTo>
                          <a:pt x="9" y="0"/>
                        </a:lnTo>
                        <a:lnTo>
                          <a:pt x="17" y="0"/>
                        </a:lnTo>
                        <a:lnTo>
                          <a:pt x="26" y="0"/>
                        </a:lnTo>
                        <a:lnTo>
                          <a:pt x="34" y="0"/>
                        </a:lnTo>
                        <a:lnTo>
                          <a:pt x="26" y="8"/>
                        </a:lnTo>
                        <a:lnTo>
                          <a:pt x="26" y="17"/>
                        </a:lnTo>
                        <a:lnTo>
                          <a:pt x="17" y="25"/>
                        </a:lnTo>
                        <a:lnTo>
                          <a:pt x="26" y="34"/>
                        </a:lnTo>
                        <a:lnTo>
                          <a:pt x="26" y="50"/>
                        </a:lnTo>
                        <a:lnTo>
                          <a:pt x="34" y="59"/>
                        </a:lnTo>
                        <a:lnTo>
                          <a:pt x="51" y="67"/>
                        </a:lnTo>
                        <a:lnTo>
                          <a:pt x="51" y="93"/>
                        </a:lnTo>
                        <a:lnTo>
                          <a:pt x="60" y="101"/>
                        </a:lnTo>
                        <a:lnTo>
                          <a:pt x="68" y="110"/>
                        </a:lnTo>
                        <a:lnTo>
                          <a:pt x="85" y="118"/>
                        </a:lnTo>
                        <a:lnTo>
                          <a:pt x="93" y="118"/>
                        </a:lnTo>
                        <a:lnTo>
                          <a:pt x="102" y="161"/>
                        </a:lnTo>
                        <a:lnTo>
                          <a:pt x="76" y="169"/>
                        </a:lnTo>
                        <a:lnTo>
                          <a:pt x="43" y="178"/>
                        </a:lnTo>
                        <a:lnTo>
                          <a:pt x="34" y="161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405" name="Freeform 34"/>
                  <p:cNvSpPr>
                    <a:spLocks/>
                  </p:cNvSpPr>
                  <p:nvPr/>
                </p:nvSpPr>
                <p:spPr bwMode="auto">
                  <a:xfrm>
                    <a:off x="4540" y="1852"/>
                    <a:ext cx="459" cy="220"/>
                  </a:xfrm>
                  <a:custGeom>
                    <a:avLst/>
                    <a:gdLst>
                      <a:gd name="T0" fmla="*/ 433 w 459"/>
                      <a:gd name="T1" fmla="*/ 152 h 220"/>
                      <a:gd name="T2" fmla="*/ 450 w 459"/>
                      <a:gd name="T3" fmla="*/ 186 h 220"/>
                      <a:gd name="T4" fmla="*/ 417 w 459"/>
                      <a:gd name="T5" fmla="*/ 220 h 220"/>
                      <a:gd name="T6" fmla="*/ 391 w 459"/>
                      <a:gd name="T7" fmla="*/ 194 h 220"/>
                      <a:gd name="T8" fmla="*/ 383 w 459"/>
                      <a:gd name="T9" fmla="*/ 178 h 220"/>
                      <a:gd name="T10" fmla="*/ 374 w 459"/>
                      <a:gd name="T11" fmla="*/ 186 h 220"/>
                      <a:gd name="T12" fmla="*/ 349 w 459"/>
                      <a:gd name="T13" fmla="*/ 161 h 220"/>
                      <a:gd name="T14" fmla="*/ 357 w 459"/>
                      <a:gd name="T15" fmla="*/ 152 h 220"/>
                      <a:gd name="T16" fmla="*/ 340 w 459"/>
                      <a:gd name="T17" fmla="*/ 135 h 220"/>
                      <a:gd name="T18" fmla="*/ 332 w 459"/>
                      <a:gd name="T19" fmla="*/ 127 h 220"/>
                      <a:gd name="T20" fmla="*/ 349 w 459"/>
                      <a:gd name="T21" fmla="*/ 110 h 220"/>
                      <a:gd name="T22" fmla="*/ 340 w 459"/>
                      <a:gd name="T23" fmla="*/ 101 h 220"/>
                      <a:gd name="T24" fmla="*/ 332 w 459"/>
                      <a:gd name="T25" fmla="*/ 76 h 220"/>
                      <a:gd name="T26" fmla="*/ 349 w 459"/>
                      <a:gd name="T27" fmla="*/ 50 h 220"/>
                      <a:gd name="T28" fmla="*/ 332 w 459"/>
                      <a:gd name="T29" fmla="*/ 33 h 220"/>
                      <a:gd name="T30" fmla="*/ 306 w 459"/>
                      <a:gd name="T31" fmla="*/ 76 h 220"/>
                      <a:gd name="T32" fmla="*/ 298 w 459"/>
                      <a:gd name="T33" fmla="*/ 84 h 220"/>
                      <a:gd name="T34" fmla="*/ 315 w 459"/>
                      <a:gd name="T35" fmla="*/ 93 h 220"/>
                      <a:gd name="T36" fmla="*/ 315 w 459"/>
                      <a:gd name="T37" fmla="*/ 169 h 220"/>
                      <a:gd name="T38" fmla="*/ 323 w 459"/>
                      <a:gd name="T39" fmla="*/ 194 h 220"/>
                      <a:gd name="T40" fmla="*/ 349 w 459"/>
                      <a:gd name="T41" fmla="*/ 220 h 220"/>
                      <a:gd name="T42" fmla="*/ 281 w 459"/>
                      <a:gd name="T43" fmla="*/ 203 h 220"/>
                      <a:gd name="T44" fmla="*/ 247 w 459"/>
                      <a:gd name="T45" fmla="*/ 194 h 220"/>
                      <a:gd name="T46" fmla="*/ 255 w 459"/>
                      <a:gd name="T47" fmla="*/ 152 h 220"/>
                      <a:gd name="T48" fmla="*/ 255 w 459"/>
                      <a:gd name="T49" fmla="*/ 144 h 220"/>
                      <a:gd name="T50" fmla="*/ 247 w 459"/>
                      <a:gd name="T51" fmla="*/ 127 h 220"/>
                      <a:gd name="T52" fmla="*/ 221 w 459"/>
                      <a:gd name="T53" fmla="*/ 118 h 220"/>
                      <a:gd name="T54" fmla="*/ 213 w 459"/>
                      <a:gd name="T55" fmla="*/ 110 h 220"/>
                      <a:gd name="T56" fmla="*/ 204 w 459"/>
                      <a:gd name="T57" fmla="*/ 101 h 220"/>
                      <a:gd name="T58" fmla="*/ 196 w 459"/>
                      <a:gd name="T59" fmla="*/ 93 h 220"/>
                      <a:gd name="T60" fmla="*/ 179 w 459"/>
                      <a:gd name="T61" fmla="*/ 93 h 220"/>
                      <a:gd name="T62" fmla="*/ 179 w 459"/>
                      <a:gd name="T63" fmla="*/ 84 h 220"/>
                      <a:gd name="T64" fmla="*/ 170 w 459"/>
                      <a:gd name="T65" fmla="*/ 76 h 220"/>
                      <a:gd name="T66" fmla="*/ 170 w 459"/>
                      <a:gd name="T67" fmla="*/ 67 h 220"/>
                      <a:gd name="T68" fmla="*/ 162 w 459"/>
                      <a:gd name="T69" fmla="*/ 67 h 220"/>
                      <a:gd name="T70" fmla="*/ 162 w 459"/>
                      <a:gd name="T71" fmla="*/ 67 h 220"/>
                      <a:gd name="T72" fmla="*/ 162 w 459"/>
                      <a:gd name="T73" fmla="*/ 59 h 220"/>
                      <a:gd name="T74" fmla="*/ 153 w 459"/>
                      <a:gd name="T75" fmla="*/ 59 h 220"/>
                      <a:gd name="T76" fmla="*/ 153 w 459"/>
                      <a:gd name="T77" fmla="*/ 59 h 220"/>
                      <a:gd name="T78" fmla="*/ 145 w 459"/>
                      <a:gd name="T79" fmla="*/ 59 h 220"/>
                      <a:gd name="T80" fmla="*/ 128 w 459"/>
                      <a:gd name="T81" fmla="*/ 50 h 220"/>
                      <a:gd name="T82" fmla="*/ 119 w 459"/>
                      <a:gd name="T83" fmla="*/ 59 h 220"/>
                      <a:gd name="T84" fmla="*/ 111 w 459"/>
                      <a:gd name="T85" fmla="*/ 67 h 220"/>
                      <a:gd name="T86" fmla="*/ 102 w 459"/>
                      <a:gd name="T87" fmla="*/ 67 h 220"/>
                      <a:gd name="T88" fmla="*/ 102 w 459"/>
                      <a:gd name="T89" fmla="*/ 76 h 220"/>
                      <a:gd name="T90" fmla="*/ 85 w 459"/>
                      <a:gd name="T91" fmla="*/ 84 h 220"/>
                      <a:gd name="T92" fmla="*/ 77 w 459"/>
                      <a:gd name="T93" fmla="*/ 76 h 220"/>
                      <a:gd name="T94" fmla="*/ 77 w 459"/>
                      <a:gd name="T95" fmla="*/ 67 h 220"/>
                      <a:gd name="T96" fmla="*/ 68 w 459"/>
                      <a:gd name="T97" fmla="*/ 67 h 220"/>
                      <a:gd name="T98" fmla="*/ 68 w 459"/>
                      <a:gd name="T99" fmla="*/ 76 h 220"/>
                      <a:gd name="T100" fmla="*/ 51 w 459"/>
                      <a:gd name="T101" fmla="*/ 93 h 220"/>
                      <a:gd name="T102" fmla="*/ 43 w 459"/>
                      <a:gd name="T103" fmla="*/ 93 h 220"/>
                      <a:gd name="T104" fmla="*/ 43 w 459"/>
                      <a:gd name="T105" fmla="*/ 110 h 220"/>
                      <a:gd name="T106" fmla="*/ 26 w 459"/>
                      <a:gd name="T107" fmla="*/ 127 h 220"/>
                      <a:gd name="T108" fmla="*/ 9 w 459"/>
                      <a:gd name="T109" fmla="*/ 135 h 220"/>
                      <a:gd name="T110" fmla="*/ 68 w 459"/>
                      <a:gd name="T111" fmla="*/ 59 h 220"/>
                      <a:gd name="T112" fmla="*/ 196 w 459"/>
                      <a:gd name="T113" fmla="*/ 33 h 220"/>
                      <a:gd name="T114" fmla="*/ 264 w 459"/>
                      <a:gd name="T115" fmla="*/ 25 h 220"/>
                      <a:gd name="T116" fmla="*/ 357 w 459"/>
                      <a:gd name="T117" fmla="*/ 0 h 220"/>
                      <a:gd name="T118" fmla="*/ 374 w 459"/>
                      <a:gd name="T119" fmla="*/ 76 h 220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w 459"/>
                      <a:gd name="T181" fmla="*/ 0 h 220"/>
                      <a:gd name="T182" fmla="*/ 459 w 459"/>
                      <a:gd name="T183" fmla="*/ 220 h 220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T180" t="T181" r="T182" b="T183"/>
                    <a:pathLst>
                      <a:path w="459" h="220">
                        <a:moveTo>
                          <a:pt x="391" y="135"/>
                        </a:moveTo>
                        <a:lnTo>
                          <a:pt x="391" y="144"/>
                        </a:lnTo>
                        <a:lnTo>
                          <a:pt x="400" y="161"/>
                        </a:lnTo>
                        <a:lnTo>
                          <a:pt x="433" y="152"/>
                        </a:lnTo>
                        <a:lnTo>
                          <a:pt x="459" y="144"/>
                        </a:lnTo>
                        <a:lnTo>
                          <a:pt x="450" y="161"/>
                        </a:lnTo>
                        <a:lnTo>
                          <a:pt x="459" y="169"/>
                        </a:lnTo>
                        <a:lnTo>
                          <a:pt x="450" y="186"/>
                        </a:lnTo>
                        <a:lnTo>
                          <a:pt x="442" y="203"/>
                        </a:lnTo>
                        <a:lnTo>
                          <a:pt x="442" y="211"/>
                        </a:lnTo>
                        <a:lnTo>
                          <a:pt x="417" y="211"/>
                        </a:lnTo>
                        <a:lnTo>
                          <a:pt x="417" y="220"/>
                        </a:lnTo>
                        <a:lnTo>
                          <a:pt x="400" y="220"/>
                        </a:lnTo>
                        <a:lnTo>
                          <a:pt x="400" y="203"/>
                        </a:lnTo>
                        <a:lnTo>
                          <a:pt x="391" y="203"/>
                        </a:lnTo>
                        <a:lnTo>
                          <a:pt x="391" y="194"/>
                        </a:lnTo>
                        <a:lnTo>
                          <a:pt x="391" y="186"/>
                        </a:lnTo>
                        <a:lnTo>
                          <a:pt x="383" y="186"/>
                        </a:lnTo>
                        <a:lnTo>
                          <a:pt x="383" y="178"/>
                        </a:lnTo>
                        <a:lnTo>
                          <a:pt x="383" y="169"/>
                        </a:lnTo>
                        <a:lnTo>
                          <a:pt x="383" y="186"/>
                        </a:lnTo>
                        <a:lnTo>
                          <a:pt x="374" y="186"/>
                        </a:lnTo>
                        <a:lnTo>
                          <a:pt x="366" y="194"/>
                        </a:lnTo>
                        <a:lnTo>
                          <a:pt x="340" y="178"/>
                        </a:lnTo>
                        <a:lnTo>
                          <a:pt x="340" y="169"/>
                        </a:lnTo>
                        <a:lnTo>
                          <a:pt x="349" y="161"/>
                        </a:lnTo>
                        <a:lnTo>
                          <a:pt x="340" y="152"/>
                        </a:lnTo>
                        <a:lnTo>
                          <a:pt x="366" y="152"/>
                        </a:lnTo>
                        <a:lnTo>
                          <a:pt x="366" y="144"/>
                        </a:lnTo>
                        <a:lnTo>
                          <a:pt x="357" y="152"/>
                        </a:lnTo>
                        <a:lnTo>
                          <a:pt x="357" y="144"/>
                        </a:lnTo>
                        <a:lnTo>
                          <a:pt x="349" y="135"/>
                        </a:lnTo>
                        <a:lnTo>
                          <a:pt x="340" y="135"/>
                        </a:lnTo>
                        <a:lnTo>
                          <a:pt x="332" y="135"/>
                        </a:lnTo>
                        <a:lnTo>
                          <a:pt x="332" y="144"/>
                        </a:lnTo>
                        <a:lnTo>
                          <a:pt x="332" y="127"/>
                        </a:lnTo>
                        <a:lnTo>
                          <a:pt x="340" y="127"/>
                        </a:lnTo>
                        <a:lnTo>
                          <a:pt x="349" y="127"/>
                        </a:lnTo>
                        <a:lnTo>
                          <a:pt x="349" y="110"/>
                        </a:lnTo>
                        <a:lnTo>
                          <a:pt x="349" y="101"/>
                        </a:lnTo>
                        <a:lnTo>
                          <a:pt x="349" y="110"/>
                        </a:lnTo>
                        <a:lnTo>
                          <a:pt x="340" y="101"/>
                        </a:lnTo>
                        <a:lnTo>
                          <a:pt x="340" y="84"/>
                        </a:lnTo>
                        <a:lnTo>
                          <a:pt x="332" y="93"/>
                        </a:lnTo>
                        <a:lnTo>
                          <a:pt x="332" y="84"/>
                        </a:lnTo>
                        <a:lnTo>
                          <a:pt x="332" y="76"/>
                        </a:lnTo>
                        <a:lnTo>
                          <a:pt x="332" y="59"/>
                        </a:lnTo>
                        <a:lnTo>
                          <a:pt x="340" y="50"/>
                        </a:lnTo>
                        <a:lnTo>
                          <a:pt x="357" y="42"/>
                        </a:lnTo>
                        <a:lnTo>
                          <a:pt x="349" y="50"/>
                        </a:lnTo>
                        <a:lnTo>
                          <a:pt x="349" y="33"/>
                        </a:lnTo>
                        <a:lnTo>
                          <a:pt x="340" y="33"/>
                        </a:lnTo>
                        <a:lnTo>
                          <a:pt x="340" y="25"/>
                        </a:lnTo>
                        <a:lnTo>
                          <a:pt x="332" y="33"/>
                        </a:lnTo>
                        <a:lnTo>
                          <a:pt x="332" y="50"/>
                        </a:lnTo>
                        <a:lnTo>
                          <a:pt x="323" y="50"/>
                        </a:lnTo>
                        <a:lnTo>
                          <a:pt x="306" y="50"/>
                        </a:lnTo>
                        <a:lnTo>
                          <a:pt x="306" y="76"/>
                        </a:lnTo>
                        <a:lnTo>
                          <a:pt x="298" y="76"/>
                        </a:lnTo>
                        <a:lnTo>
                          <a:pt x="289" y="76"/>
                        </a:lnTo>
                        <a:lnTo>
                          <a:pt x="298" y="76"/>
                        </a:lnTo>
                        <a:lnTo>
                          <a:pt x="298" y="84"/>
                        </a:lnTo>
                        <a:lnTo>
                          <a:pt x="289" y="84"/>
                        </a:lnTo>
                        <a:lnTo>
                          <a:pt x="289" y="93"/>
                        </a:lnTo>
                        <a:lnTo>
                          <a:pt x="298" y="84"/>
                        </a:lnTo>
                        <a:lnTo>
                          <a:pt x="315" y="93"/>
                        </a:lnTo>
                        <a:lnTo>
                          <a:pt x="315" y="118"/>
                        </a:lnTo>
                        <a:lnTo>
                          <a:pt x="306" y="135"/>
                        </a:lnTo>
                        <a:lnTo>
                          <a:pt x="315" y="144"/>
                        </a:lnTo>
                        <a:lnTo>
                          <a:pt x="315" y="169"/>
                        </a:lnTo>
                        <a:lnTo>
                          <a:pt x="332" y="178"/>
                        </a:lnTo>
                        <a:lnTo>
                          <a:pt x="332" y="186"/>
                        </a:lnTo>
                        <a:lnTo>
                          <a:pt x="332" y="194"/>
                        </a:lnTo>
                        <a:lnTo>
                          <a:pt x="323" y="194"/>
                        </a:lnTo>
                        <a:lnTo>
                          <a:pt x="323" y="186"/>
                        </a:lnTo>
                        <a:lnTo>
                          <a:pt x="306" y="178"/>
                        </a:lnTo>
                        <a:lnTo>
                          <a:pt x="340" y="203"/>
                        </a:lnTo>
                        <a:lnTo>
                          <a:pt x="349" y="220"/>
                        </a:lnTo>
                        <a:lnTo>
                          <a:pt x="323" y="203"/>
                        </a:lnTo>
                        <a:lnTo>
                          <a:pt x="298" y="211"/>
                        </a:lnTo>
                        <a:lnTo>
                          <a:pt x="289" y="194"/>
                        </a:lnTo>
                        <a:lnTo>
                          <a:pt x="281" y="203"/>
                        </a:lnTo>
                        <a:lnTo>
                          <a:pt x="272" y="186"/>
                        </a:lnTo>
                        <a:lnTo>
                          <a:pt x="255" y="194"/>
                        </a:lnTo>
                        <a:lnTo>
                          <a:pt x="247" y="194"/>
                        </a:lnTo>
                        <a:lnTo>
                          <a:pt x="247" y="186"/>
                        </a:lnTo>
                        <a:lnTo>
                          <a:pt x="255" y="161"/>
                        </a:lnTo>
                        <a:lnTo>
                          <a:pt x="255" y="152"/>
                        </a:lnTo>
                        <a:lnTo>
                          <a:pt x="264" y="152"/>
                        </a:lnTo>
                        <a:lnTo>
                          <a:pt x="255" y="144"/>
                        </a:lnTo>
                        <a:lnTo>
                          <a:pt x="272" y="127"/>
                        </a:lnTo>
                        <a:lnTo>
                          <a:pt x="255" y="118"/>
                        </a:lnTo>
                        <a:lnTo>
                          <a:pt x="247" y="127"/>
                        </a:lnTo>
                        <a:lnTo>
                          <a:pt x="238" y="127"/>
                        </a:lnTo>
                        <a:lnTo>
                          <a:pt x="230" y="118"/>
                        </a:lnTo>
                        <a:lnTo>
                          <a:pt x="221" y="118"/>
                        </a:lnTo>
                        <a:lnTo>
                          <a:pt x="213" y="118"/>
                        </a:lnTo>
                        <a:lnTo>
                          <a:pt x="213" y="110"/>
                        </a:lnTo>
                        <a:lnTo>
                          <a:pt x="204" y="110"/>
                        </a:lnTo>
                        <a:lnTo>
                          <a:pt x="204" y="101"/>
                        </a:lnTo>
                        <a:lnTo>
                          <a:pt x="204" y="93"/>
                        </a:lnTo>
                        <a:lnTo>
                          <a:pt x="196" y="93"/>
                        </a:lnTo>
                        <a:lnTo>
                          <a:pt x="187" y="93"/>
                        </a:lnTo>
                        <a:lnTo>
                          <a:pt x="179" y="93"/>
                        </a:lnTo>
                        <a:lnTo>
                          <a:pt x="179" y="84"/>
                        </a:lnTo>
                        <a:lnTo>
                          <a:pt x="170" y="76"/>
                        </a:lnTo>
                        <a:lnTo>
                          <a:pt x="170" y="67"/>
                        </a:lnTo>
                        <a:lnTo>
                          <a:pt x="162" y="67"/>
                        </a:lnTo>
                        <a:lnTo>
                          <a:pt x="162" y="59"/>
                        </a:lnTo>
                        <a:lnTo>
                          <a:pt x="153" y="59"/>
                        </a:lnTo>
                        <a:lnTo>
                          <a:pt x="145" y="59"/>
                        </a:lnTo>
                        <a:lnTo>
                          <a:pt x="136" y="50"/>
                        </a:lnTo>
                        <a:lnTo>
                          <a:pt x="128" y="50"/>
                        </a:lnTo>
                        <a:lnTo>
                          <a:pt x="119" y="59"/>
                        </a:lnTo>
                        <a:lnTo>
                          <a:pt x="111" y="59"/>
                        </a:lnTo>
                        <a:lnTo>
                          <a:pt x="111" y="67"/>
                        </a:lnTo>
                        <a:lnTo>
                          <a:pt x="102" y="67"/>
                        </a:lnTo>
                        <a:lnTo>
                          <a:pt x="111" y="67"/>
                        </a:lnTo>
                        <a:lnTo>
                          <a:pt x="102" y="67"/>
                        </a:lnTo>
                        <a:lnTo>
                          <a:pt x="111" y="76"/>
                        </a:lnTo>
                        <a:lnTo>
                          <a:pt x="102" y="76"/>
                        </a:lnTo>
                        <a:lnTo>
                          <a:pt x="94" y="84"/>
                        </a:lnTo>
                        <a:lnTo>
                          <a:pt x="85" y="76"/>
                        </a:lnTo>
                        <a:lnTo>
                          <a:pt x="85" y="84"/>
                        </a:lnTo>
                        <a:lnTo>
                          <a:pt x="85" y="76"/>
                        </a:lnTo>
                        <a:lnTo>
                          <a:pt x="85" y="84"/>
                        </a:lnTo>
                        <a:lnTo>
                          <a:pt x="77" y="76"/>
                        </a:lnTo>
                        <a:lnTo>
                          <a:pt x="68" y="76"/>
                        </a:lnTo>
                        <a:lnTo>
                          <a:pt x="77" y="76"/>
                        </a:lnTo>
                        <a:lnTo>
                          <a:pt x="77" y="67"/>
                        </a:lnTo>
                        <a:lnTo>
                          <a:pt x="68" y="67"/>
                        </a:lnTo>
                        <a:lnTo>
                          <a:pt x="68" y="76"/>
                        </a:lnTo>
                        <a:lnTo>
                          <a:pt x="60" y="84"/>
                        </a:lnTo>
                        <a:lnTo>
                          <a:pt x="60" y="93"/>
                        </a:lnTo>
                        <a:lnTo>
                          <a:pt x="60" y="101"/>
                        </a:lnTo>
                        <a:lnTo>
                          <a:pt x="51" y="93"/>
                        </a:lnTo>
                        <a:lnTo>
                          <a:pt x="43" y="93"/>
                        </a:lnTo>
                        <a:lnTo>
                          <a:pt x="43" y="101"/>
                        </a:lnTo>
                        <a:lnTo>
                          <a:pt x="43" y="110"/>
                        </a:lnTo>
                        <a:lnTo>
                          <a:pt x="34" y="118"/>
                        </a:lnTo>
                        <a:lnTo>
                          <a:pt x="26" y="118"/>
                        </a:lnTo>
                        <a:lnTo>
                          <a:pt x="26" y="127"/>
                        </a:lnTo>
                        <a:lnTo>
                          <a:pt x="17" y="127"/>
                        </a:lnTo>
                        <a:lnTo>
                          <a:pt x="17" y="135"/>
                        </a:lnTo>
                        <a:lnTo>
                          <a:pt x="9" y="135"/>
                        </a:lnTo>
                        <a:lnTo>
                          <a:pt x="0" y="67"/>
                        </a:lnTo>
                        <a:lnTo>
                          <a:pt x="9" y="67"/>
                        </a:lnTo>
                        <a:lnTo>
                          <a:pt x="51" y="59"/>
                        </a:lnTo>
                        <a:lnTo>
                          <a:pt x="68" y="59"/>
                        </a:lnTo>
                        <a:lnTo>
                          <a:pt x="102" y="50"/>
                        </a:lnTo>
                        <a:lnTo>
                          <a:pt x="111" y="50"/>
                        </a:lnTo>
                        <a:lnTo>
                          <a:pt x="136" y="42"/>
                        </a:lnTo>
                        <a:lnTo>
                          <a:pt x="196" y="33"/>
                        </a:lnTo>
                        <a:lnTo>
                          <a:pt x="221" y="33"/>
                        </a:lnTo>
                        <a:lnTo>
                          <a:pt x="238" y="25"/>
                        </a:lnTo>
                        <a:lnTo>
                          <a:pt x="264" y="25"/>
                        </a:lnTo>
                        <a:lnTo>
                          <a:pt x="281" y="17"/>
                        </a:lnTo>
                        <a:lnTo>
                          <a:pt x="315" y="8"/>
                        </a:lnTo>
                        <a:lnTo>
                          <a:pt x="323" y="8"/>
                        </a:lnTo>
                        <a:lnTo>
                          <a:pt x="357" y="0"/>
                        </a:lnTo>
                        <a:lnTo>
                          <a:pt x="366" y="42"/>
                        </a:lnTo>
                        <a:lnTo>
                          <a:pt x="366" y="50"/>
                        </a:lnTo>
                        <a:lnTo>
                          <a:pt x="374" y="59"/>
                        </a:lnTo>
                        <a:lnTo>
                          <a:pt x="374" y="76"/>
                        </a:lnTo>
                        <a:lnTo>
                          <a:pt x="383" y="110"/>
                        </a:lnTo>
                        <a:lnTo>
                          <a:pt x="391" y="135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406" name="Freeform 35"/>
                  <p:cNvSpPr>
                    <a:spLocks/>
                  </p:cNvSpPr>
                  <p:nvPr/>
                </p:nvSpPr>
                <p:spPr bwMode="auto">
                  <a:xfrm>
                    <a:off x="4863" y="1953"/>
                    <a:ext cx="9" cy="26"/>
                  </a:xfrm>
                  <a:custGeom>
                    <a:avLst/>
                    <a:gdLst>
                      <a:gd name="T0" fmla="*/ 9 w 9"/>
                      <a:gd name="T1" fmla="*/ 17 h 26"/>
                      <a:gd name="T2" fmla="*/ 0 w 9"/>
                      <a:gd name="T3" fmla="*/ 9 h 26"/>
                      <a:gd name="T4" fmla="*/ 0 w 9"/>
                      <a:gd name="T5" fmla="*/ 9 h 26"/>
                      <a:gd name="T6" fmla="*/ 0 w 9"/>
                      <a:gd name="T7" fmla="*/ 9 h 26"/>
                      <a:gd name="T8" fmla="*/ 0 w 9"/>
                      <a:gd name="T9" fmla="*/ 17 h 26"/>
                      <a:gd name="T10" fmla="*/ 0 w 9"/>
                      <a:gd name="T11" fmla="*/ 9 h 26"/>
                      <a:gd name="T12" fmla="*/ 0 w 9"/>
                      <a:gd name="T13" fmla="*/ 17 h 26"/>
                      <a:gd name="T14" fmla="*/ 0 w 9"/>
                      <a:gd name="T15" fmla="*/ 26 h 26"/>
                      <a:gd name="T16" fmla="*/ 0 w 9"/>
                      <a:gd name="T17" fmla="*/ 9 h 26"/>
                      <a:gd name="T18" fmla="*/ 0 w 9"/>
                      <a:gd name="T19" fmla="*/ 0 h 26"/>
                      <a:gd name="T20" fmla="*/ 9 w 9"/>
                      <a:gd name="T21" fmla="*/ 0 h 26"/>
                      <a:gd name="T22" fmla="*/ 9 w 9"/>
                      <a:gd name="T23" fmla="*/ 9 h 26"/>
                      <a:gd name="T24" fmla="*/ 9 w 9"/>
                      <a:gd name="T25" fmla="*/ 9 h 26"/>
                      <a:gd name="T26" fmla="*/ 9 w 9"/>
                      <a:gd name="T27" fmla="*/ 17 h 2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9"/>
                      <a:gd name="T43" fmla="*/ 0 h 26"/>
                      <a:gd name="T44" fmla="*/ 9 w 9"/>
                      <a:gd name="T45" fmla="*/ 26 h 26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9" h="26">
                        <a:moveTo>
                          <a:pt x="9" y="17"/>
                        </a:moveTo>
                        <a:lnTo>
                          <a:pt x="0" y="9"/>
                        </a:lnTo>
                        <a:lnTo>
                          <a:pt x="0" y="17"/>
                        </a:lnTo>
                        <a:lnTo>
                          <a:pt x="0" y="9"/>
                        </a:lnTo>
                        <a:lnTo>
                          <a:pt x="0" y="17"/>
                        </a:lnTo>
                        <a:lnTo>
                          <a:pt x="0" y="26"/>
                        </a:lnTo>
                        <a:lnTo>
                          <a:pt x="0" y="9"/>
                        </a:lnTo>
                        <a:lnTo>
                          <a:pt x="0" y="0"/>
                        </a:lnTo>
                        <a:lnTo>
                          <a:pt x="9" y="0"/>
                        </a:lnTo>
                        <a:lnTo>
                          <a:pt x="9" y="9"/>
                        </a:lnTo>
                        <a:lnTo>
                          <a:pt x="9" y="17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407" name="Freeform 36"/>
                  <p:cNvSpPr>
                    <a:spLocks/>
                  </p:cNvSpPr>
                  <p:nvPr/>
                </p:nvSpPr>
                <p:spPr bwMode="auto">
                  <a:xfrm>
                    <a:off x="4999" y="1996"/>
                    <a:ext cx="1" cy="17"/>
                  </a:xfrm>
                  <a:custGeom>
                    <a:avLst/>
                    <a:gdLst>
                      <a:gd name="T0" fmla="*/ 0 w 1"/>
                      <a:gd name="T1" fmla="*/ 0 h 17"/>
                      <a:gd name="T2" fmla="*/ 0 w 1"/>
                      <a:gd name="T3" fmla="*/ 0 h 17"/>
                      <a:gd name="T4" fmla="*/ 0 w 1"/>
                      <a:gd name="T5" fmla="*/ 17 h 17"/>
                      <a:gd name="T6" fmla="*/ 0 w 1"/>
                      <a:gd name="T7" fmla="*/ 0 h 1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"/>
                      <a:gd name="T13" fmla="*/ 0 h 17"/>
                      <a:gd name="T14" fmla="*/ 1 w 1"/>
                      <a:gd name="T15" fmla="*/ 17 h 17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" h="17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1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408" name="Freeform 37"/>
                  <p:cNvSpPr>
                    <a:spLocks/>
                  </p:cNvSpPr>
                  <p:nvPr/>
                </p:nvSpPr>
                <p:spPr bwMode="auto">
                  <a:xfrm>
                    <a:off x="4990" y="2013"/>
                    <a:ext cx="9" cy="42"/>
                  </a:xfrm>
                  <a:custGeom>
                    <a:avLst/>
                    <a:gdLst>
                      <a:gd name="T0" fmla="*/ 0 w 9"/>
                      <a:gd name="T1" fmla="*/ 42 h 42"/>
                      <a:gd name="T2" fmla="*/ 9 w 9"/>
                      <a:gd name="T3" fmla="*/ 42 h 42"/>
                      <a:gd name="T4" fmla="*/ 9 w 9"/>
                      <a:gd name="T5" fmla="*/ 33 h 42"/>
                      <a:gd name="T6" fmla="*/ 9 w 9"/>
                      <a:gd name="T7" fmla="*/ 17 h 42"/>
                      <a:gd name="T8" fmla="*/ 9 w 9"/>
                      <a:gd name="T9" fmla="*/ 0 h 42"/>
                      <a:gd name="T10" fmla="*/ 9 w 9"/>
                      <a:gd name="T11" fmla="*/ 25 h 42"/>
                      <a:gd name="T12" fmla="*/ 9 w 9"/>
                      <a:gd name="T13" fmla="*/ 42 h 42"/>
                      <a:gd name="T14" fmla="*/ 0 w 9"/>
                      <a:gd name="T15" fmla="*/ 42 h 4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9"/>
                      <a:gd name="T25" fmla="*/ 0 h 42"/>
                      <a:gd name="T26" fmla="*/ 9 w 9"/>
                      <a:gd name="T27" fmla="*/ 42 h 42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9" h="42">
                        <a:moveTo>
                          <a:pt x="0" y="42"/>
                        </a:moveTo>
                        <a:lnTo>
                          <a:pt x="9" y="42"/>
                        </a:lnTo>
                        <a:lnTo>
                          <a:pt x="9" y="33"/>
                        </a:lnTo>
                        <a:lnTo>
                          <a:pt x="9" y="17"/>
                        </a:lnTo>
                        <a:lnTo>
                          <a:pt x="9" y="0"/>
                        </a:lnTo>
                        <a:lnTo>
                          <a:pt x="9" y="25"/>
                        </a:lnTo>
                        <a:lnTo>
                          <a:pt x="9" y="42"/>
                        </a:lnTo>
                        <a:lnTo>
                          <a:pt x="0" y="42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409" name="Freeform 38"/>
                  <p:cNvSpPr>
                    <a:spLocks/>
                  </p:cNvSpPr>
                  <p:nvPr/>
                </p:nvSpPr>
                <p:spPr bwMode="auto">
                  <a:xfrm>
                    <a:off x="3589" y="2445"/>
                    <a:ext cx="9" cy="8"/>
                  </a:xfrm>
                  <a:custGeom>
                    <a:avLst/>
                    <a:gdLst>
                      <a:gd name="T0" fmla="*/ 0 w 9"/>
                      <a:gd name="T1" fmla="*/ 8 h 8"/>
                      <a:gd name="T2" fmla="*/ 0 w 9"/>
                      <a:gd name="T3" fmla="*/ 8 h 8"/>
                      <a:gd name="T4" fmla="*/ 0 w 9"/>
                      <a:gd name="T5" fmla="*/ 8 h 8"/>
                      <a:gd name="T6" fmla="*/ 0 w 9"/>
                      <a:gd name="T7" fmla="*/ 0 h 8"/>
                      <a:gd name="T8" fmla="*/ 0 w 9"/>
                      <a:gd name="T9" fmla="*/ 0 h 8"/>
                      <a:gd name="T10" fmla="*/ 9 w 9"/>
                      <a:gd name="T11" fmla="*/ 0 h 8"/>
                      <a:gd name="T12" fmla="*/ 9 w 9"/>
                      <a:gd name="T13" fmla="*/ 8 h 8"/>
                      <a:gd name="T14" fmla="*/ 9 w 9"/>
                      <a:gd name="T15" fmla="*/ 8 h 8"/>
                      <a:gd name="T16" fmla="*/ 9 w 9"/>
                      <a:gd name="T17" fmla="*/ 8 h 8"/>
                      <a:gd name="T18" fmla="*/ 9 w 9"/>
                      <a:gd name="T19" fmla="*/ 8 h 8"/>
                      <a:gd name="T20" fmla="*/ 0 w 9"/>
                      <a:gd name="T21" fmla="*/ 8 h 8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9"/>
                      <a:gd name="T34" fmla="*/ 0 h 8"/>
                      <a:gd name="T35" fmla="*/ 9 w 9"/>
                      <a:gd name="T36" fmla="*/ 8 h 8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9" h="8">
                        <a:moveTo>
                          <a:pt x="0" y="8"/>
                        </a:moveTo>
                        <a:lnTo>
                          <a:pt x="0" y="8"/>
                        </a:lnTo>
                        <a:lnTo>
                          <a:pt x="0" y="0"/>
                        </a:lnTo>
                        <a:lnTo>
                          <a:pt x="9" y="0"/>
                        </a:lnTo>
                        <a:lnTo>
                          <a:pt x="9" y="8"/>
                        </a:lnTo>
                        <a:lnTo>
                          <a:pt x="0" y="8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410" name="Freeform 39"/>
                  <p:cNvSpPr>
                    <a:spLocks/>
                  </p:cNvSpPr>
                  <p:nvPr/>
                </p:nvSpPr>
                <p:spPr bwMode="auto">
                  <a:xfrm>
                    <a:off x="4184" y="1936"/>
                    <a:ext cx="789" cy="449"/>
                  </a:xfrm>
                  <a:custGeom>
                    <a:avLst/>
                    <a:gdLst>
                      <a:gd name="T0" fmla="*/ 373 w 789"/>
                      <a:gd name="T1" fmla="*/ 399 h 449"/>
                      <a:gd name="T2" fmla="*/ 203 w 789"/>
                      <a:gd name="T3" fmla="*/ 424 h 449"/>
                      <a:gd name="T4" fmla="*/ 153 w 789"/>
                      <a:gd name="T5" fmla="*/ 432 h 449"/>
                      <a:gd name="T6" fmla="*/ 42 w 789"/>
                      <a:gd name="T7" fmla="*/ 441 h 449"/>
                      <a:gd name="T8" fmla="*/ 25 w 789"/>
                      <a:gd name="T9" fmla="*/ 441 h 449"/>
                      <a:gd name="T10" fmla="*/ 59 w 789"/>
                      <a:gd name="T11" fmla="*/ 424 h 449"/>
                      <a:gd name="T12" fmla="*/ 76 w 789"/>
                      <a:gd name="T13" fmla="*/ 399 h 449"/>
                      <a:gd name="T14" fmla="*/ 93 w 789"/>
                      <a:gd name="T15" fmla="*/ 373 h 449"/>
                      <a:gd name="T16" fmla="*/ 127 w 789"/>
                      <a:gd name="T17" fmla="*/ 339 h 449"/>
                      <a:gd name="T18" fmla="*/ 161 w 789"/>
                      <a:gd name="T19" fmla="*/ 322 h 449"/>
                      <a:gd name="T20" fmla="*/ 178 w 789"/>
                      <a:gd name="T21" fmla="*/ 331 h 449"/>
                      <a:gd name="T22" fmla="*/ 203 w 789"/>
                      <a:gd name="T23" fmla="*/ 339 h 449"/>
                      <a:gd name="T24" fmla="*/ 220 w 789"/>
                      <a:gd name="T25" fmla="*/ 322 h 449"/>
                      <a:gd name="T26" fmla="*/ 263 w 789"/>
                      <a:gd name="T27" fmla="*/ 322 h 449"/>
                      <a:gd name="T28" fmla="*/ 271 w 789"/>
                      <a:gd name="T29" fmla="*/ 305 h 449"/>
                      <a:gd name="T30" fmla="*/ 280 w 789"/>
                      <a:gd name="T31" fmla="*/ 305 h 449"/>
                      <a:gd name="T32" fmla="*/ 305 w 789"/>
                      <a:gd name="T33" fmla="*/ 288 h 449"/>
                      <a:gd name="T34" fmla="*/ 322 w 789"/>
                      <a:gd name="T35" fmla="*/ 288 h 449"/>
                      <a:gd name="T36" fmla="*/ 331 w 789"/>
                      <a:gd name="T37" fmla="*/ 271 h 449"/>
                      <a:gd name="T38" fmla="*/ 322 w 789"/>
                      <a:gd name="T39" fmla="*/ 263 h 449"/>
                      <a:gd name="T40" fmla="*/ 331 w 789"/>
                      <a:gd name="T41" fmla="*/ 238 h 449"/>
                      <a:gd name="T42" fmla="*/ 348 w 789"/>
                      <a:gd name="T43" fmla="*/ 212 h 449"/>
                      <a:gd name="T44" fmla="*/ 356 w 789"/>
                      <a:gd name="T45" fmla="*/ 178 h 449"/>
                      <a:gd name="T46" fmla="*/ 365 w 789"/>
                      <a:gd name="T47" fmla="*/ 161 h 449"/>
                      <a:gd name="T48" fmla="*/ 365 w 789"/>
                      <a:gd name="T49" fmla="*/ 136 h 449"/>
                      <a:gd name="T50" fmla="*/ 416 w 789"/>
                      <a:gd name="T51" fmla="*/ 119 h 449"/>
                      <a:gd name="T52" fmla="*/ 424 w 789"/>
                      <a:gd name="T53" fmla="*/ 94 h 449"/>
                      <a:gd name="T54" fmla="*/ 450 w 789"/>
                      <a:gd name="T55" fmla="*/ 77 h 449"/>
                      <a:gd name="T56" fmla="*/ 458 w 789"/>
                      <a:gd name="T57" fmla="*/ 68 h 449"/>
                      <a:gd name="T58" fmla="*/ 467 w 789"/>
                      <a:gd name="T59" fmla="*/ 43 h 449"/>
                      <a:gd name="T60" fmla="*/ 475 w 789"/>
                      <a:gd name="T61" fmla="*/ 26 h 449"/>
                      <a:gd name="T62" fmla="*/ 475 w 789"/>
                      <a:gd name="T63" fmla="*/ 0 h 449"/>
                      <a:gd name="T64" fmla="*/ 535 w 789"/>
                      <a:gd name="T65" fmla="*/ 26 h 449"/>
                      <a:gd name="T66" fmla="*/ 552 w 789"/>
                      <a:gd name="T67" fmla="*/ 9 h 449"/>
                      <a:gd name="T68" fmla="*/ 560 w 789"/>
                      <a:gd name="T69" fmla="*/ 26 h 449"/>
                      <a:gd name="T70" fmla="*/ 577 w 789"/>
                      <a:gd name="T71" fmla="*/ 34 h 449"/>
                      <a:gd name="T72" fmla="*/ 611 w 789"/>
                      <a:gd name="T73" fmla="*/ 51 h 449"/>
                      <a:gd name="T74" fmla="*/ 620 w 789"/>
                      <a:gd name="T75" fmla="*/ 68 h 449"/>
                      <a:gd name="T76" fmla="*/ 603 w 789"/>
                      <a:gd name="T77" fmla="*/ 85 h 449"/>
                      <a:gd name="T78" fmla="*/ 603 w 789"/>
                      <a:gd name="T79" fmla="*/ 119 h 449"/>
                      <a:gd name="T80" fmla="*/ 679 w 789"/>
                      <a:gd name="T81" fmla="*/ 144 h 449"/>
                      <a:gd name="T82" fmla="*/ 713 w 789"/>
                      <a:gd name="T83" fmla="*/ 161 h 449"/>
                      <a:gd name="T84" fmla="*/ 696 w 789"/>
                      <a:gd name="T85" fmla="*/ 195 h 449"/>
                      <a:gd name="T86" fmla="*/ 679 w 789"/>
                      <a:gd name="T87" fmla="*/ 178 h 449"/>
                      <a:gd name="T88" fmla="*/ 713 w 789"/>
                      <a:gd name="T89" fmla="*/ 204 h 449"/>
                      <a:gd name="T90" fmla="*/ 705 w 789"/>
                      <a:gd name="T91" fmla="*/ 221 h 449"/>
                      <a:gd name="T92" fmla="*/ 688 w 789"/>
                      <a:gd name="T93" fmla="*/ 229 h 449"/>
                      <a:gd name="T94" fmla="*/ 722 w 789"/>
                      <a:gd name="T95" fmla="*/ 255 h 449"/>
                      <a:gd name="T96" fmla="*/ 739 w 789"/>
                      <a:gd name="T97" fmla="*/ 271 h 449"/>
                      <a:gd name="T98" fmla="*/ 705 w 789"/>
                      <a:gd name="T99" fmla="*/ 263 h 449"/>
                      <a:gd name="T100" fmla="*/ 679 w 789"/>
                      <a:gd name="T101" fmla="*/ 255 h 449"/>
                      <a:gd name="T102" fmla="*/ 679 w 789"/>
                      <a:gd name="T103" fmla="*/ 255 h 449"/>
                      <a:gd name="T104" fmla="*/ 705 w 789"/>
                      <a:gd name="T105" fmla="*/ 280 h 449"/>
                      <a:gd name="T106" fmla="*/ 713 w 789"/>
                      <a:gd name="T107" fmla="*/ 297 h 449"/>
                      <a:gd name="T108" fmla="*/ 730 w 789"/>
                      <a:gd name="T109" fmla="*/ 297 h 449"/>
                      <a:gd name="T110" fmla="*/ 747 w 789"/>
                      <a:gd name="T111" fmla="*/ 280 h 449"/>
                      <a:gd name="T112" fmla="*/ 789 w 789"/>
                      <a:gd name="T113" fmla="*/ 314 h 449"/>
                      <a:gd name="T114" fmla="*/ 764 w 789"/>
                      <a:gd name="T115" fmla="*/ 322 h 449"/>
                      <a:gd name="T116" fmla="*/ 662 w 789"/>
                      <a:gd name="T117" fmla="*/ 348 h 449"/>
                      <a:gd name="T118" fmla="*/ 535 w 789"/>
                      <a:gd name="T119" fmla="*/ 373 h 449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w 789"/>
                      <a:gd name="T181" fmla="*/ 0 h 449"/>
                      <a:gd name="T182" fmla="*/ 789 w 789"/>
                      <a:gd name="T183" fmla="*/ 449 h 449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T180" t="T181" r="T182" b="T183"/>
                    <a:pathLst>
                      <a:path w="789" h="449">
                        <a:moveTo>
                          <a:pt x="458" y="382"/>
                        </a:moveTo>
                        <a:lnTo>
                          <a:pt x="450" y="382"/>
                        </a:lnTo>
                        <a:lnTo>
                          <a:pt x="424" y="390"/>
                        </a:lnTo>
                        <a:lnTo>
                          <a:pt x="407" y="390"/>
                        </a:lnTo>
                        <a:lnTo>
                          <a:pt x="373" y="399"/>
                        </a:lnTo>
                        <a:lnTo>
                          <a:pt x="331" y="407"/>
                        </a:lnTo>
                        <a:lnTo>
                          <a:pt x="314" y="407"/>
                        </a:lnTo>
                        <a:lnTo>
                          <a:pt x="288" y="407"/>
                        </a:lnTo>
                        <a:lnTo>
                          <a:pt x="280" y="415"/>
                        </a:lnTo>
                        <a:lnTo>
                          <a:pt x="237" y="415"/>
                        </a:lnTo>
                        <a:lnTo>
                          <a:pt x="203" y="424"/>
                        </a:lnTo>
                        <a:lnTo>
                          <a:pt x="203" y="415"/>
                        </a:lnTo>
                        <a:lnTo>
                          <a:pt x="187" y="424"/>
                        </a:lnTo>
                        <a:lnTo>
                          <a:pt x="178" y="424"/>
                        </a:lnTo>
                        <a:lnTo>
                          <a:pt x="153" y="424"/>
                        </a:lnTo>
                        <a:lnTo>
                          <a:pt x="153" y="432"/>
                        </a:lnTo>
                        <a:lnTo>
                          <a:pt x="144" y="432"/>
                        </a:lnTo>
                        <a:lnTo>
                          <a:pt x="110" y="432"/>
                        </a:lnTo>
                        <a:lnTo>
                          <a:pt x="85" y="441"/>
                        </a:lnTo>
                        <a:lnTo>
                          <a:pt x="76" y="441"/>
                        </a:lnTo>
                        <a:lnTo>
                          <a:pt x="51" y="441"/>
                        </a:lnTo>
                        <a:lnTo>
                          <a:pt x="42" y="441"/>
                        </a:lnTo>
                        <a:lnTo>
                          <a:pt x="25" y="449"/>
                        </a:lnTo>
                        <a:lnTo>
                          <a:pt x="0" y="449"/>
                        </a:lnTo>
                        <a:lnTo>
                          <a:pt x="8" y="449"/>
                        </a:lnTo>
                        <a:lnTo>
                          <a:pt x="17" y="441"/>
                        </a:lnTo>
                        <a:lnTo>
                          <a:pt x="25" y="441"/>
                        </a:lnTo>
                        <a:lnTo>
                          <a:pt x="25" y="432"/>
                        </a:lnTo>
                        <a:lnTo>
                          <a:pt x="34" y="432"/>
                        </a:lnTo>
                        <a:lnTo>
                          <a:pt x="51" y="424"/>
                        </a:lnTo>
                        <a:lnTo>
                          <a:pt x="59" y="424"/>
                        </a:lnTo>
                        <a:lnTo>
                          <a:pt x="51" y="415"/>
                        </a:lnTo>
                        <a:lnTo>
                          <a:pt x="59" y="407"/>
                        </a:lnTo>
                        <a:lnTo>
                          <a:pt x="68" y="407"/>
                        </a:lnTo>
                        <a:lnTo>
                          <a:pt x="76" y="399"/>
                        </a:lnTo>
                        <a:lnTo>
                          <a:pt x="76" y="390"/>
                        </a:lnTo>
                        <a:lnTo>
                          <a:pt x="85" y="382"/>
                        </a:lnTo>
                        <a:lnTo>
                          <a:pt x="93" y="382"/>
                        </a:lnTo>
                        <a:lnTo>
                          <a:pt x="93" y="373"/>
                        </a:lnTo>
                        <a:lnTo>
                          <a:pt x="102" y="356"/>
                        </a:lnTo>
                        <a:lnTo>
                          <a:pt x="119" y="348"/>
                        </a:lnTo>
                        <a:lnTo>
                          <a:pt x="127" y="348"/>
                        </a:lnTo>
                        <a:lnTo>
                          <a:pt x="127" y="339"/>
                        </a:lnTo>
                        <a:lnTo>
                          <a:pt x="161" y="305"/>
                        </a:lnTo>
                        <a:lnTo>
                          <a:pt x="161" y="314"/>
                        </a:lnTo>
                        <a:lnTo>
                          <a:pt x="153" y="314"/>
                        </a:lnTo>
                        <a:lnTo>
                          <a:pt x="161" y="322"/>
                        </a:lnTo>
                        <a:lnTo>
                          <a:pt x="170" y="331"/>
                        </a:lnTo>
                        <a:lnTo>
                          <a:pt x="178" y="331"/>
                        </a:lnTo>
                        <a:lnTo>
                          <a:pt x="187" y="331"/>
                        </a:lnTo>
                        <a:lnTo>
                          <a:pt x="187" y="339"/>
                        </a:lnTo>
                        <a:lnTo>
                          <a:pt x="195" y="339"/>
                        </a:lnTo>
                        <a:lnTo>
                          <a:pt x="203" y="339"/>
                        </a:lnTo>
                        <a:lnTo>
                          <a:pt x="212" y="339"/>
                        </a:lnTo>
                        <a:lnTo>
                          <a:pt x="212" y="331"/>
                        </a:lnTo>
                        <a:lnTo>
                          <a:pt x="220" y="331"/>
                        </a:lnTo>
                        <a:lnTo>
                          <a:pt x="220" y="322"/>
                        </a:lnTo>
                        <a:lnTo>
                          <a:pt x="229" y="322"/>
                        </a:lnTo>
                        <a:lnTo>
                          <a:pt x="237" y="331"/>
                        </a:lnTo>
                        <a:lnTo>
                          <a:pt x="246" y="322"/>
                        </a:lnTo>
                        <a:lnTo>
                          <a:pt x="254" y="322"/>
                        </a:lnTo>
                        <a:lnTo>
                          <a:pt x="263" y="322"/>
                        </a:lnTo>
                        <a:lnTo>
                          <a:pt x="271" y="314"/>
                        </a:lnTo>
                        <a:lnTo>
                          <a:pt x="271" y="305"/>
                        </a:lnTo>
                        <a:lnTo>
                          <a:pt x="280" y="305"/>
                        </a:lnTo>
                        <a:lnTo>
                          <a:pt x="288" y="305"/>
                        </a:lnTo>
                        <a:lnTo>
                          <a:pt x="297" y="297"/>
                        </a:lnTo>
                        <a:lnTo>
                          <a:pt x="297" y="288"/>
                        </a:lnTo>
                        <a:lnTo>
                          <a:pt x="305" y="288"/>
                        </a:lnTo>
                        <a:lnTo>
                          <a:pt x="305" y="297"/>
                        </a:lnTo>
                        <a:lnTo>
                          <a:pt x="314" y="297"/>
                        </a:lnTo>
                        <a:lnTo>
                          <a:pt x="314" y="288"/>
                        </a:lnTo>
                        <a:lnTo>
                          <a:pt x="322" y="288"/>
                        </a:lnTo>
                        <a:lnTo>
                          <a:pt x="322" y="280"/>
                        </a:lnTo>
                        <a:lnTo>
                          <a:pt x="322" y="271"/>
                        </a:lnTo>
                        <a:lnTo>
                          <a:pt x="331" y="271"/>
                        </a:lnTo>
                        <a:lnTo>
                          <a:pt x="331" y="263"/>
                        </a:lnTo>
                        <a:lnTo>
                          <a:pt x="322" y="263"/>
                        </a:lnTo>
                        <a:lnTo>
                          <a:pt x="322" y="255"/>
                        </a:lnTo>
                        <a:lnTo>
                          <a:pt x="322" y="246"/>
                        </a:lnTo>
                        <a:lnTo>
                          <a:pt x="331" y="238"/>
                        </a:lnTo>
                        <a:lnTo>
                          <a:pt x="331" y="229"/>
                        </a:lnTo>
                        <a:lnTo>
                          <a:pt x="339" y="221"/>
                        </a:lnTo>
                        <a:lnTo>
                          <a:pt x="348" y="212"/>
                        </a:lnTo>
                        <a:lnTo>
                          <a:pt x="348" y="204"/>
                        </a:lnTo>
                        <a:lnTo>
                          <a:pt x="348" y="195"/>
                        </a:lnTo>
                        <a:lnTo>
                          <a:pt x="348" y="187"/>
                        </a:lnTo>
                        <a:lnTo>
                          <a:pt x="356" y="178"/>
                        </a:lnTo>
                        <a:lnTo>
                          <a:pt x="356" y="170"/>
                        </a:lnTo>
                        <a:lnTo>
                          <a:pt x="356" y="161"/>
                        </a:lnTo>
                        <a:lnTo>
                          <a:pt x="365" y="161"/>
                        </a:lnTo>
                        <a:lnTo>
                          <a:pt x="365" y="153"/>
                        </a:lnTo>
                        <a:lnTo>
                          <a:pt x="365" y="144"/>
                        </a:lnTo>
                        <a:lnTo>
                          <a:pt x="365" y="136"/>
                        </a:lnTo>
                        <a:lnTo>
                          <a:pt x="373" y="136"/>
                        </a:lnTo>
                        <a:lnTo>
                          <a:pt x="382" y="144"/>
                        </a:lnTo>
                        <a:lnTo>
                          <a:pt x="399" y="153"/>
                        </a:lnTo>
                        <a:lnTo>
                          <a:pt x="407" y="144"/>
                        </a:lnTo>
                        <a:lnTo>
                          <a:pt x="416" y="119"/>
                        </a:lnTo>
                        <a:lnTo>
                          <a:pt x="416" y="110"/>
                        </a:lnTo>
                        <a:lnTo>
                          <a:pt x="416" y="102"/>
                        </a:lnTo>
                        <a:lnTo>
                          <a:pt x="416" y="94"/>
                        </a:lnTo>
                        <a:lnTo>
                          <a:pt x="424" y="94"/>
                        </a:lnTo>
                        <a:lnTo>
                          <a:pt x="441" y="102"/>
                        </a:lnTo>
                        <a:lnTo>
                          <a:pt x="441" y="85"/>
                        </a:lnTo>
                        <a:lnTo>
                          <a:pt x="450" y="77"/>
                        </a:lnTo>
                        <a:lnTo>
                          <a:pt x="458" y="68"/>
                        </a:lnTo>
                        <a:lnTo>
                          <a:pt x="467" y="60"/>
                        </a:lnTo>
                        <a:lnTo>
                          <a:pt x="458" y="60"/>
                        </a:lnTo>
                        <a:lnTo>
                          <a:pt x="467" y="51"/>
                        </a:lnTo>
                        <a:lnTo>
                          <a:pt x="467" y="43"/>
                        </a:lnTo>
                        <a:lnTo>
                          <a:pt x="475" y="43"/>
                        </a:lnTo>
                        <a:lnTo>
                          <a:pt x="475" y="34"/>
                        </a:lnTo>
                        <a:lnTo>
                          <a:pt x="467" y="34"/>
                        </a:lnTo>
                        <a:lnTo>
                          <a:pt x="475" y="26"/>
                        </a:lnTo>
                        <a:lnTo>
                          <a:pt x="467" y="26"/>
                        </a:lnTo>
                        <a:lnTo>
                          <a:pt x="475" y="17"/>
                        </a:lnTo>
                        <a:lnTo>
                          <a:pt x="475" y="9"/>
                        </a:lnTo>
                        <a:lnTo>
                          <a:pt x="475" y="0"/>
                        </a:lnTo>
                        <a:lnTo>
                          <a:pt x="484" y="0"/>
                        </a:lnTo>
                        <a:lnTo>
                          <a:pt x="484" y="9"/>
                        </a:lnTo>
                        <a:lnTo>
                          <a:pt x="509" y="17"/>
                        </a:lnTo>
                        <a:lnTo>
                          <a:pt x="526" y="34"/>
                        </a:lnTo>
                        <a:lnTo>
                          <a:pt x="535" y="34"/>
                        </a:lnTo>
                        <a:lnTo>
                          <a:pt x="535" y="26"/>
                        </a:lnTo>
                        <a:lnTo>
                          <a:pt x="535" y="17"/>
                        </a:lnTo>
                        <a:lnTo>
                          <a:pt x="535" y="9"/>
                        </a:lnTo>
                        <a:lnTo>
                          <a:pt x="543" y="9"/>
                        </a:lnTo>
                        <a:lnTo>
                          <a:pt x="552" y="9"/>
                        </a:lnTo>
                        <a:lnTo>
                          <a:pt x="560" y="9"/>
                        </a:lnTo>
                        <a:lnTo>
                          <a:pt x="560" y="17"/>
                        </a:lnTo>
                        <a:lnTo>
                          <a:pt x="560" y="26"/>
                        </a:lnTo>
                        <a:lnTo>
                          <a:pt x="569" y="26"/>
                        </a:lnTo>
                        <a:lnTo>
                          <a:pt x="569" y="34"/>
                        </a:lnTo>
                        <a:lnTo>
                          <a:pt x="577" y="34"/>
                        </a:lnTo>
                        <a:lnTo>
                          <a:pt x="586" y="34"/>
                        </a:lnTo>
                        <a:lnTo>
                          <a:pt x="594" y="43"/>
                        </a:lnTo>
                        <a:lnTo>
                          <a:pt x="603" y="43"/>
                        </a:lnTo>
                        <a:lnTo>
                          <a:pt x="611" y="43"/>
                        </a:lnTo>
                        <a:lnTo>
                          <a:pt x="611" y="51"/>
                        </a:lnTo>
                        <a:lnTo>
                          <a:pt x="611" y="60"/>
                        </a:lnTo>
                        <a:lnTo>
                          <a:pt x="620" y="68"/>
                        </a:lnTo>
                        <a:lnTo>
                          <a:pt x="611" y="68"/>
                        </a:lnTo>
                        <a:lnTo>
                          <a:pt x="611" y="77"/>
                        </a:lnTo>
                        <a:lnTo>
                          <a:pt x="603" y="85"/>
                        </a:lnTo>
                        <a:lnTo>
                          <a:pt x="603" y="77"/>
                        </a:lnTo>
                        <a:lnTo>
                          <a:pt x="603" y="85"/>
                        </a:lnTo>
                        <a:lnTo>
                          <a:pt x="594" y="102"/>
                        </a:lnTo>
                        <a:lnTo>
                          <a:pt x="594" y="110"/>
                        </a:lnTo>
                        <a:lnTo>
                          <a:pt x="603" y="119"/>
                        </a:lnTo>
                        <a:lnTo>
                          <a:pt x="611" y="119"/>
                        </a:lnTo>
                        <a:lnTo>
                          <a:pt x="628" y="110"/>
                        </a:lnTo>
                        <a:lnTo>
                          <a:pt x="637" y="127"/>
                        </a:lnTo>
                        <a:lnTo>
                          <a:pt x="637" y="136"/>
                        </a:lnTo>
                        <a:lnTo>
                          <a:pt x="679" y="136"/>
                        </a:lnTo>
                        <a:lnTo>
                          <a:pt x="679" y="144"/>
                        </a:lnTo>
                        <a:lnTo>
                          <a:pt x="679" y="153"/>
                        </a:lnTo>
                        <a:lnTo>
                          <a:pt x="688" y="144"/>
                        </a:lnTo>
                        <a:lnTo>
                          <a:pt x="705" y="153"/>
                        </a:lnTo>
                        <a:lnTo>
                          <a:pt x="713" y="161"/>
                        </a:lnTo>
                        <a:lnTo>
                          <a:pt x="713" y="170"/>
                        </a:lnTo>
                        <a:lnTo>
                          <a:pt x="713" y="178"/>
                        </a:lnTo>
                        <a:lnTo>
                          <a:pt x="713" y="187"/>
                        </a:lnTo>
                        <a:lnTo>
                          <a:pt x="713" y="195"/>
                        </a:lnTo>
                        <a:lnTo>
                          <a:pt x="696" y="195"/>
                        </a:lnTo>
                        <a:lnTo>
                          <a:pt x="688" y="178"/>
                        </a:lnTo>
                        <a:lnTo>
                          <a:pt x="679" y="178"/>
                        </a:lnTo>
                        <a:lnTo>
                          <a:pt x="662" y="161"/>
                        </a:lnTo>
                        <a:lnTo>
                          <a:pt x="662" y="170"/>
                        </a:lnTo>
                        <a:lnTo>
                          <a:pt x="671" y="178"/>
                        </a:lnTo>
                        <a:lnTo>
                          <a:pt x="679" y="178"/>
                        </a:lnTo>
                        <a:lnTo>
                          <a:pt x="688" y="195"/>
                        </a:lnTo>
                        <a:lnTo>
                          <a:pt x="722" y="204"/>
                        </a:lnTo>
                        <a:lnTo>
                          <a:pt x="713" y="204"/>
                        </a:lnTo>
                        <a:lnTo>
                          <a:pt x="696" y="204"/>
                        </a:lnTo>
                        <a:lnTo>
                          <a:pt x="705" y="212"/>
                        </a:lnTo>
                        <a:lnTo>
                          <a:pt x="713" y="204"/>
                        </a:lnTo>
                        <a:lnTo>
                          <a:pt x="730" y="221"/>
                        </a:lnTo>
                        <a:lnTo>
                          <a:pt x="730" y="229"/>
                        </a:lnTo>
                        <a:lnTo>
                          <a:pt x="722" y="221"/>
                        </a:lnTo>
                        <a:lnTo>
                          <a:pt x="705" y="221"/>
                        </a:lnTo>
                        <a:lnTo>
                          <a:pt x="713" y="221"/>
                        </a:lnTo>
                        <a:lnTo>
                          <a:pt x="713" y="229"/>
                        </a:lnTo>
                        <a:lnTo>
                          <a:pt x="722" y="238"/>
                        </a:lnTo>
                        <a:lnTo>
                          <a:pt x="713" y="246"/>
                        </a:lnTo>
                        <a:lnTo>
                          <a:pt x="688" y="229"/>
                        </a:lnTo>
                        <a:lnTo>
                          <a:pt x="696" y="238"/>
                        </a:lnTo>
                        <a:lnTo>
                          <a:pt x="713" y="246"/>
                        </a:lnTo>
                        <a:lnTo>
                          <a:pt x="722" y="255"/>
                        </a:lnTo>
                        <a:lnTo>
                          <a:pt x="730" y="246"/>
                        </a:lnTo>
                        <a:lnTo>
                          <a:pt x="730" y="255"/>
                        </a:lnTo>
                        <a:lnTo>
                          <a:pt x="722" y="263"/>
                        </a:lnTo>
                        <a:lnTo>
                          <a:pt x="739" y="263"/>
                        </a:lnTo>
                        <a:lnTo>
                          <a:pt x="739" y="271"/>
                        </a:lnTo>
                        <a:lnTo>
                          <a:pt x="730" y="271"/>
                        </a:lnTo>
                        <a:lnTo>
                          <a:pt x="722" y="280"/>
                        </a:lnTo>
                        <a:lnTo>
                          <a:pt x="713" y="271"/>
                        </a:lnTo>
                        <a:lnTo>
                          <a:pt x="713" y="263"/>
                        </a:lnTo>
                        <a:lnTo>
                          <a:pt x="705" y="263"/>
                        </a:lnTo>
                        <a:lnTo>
                          <a:pt x="696" y="263"/>
                        </a:lnTo>
                        <a:lnTo>
                          <a:pt x="696" y="255"/>
                        </a:lnTo>
                        <a:lnTo>
                          <a:pt x="696" y="246"/>
                        </a:lnTo>
                        <a:lnTo>
                          <a:pt x="688" y="246"/>
                        </a:lnTo>
                        <a:lnTo>
                          <a:pt x="688" y="255"/>
                        </a:lnTo>
                        <a:lnTo>
                          <a:pt x="679" y="255"/>
                        </a:lnTo>
                        <a:lnTo>
                          <a:pt x="671" y="255"/>
                        </a:lnTo>
                        <a:lnTo>
                          <a:pt x="671" y="246"/>
                        </a:lnTo>
                        <a:lnTo>
                          <a:pt x="671" y="255"/>
                        </a:lnTo>
                        <a:lnTo>
                          <a:pt x="662" y="255"/>
                        </a:lnTo>
                        <a:lnTo>
                          <a:pt x="671" y="255"/>
                        </a:lnTo>
                        <a:lnTo>
                          <a:pt x="679" y="255"/>
                        </a:lnTo>
                        <a:lnTo>
                          <a:pt x="688" y="263"/>
                        </a:lnTo>
                        <a:lnTo>
                          <a:pt x="688" y="255"/>
                        </a:lnTo>
                        <a:lnTo>
                          <a:pt x="696" y="263"/>
                        </a:lnTo>
                        <a:lnTo>
                          <a:pt x="696" y="271"/>
                        </a:lnTo>
                        <a:lnTo>
                          <a:pt x="705" y="271"/>
                        </a:lnTo>
                        <a:lnTo>
                          <a:pt x="705" y="280"/>
                        </a:lnTo>
                        <a:lnTo>
                          <a:pt x="713" y="280"/>
                        </a:lnTo>
                        <a:lnTo>
                          <a:pt x="713" y="288"/>
                        </a:lnTo>
                        <a:lnTo>
                          <a:pt x="722" y="288"/>
                        </a:lnTo>
                        <a:lnTo>
                          <a:pt x="713" y="297"/>
                        </a:lnTo>
                        <a:lnTo>
                          <a:pt x="713" y="305"/>
                        </a:lnTo>
                        <a:lnTo>
                          <a:pt x="722" y="288"/>
                        </a:lnTo>
                        <a:lnTo>
                          <a:pt x="730" y="288"/>
                        </a:lnTo>
                        <a:lnTo>
                          <a:pt x="730" y="280"/>
                        </a:lnTo>
                        <a:lnTo>
                          <a:pt x="739" y="288"/>
                        </a:lnTo>
                        <a:lnTo>
                          <a:pt x="730" y="297"/>
                        </a:lnTo>
                        <a:lnTo>
                          <a:pt x="739" y="288"/>
                        </a:lnTo>
                        <a:lnTo>
                          <a:pt x="739" y="297"/>
                        </a:lnTo>
                        <a:lnTo>
                          <a:pt x="739" y="280"/>
                        </a:lnTo>
                        <a:lnTo>
                          <a:pt x="747" y="280"/>
                        </a:lnTo>
                        <a:lnTo>
                          <a:pt x="756" y="280"/>
                        </a:lnTo>
                        <a:lnTo>
                          <a:pt x="764" y="271"/>
                        </a:lnTo>
                        <a:lnTo>
                          <a:pt x="789" y="322"/>
                        </a:lnTo>
                        <a:lnTo>
                          <a:pt x="789" y="314"/>
                        </a:lnTo>
                        <a:lnTo>
                          <a:pt x="781" y="297"/>
                        </a:lnTo>
                        <a:lnTo>
                          <a:pt x="781" y="322"/>
                        </a:lnTo>
                        <a:lnTo>
                          <a:pt x="773" y="322"/>
                        </a:lnTo>
                        <a:lnTo>
                          <a:pt x="773" y="314"/>
                        </a:lnTo>
                        <a:lnTo>
                          <a:pt x="773" y="322"/>
                        </a:lnTo>
                        <a:lnTo>
                          <a:pt x="764" y="322"/>
                        </a:lnTo>
                        <a:lnTo>
                          <a:pt x="747" y="331"/>
                        </a:lnTo>
                        <a:lnTo>
                          <a:pt x="730" y="331"/>
                        </a:lnTo>
                        <a:lnTo>
                          <a:pt x="722" y="331"/>
                        </a:lnTo>
                        <a:lnTo>
                          <a:pt x="688" y="339"/>
                        </a:lnTo>
                        <a:lnTo>
                          <a:pt x="662" y="348"/>
                        </a:lnTo>
                        <a:lnTo>
                          <a:pt x="645" y="348"/>
                        </a:lnTo>
                        <a:lnTo>
                          <a:pt x="603" y="356"/>
                        </a:lnTo>
                        <a:lnTo>
                          <a:pt x="586" y="356"/>
                        </a:lnTo>
                        <a:lnTo>
                          <a:pt x="569" y="365"/>
                        </a:lnTo>
                        <a:lnTo>
                          <a:pt x="543" y="373"/>
                        </a:lnTo>
                        <a:lnTo>
                          <a:pt x="535" y="373"/>
                        </a:lnTo>
                        <a:lnTo>
                          <a:pt x="501" y="373"/>
                        </a:lnTo>
                        <a:lnTo>
                          <a:pt x="492" y="382"/>
                        </a:lnTo>
                        <a:lnTo>
                          <a:pt x="458" y="382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411" name="Freeform 40"/>
                  <p:cNvSpPr>
                    <a:spLocks/>
                  </p:cNvSpPr>
                  <p:nvPr/>
                </p:nvSpPr>
                <p:spPr bwMode="auto">
                  <a:xfrm>
                    <a:off x="4982" y="2055"/>
                    <a:ext cx="17" cy="25"/>
                  </a:xfrm>
                  <a:custGeom>
                    <a:avLst/>
                    <a:gdLst>
                      <a:gd name="T0" fmla="*/ 8 w 17"/>
                      <a:gd name="T1" fmla="*/ 0 h 25"/>
                      <a:gd name="T2" fmla="*/ 17 w 17"/>
                      <a:gd name="T3" fmla="*/ 0 h 25"/>
                      <a:gd name="T4" fmla="*/ 8 w 17"/>
                      <a:gd name="T5" fmla="*/ 8 h 25"/>
                      <a:gd name="T6" fmla="*/ 8 w 17"/>
                      <a:gd name="T7" fmla="*/ 17 h 25"/>
                      <a:gd name="T8" fmla="*/ 0 w 17"/>
                      <a:gd name="T9" fmla="*/ 25 h 25"/>
                      <a:gd name="T10" fmla="*/ 8 w 17"/>
                      <a:gd name="T11" fmla="*/ 17 h 25"/>
                      <a:gd name="T12" fmla="*/ 0 w 17"/>
                      <a:gd name="T13" fmla="*/ 17 h 25"/>
                      <a:gd name="T14" fmla="*/ 8 w 17"/>
                      <a:gd name="T15" fmla="*/ 17 h 25"/>
                      <a:gd name="T16" fmla="*/ 8 w 17"/>
                      <a:gd name="T17" fmla="*/ 0 h 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7"/>
                      <a:gd name="T28" fmla="*/ 0 h 25"/>
                      <a:gd name="T29" fmla="*/ 17 w 17"/>
                      <a:gd name="T30" fmla="*/ 25 h 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7" h="25">
                        <a:moveTo>
                          <a:pt x="8" y="0"/>
                        </a:moveTo>
                        <a:lnTo>
                          <a:pt x="17" y="0"/>
                        </a:lnTo>
                        <a:lnTo>
                          <a:pt x="8" y="8"/>
                        </a:lnTo>
                        <a:lnTo>
                          <a:pt x="8" y="17"/>
                        </a:lnTo>
                        <a:lnTo>
                          <a:pt x="0" y="25"/>
                        </a:lnTo>
                        <a:lnTo>
                          <a:pt x="8" y="17"/>
                        </a:lnTo>
                        <a:lnTo>
                          <a:pt x="0" y="17"/>
                        </a:lnTo>
                        <a:lnTo>
                          <a:pt x="8" y="17"/>
                        </a:lnTo>
                        <a:lnTo>
                          <a:pt x="8" y="0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412" name="Freeform 41"/>
                  <p:cNvSpPr>
                    <a:spLocks/>
                  </p:cNvSpPr>
                  <p:nvPr/>
                </p:nvSpPr>
                <p:spPr bwMode="auto">
                  <a:xfrm>
                    <a:off x="4940" y="2063"/>
                    <a:ext cx="42" cy="119"/>
                  </a:xfrm>
                  <a:custGeom>
                    <a:avLst/>
                    <a:gdLst>
                      <a:gd name="T0" fmla="*/ 8 w 42"/>
                      <a:gd name="T1" fmla="*/ 68 h 119"/>
                      <a:gd name="T2" fmla="*/ 0 w 42"/>
                      <a:gd name="T3" fmla="*/ 68 h 119"/>
                      <a:gd name="T4" fmla="*/ 0 w 42"/>
                      <a:gd name="T5" fmla="*/ 60 h 119"/>
                      <a:gd name="T6" fmla="*/ 8 w 42"/>
                      <a:gd name="T7" fmla="*/ 60 h 119"/>
                      <a:gd name="T8" fmla="*/ 0 w 42"/>
                      <a:gd name="T9" fmla="*/ 60 h 119"/>
                      <a:gd name="T10" fmla="*/ 8 w 42"/>
                      <a:gd name="T11" fmla="*/ 43 h 119"/>
                      <a:gd name="T12" fmla="*/ 8 w 42"/>
                      <a:gd name="T13" fmla="*/ 34 h 119"/>
                      <a:gd name="T14" fmla="*/ 17 w 42"/>
                      <a:gd name="T15" fmla="*/ 26 h 119"/>
                      <a:gd name="T16" fmla="*/ 17 w 42"/>
                      <a:gd name="T17" fmla="*/ 26 h 119"/>
                      <a:gd name="T18" fmla="*/ 8 w 42"/>
                      <a:gd name="T19" fmla="*/ 17 h 119"/>
                      <a:gd name="T20" fmla="*/ 17 w 42"/>
                      <a:gd name="T21" fmla="*/ 9 h 119"/>
                      <a:gd name="T22" fmla="*/ 17 w 42"/>
                      <a:gd name="T23" fmla="*/ 9 h 119"/>
                      <a:gd name="T24" fmla="*/ 17 w 42"/>
                      <a:gd name="T25" fmla="*/ 0 h 119"/>
                      <a:gd name="T26" fmla="*/ 42 w 42"/>
                      <a:gd name="T27" fmla="*/ 0 h 119"/>
                      <a:gd name="T28" fmla="*/ 25 w 42"/>
                      <a:gd name="T29" fmla="*/ 43 h 119"/>
                      <a:gd name="T30" fmla="*/ 33 w 42"/>
                      <a:gd name="T31" fmla="*/ 43 h 119"/>
                      <a:gd name="T32" fmla="*/ 25 w 42"/>
                      <a:gd name="T33" fmla="*/ 60 h 119"/>
                      <a:gd name="T34" fmla="*/ 25 w 42"/>
                      <a:gd name="T35" fmla="*/ 60 h 119"/>
                      <a:gd name="T36" fmla="*/ 17 w 42"/>
                      <a:gd name="T37" fmla="*/ 60 h 119"/>
                      <a:gd name="T38" fmla="*/ 17 w 42"/>
                      <a:gd name="T39" fmla="*/ 68 h 119"/>
                      <a:gd name="T40" fmla="*/ 25 w 42"/>
                      <a:gd name="T41" fmla="*/ 68 h 119"/>
                      <a:gd name="T42" fmla="*/ 17 w 42"/>
                      <a:gd name="T43" fmla="*/ 77 h 119"/>
                      <a:gd name="T44" fmla="*/ 17 w 42"/>
                      <a:gd name="T45" fmla="*/ 77 h 119"/>
                      <a:gd name="T46" fmla="*/ 17 w 42"/>
                      <a:gd name="T47" fmla="*/ 85 h 119"/>
                      <a:gd name="T48" fmla="*/ 17 w 42"/>
                      <a:gd name="T49" fmla="*/ 85 h 119"/>
                      <a:gd name="T50" fmla="*/ 8 w 42"/>
                      <a:gd name="T51" fmla="*/ 94 h 119"/>
                      <a:gd name="T52" fmla="*/ 8 w 42"/>
                      <a:gd name="T53" fmla="*/ 119 h 119"/>
                      <a:gd name="T54" fmla="*/ 8 w 42"/>
                      <a:gd name="T55" fmla="*/ 119 h 119"/>
                      <a:gd name="T56" fmla="*/ 0 w 42"/>
                      <a:gd name="T57" fmla="*/ 102 h 119"/>
                      <a:gd name="T58" fmla="*/ 0 w 42"/>
                      <a:gd name="T59" fmla="*/ 77 h 119"/>
                      <a:gd name="T60" fmla="*/ 0 w 42"/>
                      <a:gd name="T61" fmla="*/ 77 h 119"/>
                      <a:gd name="T62" fmla="*/ 0 w 42"/>
                      <a:gd name="T63" fmla="*/ 68 h 119"/>
                      <a:gd name="T64" fmla="*/ 0 w 42"/>
                      <a:gd name="T65" fmla="*/ 68 h 119"/>
                      <a:gd name="T66" fmla="*/ 8 w 42"/>
                      <a:gd name="T67" fmla="*/ 68 h 119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42"/>
                      <a:gd name="T103" fmla="*/ 0 h 119"/>
                      <a:gd name="T104" fmla="*/ 42 w 42"/>
                      <a:gd name="T105" fmla="*/ 119 h 119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42" h="119">
                        <a:moveTo>
                          <a:pt x="8" y="68"/>
                        </a:moveTo>
                        <a:lnTo>
                          <a:pt x="0" y="68"/>
                        </a:lnTo>
                        <a:lnTo>
                          <a:pt x="0" y="60"/>
                        </a:lnTo>
                        <a:lnTo>
                          <a:pt x="8" y="60"/>
                        </a:lnTo>
                        <a:lnTo>
                          <a:pt x="0" y="60"/>
                        </a:lnTo>
                        <a:lnTo>
                          <a:pt x="8" y="43"/>
                        </a:lnTo>
                        <a:lnTo>
                          <a:pt x="8" y="34"/>
                        </a:lnTo>
                        <a:lnTo>
                          <a:pt x="17" y="26"/>
                        </a:lnTo>
                        <a:lnTo>
                          <a:pt x="8" y="17"/>
                        </a:lnTo>
                        <a:lnTo>
                          <a:pt x="17" y="9"/>
                        </a:lnTo>
                        <a:lnTo>
                          <a:pt x="17" y="0"/>
                        </a:lnTo>
                        <a:lnTo>
                          <a:pt x="42" y="0"/>
                        </a:lnTo>
                        <a:lnTo>
                          <a:pt x="25" y="43"/>
                        </a:lnTo>
                        <a:lnTo>
                          <a:pt x="33" y="43"/>
                        </a:lnTo>
                        <a:lnTo>
                          <a:pt x="25" y="60"/>
                        </a:lnTo>
                        <a:lnTo>
                          <a:pt x="17" y="60"/>
                        </a:lnTo>
                        <a:lnTo>
                          <a:pt x="17" y="68"/>
                        </a:lnTo>
                        <a:lnTo>
                          <a:pt x="25" y="68"/>
                        </a:lnTo>
                        <a:lnTo>
                          <a:pt x="17" y="77"/>
                        </a:lnTo>
                        <a:lnTo>
                          <a:pt x="17" y="85"/>
                        </a:lnTo>
                        <a:lnTo>
                          <a:pt x="8" y="94"/>
                        </a:lnTo>
                        <a:lnTo>
                          <a:pt x="8" y="119"/>
                        </a:lnTo>
                        <a:lnTo>
                          <a:pt x="0" y="102"/>
                        </a:lnTo>
                        <a:lnTo>
                          <a:pt x="0" y="77"/>
                        </a:lnTo>
                        <a:lnTo>
                          <a:pt x="0" y="68"/>
                        </a:lnTo>
                        <a:lnTo>
                          <a:pt x="8" y="68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413" name="Freeform 42"/>
                  <p:cNvSpPr>
                    <a:spLocks/>
                  </p:cNvSpPr>
                  <p:nvPr/>
                </p:nvSpPr>
                <p:spPr bwMode="auto">
                  <a:xfrm>
                    <a:off x="914" y="2241"/>
                    <a:ext cx="696" cy="805"/>
                  </a:xfrm>
                  <a:custGeom>
                    <a:avLst/>
                    <a:gdLst>
                      <a:gd name="T0" fmla="*/ 34 w 696"/>
                      <a:gd name="T1" fmla="*/ 492 h 805"/>
                      <a:gd name="T2" fmla="*/ 34 w 696"/>
                      <a:gd name="T3" fmla="*/ 492 h 805"/>
                      <a:gd name="T4" fmla="*/ 34 w 696"/>
                      <a:gd name="T5" fmla="*/ 475 h 805"/>
                      <a:gd name="T6" fmla="*/ 34 w 696"/>
                      <a:gd name="T7" fmla="*/ 458 h 805"/>
                      <a:gd name="T8" fmla="*/ 34 w 696"/>
                      <a:gd name="T9" fmla="*/ 441 h 805"/>
                      <a:gd name="T10" fmla="*/ 51 w 696"/>
                      <a:gd name="T11" fmla="*/ 432 h 805"/>
                      <a:gd name="T12" fmla="*/ 59 w 696"/>
                      <a:gd name="T13" fmla="*/ 424 h 805"/>
                      <a:gd name="T14" fmla="*/ 59 w 696"/>
                      <a:gd name="T15" fmla="*/ 416 h 805"/>
                      <a:gd name="T16" fmla="*/ 68 w 696"/>
                      <a:gd name="T17" fmla="*/ 399 h 805"/>
                      <a:gd name="T18" fmla="*/ 68 w 696"/>
                      <a:gd name="T19" fmla="*/ 390 h 805"/>
                      <a:gd name="T20" fmla="*/ 68 w 696"/>
                      <a:gd name="T21" fmla="*/ 373 h 805"/>
                      <a:gd name="T22" fmla="*/ 85 w 696"/>
                      <a:gd name="T23" fmla="*/ 365 h 805"/>
                      <a:gd name="T24" fmla="*/ 102 w 696"/>
                      <a:gd name="T25" fmla="*/ 356 h 805"/>
                      <a:gd name="T26" fmla="*/ 119 w 696"/>
                      <a:gd name="T27" fmla="*/ 339 h 805"/>
                      <a:gd name="T28" fmla="*/ 119 w 696"/>
                      <a:gd name="T29" fmla="*/ 331 h 805"/>
                      <a:gd name="T30" fmla="*/ 102 w 696"/>
                      <a:gd name="T31" fmla="*/ 322 h 805"/>
                      <a:gd name="T32" fmla="*/ 93 w 696"/>
                      <a:gd name="T33" fmla="*/ 314 h 805"/>
                      <a:gd name="T34" fmla="*/ 93 w 696"/>
                      <a:gd name="T35" fmla="*/ 297 h 805"/>
                      <a:gd name="T36" fmla="*/ 93 w 696"/>
                      <a:gd name="T37" fmla="*/ 280 h 805"/>
                      <a:gd name="T38" fmla="*/ 85 w 696"/>
                      <a:gd name="T39" fmla="*/ 263 h 805"/>
                      <a:gd name="T40" fmla="*/ 85 w 696"/>
                      <a:gd name="T41" fmla="*/ 246 h 805"/>
                      <a:gd name="T42" fmla="*/ 85 w 696"/>
                      <a:gd name="T43" fmla="*/ 238 h 805"/>
                      <a:gd name="T44" fmla="*/ 85 w 696"/>
                      <a:gd name="T45" fmla="*/ 221 h 805"/>
                      <a:gd name="T46" fmla="*/ 93 w 696"/>
                      <a:gd name="T47" fmla="*/ 221 h 805"/>
                      <a:gd name="T48" fmla="*/ 102 w 696"/>
                      <a:gd name="T49" fmla="*/ 195 h 805"/>
                      <a:gd name="T50" fmla="*/ 93 w 696"/>
                      <a:gd name="T51" fmla="*/ 170 h 805"/>
                      <a:gd name="T52" fmla="*/ 102 w 696"/>
                      <a:gd name="T53" fmla="*/ 161 h 805"/>
                      <a:gd name="T54" fmla="*/ 93 w 696"/>
                      <a:gd name="T55" fmla="*/ 144 h 805"/>
                      <a:gd name="T56" fmla="*/ 102 w 696"/>
                      <a:gd name="T57" fmla="*/ 127 h 805"/>
                      <a:gd name="T58" fmla="*/ 102 w 696"/>
                      <a:gd name="T59" fmla="*/ 110 h 805"/>
                      <a:gd name="T60" fmla="*/ 102 w 696"/>
                      <a:gd name="T61" fmla="*/ 102 h 805"/>
                      <a:gd name="T62" fmla="*/ 119 w 696"/>
                      <a:gd name="T63" fmla="*/ 94 h 805"/>
                      <a:gd name="T64" fmla="*/ 136 w 696"/>
                      <a:gd name="T65" fmla="*/ 102 h 805"/>
                      <a:gd name="T66" fmla="*/ 144 w 696"/>
                      <a:gd name="T67" fmla="*/ 110 h 805"/>
                      <a:gd name="T68" fmla="*/ 153 w 696"/>
                      <a:gd name="T69" fmla="*/ 119 h 805"/>
                      <a:gd name="T70" fmla="*/ 170 w 696"/>
                      <a:gd name="T71" fmla="*/ 110 h 805"/>
                      <a:gd name="T72" fmla="*/ 187 w 696"/>
                      <a:gd name="T73" fmla="*/ 17 h 805"/>
                      <a:gd name="T74" fmla="*/ 340 w 696"/>
                      <a:gd name="T75" fmla="*/ 26 h 805"/>
                      <a:gd name="T76" fmla="*/ 526 w 696"/>
                      <a:gd name="T77" fmla="*/ 60 h 805"/>
                      <a:gd name="T78" fmla="*/ 603 w 696"/>
                      <a:gd name="T79" fmla="*/ 68 h 805"/>
                      <a:gd name="T80" fmla="*/ 662 w 696"/>
                      <a:gd name="T81" fmla="*/ 339 h 805"/>
                      <a:gd name="T82" fmla="*/ 628 w 696"/>
                      <a:gd name="T83" fmla="*/ 568 h 805"/>
                      <a:gd name="T84" fmla="*/ 594 w 696"/>
                      <a:gd name="T85" fmla="*/ 805 h 805"/>
                      <a:gd name="T86" fmla="*/ 348 w 696"/>
                      <a:gd name="T87" fmla="*/ 754 h 805"/>
                      <a:gd name="T88" fmla="*/ 8 w 696"/>
                      <a:gd name="T89" fmla="*/ 543 h 805"/>
                      <a:gd name="T90" fmla="*/ 17 w 696"/>
                      <a:gd name="T91" fmla="*/ 526 h 805"/>
                      <a:gd name="T92" fmla="*/ 34 w 696"/>
                      <a:gd name="T93" fmla="*/ 526 h 805"/>
                      <a:gd name="T94" fmla="*/ 34 w 696"/>
                      <a:gd name="T95" fmla="*/ 526 h 805"/>
                      <a:gd name="T96" fmla="*/ 42 w 696"/>
                      <a:gd name="T97" fmla="*/ 526 h 805"/>
                      <a:gd name="T98" fmla="*/ 51 w 696"/>
                      <a:gd name="T99" fmla="*/ 517 h 805"/>
                      <a:gd name="T100" fmla="*/ 42 w 696"/>
                      <a:gd name="T101" fmla="*/ 492 h 805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696"/>
                      <a:gd name="T154" fmla="*/ 0 h 805"/>
                      <a:gd name="T155" fmla="*/ 696 w 696"/>
                      <a:gd name="T156" fmla="*/ 805 h 805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696" h="805">
                        <a:moveTo>
                          <a:pt x="42" y="492"/>
                        </a:moveTo>
                        <a:lnTo>
                          <a:pt x="42" y="492"/>
                        </a:lnTo>
                        <a:lnTo>
                          <a:pt x="34" y="492"/>
                        </a:lnTo>
                        <a:lnTo>
                          <a:pt x="34" y="483"/>
                        </a:lnTo>
                        <a:lnTo>
                          <a:pt x="34" y="492"/>
                        </a:lnTo>
                        <a:lnTo>
                          <a:pt x="25" y="483"/>
                        </a:lnTo>
                        <a:lnTo>
                          <a:pt x="25" y="475"/>
                        </a:lnTo>
                        <a:lnTo>
                          <a:pt x="34" y="475"/>
                        </a:lnTo>
                        <a:lnTo>
                          <a:pt x="34" y="466"/>
                        </a:lnTo>
                        <a:lnTo>
                          <a:pt x="34" y="458"/>
                        </a:lnTo>
                        <a:lnTo>
                          <a:pt x="34" y="449"/>
                        </a:lnTo>
                        <a:lnTo>
                          <a:pt x="34" y="441"/>
                        </a:lnTo>
                        <a:lnTo>
                          <a:pt x="42" y="441"/>
                        </a:lnTo>
                        <a:lnTo>
                          <a:pt x="51" y="432"/>
                        </a:lnTo>
                        <a:lnTo>
                          <a:pt x="59" y="424"/>
                        </a:lnTo>
                        <a:lnTo>
                          <a:pt x="59" y="416"/>
                        </a:lnTo>
                        <a:lnTo>
                          <a:pt x="59" y="407"/>
                        </a:lnTo>
                        <a:lnTo>
                          <a:pt x="68" y="407"/>
                        </a:lnTo>
                        <a:lnTo>
                          <a:pt x="68" y="399"/>
                        </a:lnTo>
                        <a:lnTo>
                          <a:pt x="68" y="390"/>
                        </a:lnTo>
                        <a:lnTo>
                          <a:pt x="68" y="382"/>
                        </a:lnTo>
                        <a:lnTo>
                          <a:pt x="68" y="373"/>
                        </a:lnTo>
                        <a:lnTo>
                          <a:pt x="85" y="365"/>
                        </a:lnTo>
                        <a:lnTo>
                          <a:pt x="85" y="356"/>
                        </a:lnTo>
                        <a:lnTo>
                          <a:pt x="93" y="356"/>
                        </a:lnTo>
                        <a:lnTo>
                          <a:pt x="102" y="356"/>
                        </a:lnTo>
                        <a:lnTo>
                          <a:pt x="102" y="348"/>
                        </a:lnTo>
                        <a:lnTo>
                          <a:pt x="119" y="339"/>
                        </a:lnTo>
                        <a:lnTo>
                          <a:pt x="119" y="331"/>
                        </a:lnTo>
                        <a:lnTo>
                          <a:pt x="110" y="322"/>
                        </a:lnTo>
                        <a:lnTo>
                          <a:pt x="102" y="322"/>
                        </a:lnTo>
                        <a:lnTo>
                          <a:pt x="102" y="314"/>
                        </a:lnTo>
                        <a:lnTo>
                          <a:pt x="93" y="314"/>
                        </a:lnTo>
                        <a:lnTo>
                          <a:pt x="102" y="305"/>
                        </a:lnTo>
                        <a:lnTo>
                          <a:pt x="93" y="297"/>
                        </a:lnTo>
                        <a:lnTo>
                          <a:pt x="93" y="280"/>
                        </a:lnTo>
                        <a:lnTo>
                          <a:pt x="85" y="271"/>
                        </a:lnTo>
                        <a:lnTo>
                          <a:pt x="85" y="263"/>
                        </a:lnTo>
                        <a:lnTo>
                          <a:pt x="85" y="255"/>
                        </a:lnTo>
                        <a:lnTo>
                          <a:pt x="85" y="246"/>
                        </a:lnTo>
                        <a:lnTo>
                          <a:pt x="85" y="238"/>
                        </a:lnTo>
                        <a:lnTo>
                          <a:pt x="93" y="229"/>
                        </a:lnTo>
                        <a:lnTo>
                          <a:pt x="85" y="229"/>
                        </a:lnTo>
                        <a:lnTo>
                          <a:pt x="85" y="221"/>
                        </a:lnTo>
                        <a:lnTo>
                          <a:pt x="93" y="229"/>
                        </a:lnTo>
                        <a:lnTo>
                          <a:pt x="93" y="221"/>
                        </a:lnTo>
                        <a:lnTo>
                          <a:pt x="93" y="212"/>
                        </a:lnTo>
                        <a:lnTo>
                          <a:pt x="93" y="204"/>
                        </a:lnTo>
                        <a:lnTo>
                          <a:pt x="102" y="195"/>
                        </a:lnTo>
                        <a:lnTo>
                          <a:pt x="93" y="187"/>
                        </a:lnTo>
                        <a:lnTo>
                          <a:pt x="93" y="178"/>
                        </a:lnTo>
                        <a:lnTo>
                          <a:pt x="93" y="170"/>
                        </a:lnTo>
                        <a:lnTo>
                          <a:pt x="102" y="161"/>
                        </a:lnTo>
                        <a:lnTo>
                          <a:pt x="93" y="161"/>
                        </a:lnTo>
                        <a:lnTo>
                          <a:pt x="102" y="153"/>
                        </a:lnTo>
                        <a:lnTo>
                          <a:pt x="93" y="144"/>
                        </a:lnTo>
                        <a:lnTo>
                          <a:pt x="102" y="144"/>
                        </a:lnTo>
                        <a:lnTo>
                          <a:pt x="102" y="136"/>
                        </a:lnTo>
                        <a:lnTo>
                          <a:pt x="102" y="127"/>
                        </a:lnTo>
                        <a:lnTo>
                          <a:pt x="102" y="110"/>
                        </a:lnTo>
                        <a:lnTo>
                          <a:pt x="102" y="102"/>
                        </a:lnTo>
                        <a:lnTo>
                          <a:pt x="110" y="94"/>
                        </a:lnTo>
                        <a:lnTo>
                          <a:pt x="119" y="94"/>
                        </a:lnTo>
                        <a:lnTo>
                          <a:pt x="127" y="94"/>
                        </a:lnTo>
                        <a:lnTo>
                          <a:pt x="127" y="102"/>
                        </a:lnTo>
                        <a:lnTo>
                          <a:pt x="136" y="102"/>
                        </a:lnTo>
                        <a:lnTo>
                          <a:pt x="144" y="102"/>
                        </a:lnTo>
                        <a:lnTo>
                          <a:pt x="144" y="110"/>
                        </a:lnTo>
                        <a:lnTo>
                          <a:pt x="153" y="119"/>
                        </a:lnTo>
                        <a:lnTo>
                          <a:pt x="161" y="119"/>
                        </a:lnTo>
                        <a:lnTo>
                          <a:pt x="170" y="110"/>
                        </a:lnTo>
                        <a:lnTo>
                          <a:pt x="170" y="102"/>
                        </a:lnTo>
                        <a:lnTo>
                          <a:pt x="178" y="102"/>
                        </a:lnTo>
                        <a:lnTo>
                          <a:pt x="187" y="17"/>
                        </a:lnTo>
                        <a:lnTo>
                          <a:pt x="195" y="0"/>
                        </a:lnTo>
                        <a:lnTo>
                          <a:pt x="306" y="17"/>
                        </a:lnTo>
                        <a:lnTo>
                          <a:pt x="340" y="26"/>
                        </a:lnTo>
                        <a:lnTo>
                          <a:pt x="374" y="34"/>
                        </a:lnTo>
                        <a:lnTo>
                          <a:pt x="459" y="51"/>
                        </a:lnTo>
                        <a:lnTo>
                          <a:pt x="526" y="60"/>
                        </a:lnTo>
                        <a:lnTo>
                          <a:pt x="552" y="60"/>
                        </a:lnTo>
                        <a:lnTo>
                          <a:pt x="603" y="68"/>
                        </a:lnTo>
                        <a:lnTo>
                          <a:pt x="696" y="85"/>
                        </a:lnTo>
                        <a:lnTo>
                          <a:pt x="679" y="212"/>
                        </a:lnTo>
                        <a:lnTo>
                          <a:pt x="662" y="339"/>
                        </a:lnTo>
                        <a:lnTo>
                          <a:pt x="654" y="390"/>
                        </a:lnTo>
                        <a:lnTo>
                          <a:pt x="637" y="492"/>
                        </a:lnTo>
                        <a:lnTo>
                          <a:pt x="628" y="568"/>
                        </a:lnTo>
                        <a:lnTo>
                          <a:pt x="620" y="619"/>
                        </a:lnTo>
                        <a:lnTo>
                          <a:pt x="611" y="661"/>
                        </a:lnTo>
                        <a:lnTo>
                          <a:pt x="594" y="805"/>
                        </a:lnTo>
                        <a:lnTo>
                          <a:pt x="442" y="780"/>
                        </a:lnTo>
                        <a:lnTo>
                          <a:pt x="374" y="771"/>
                        </a:lnTo>
                        <a:lnTo>
                          <a:pt x="348" y="754"/>
                        </a:lnTo>
                        <a:lnTo>
                          <a:pt x="153" y="644"/>
                        </a:lnTo>
                        <a:lnTo>
                          <a:pt x="0" y="560"/>
                        </a:lnTo>
                        <a:lnTo>
                          <a:pt x="8" y="543"/>
                        </a:lnTo>
                        <a:lnTo>
                          <a:pt x="17" y="526"/>
                        </a:lnTo>
                        <a:lnTo>
                          <a:pt x="34" y="534"/>
                        </a:lnTo>
                        <a:lnTo>
                          <a:pt x="34" y="526"/>
                        </a:lnTo>
                        <a:lnTo>
                          <a:pt x="42" y="526"/>
                        </a:lnTo>
                        <a:lnTo>
                          <a:pt x="42" y="517"/>
                        </a:lnTo>
                        <a:lnTo>
                          <a:pt x="51" y="517"/>
                        </a:lnTo>
                        <a:lnTo>
                          <a:pt x="51" y="509"/>
                        </a:lnTo>
                        <a:lnTo>
                          <a:pt x="51" y="500"/>
                        </a:lnTo>
                        <a:lnTo>
                          <a:pt x="42" y="492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414" name="Freeform 43"/>
                  <p:cNvSpPr>
                    <a:spLocks/>
                  </p:cNvSpPr>
                  <p:nvPr/>
                </p:nvSpPr>
                <p:spPr bwMode="auto">
                  <a:xfrm>
                    <a:off x="4150" y="2258"/>
                    <a:ext cx="866" cy="390"/>
                  </a:xfrm>
                  <a:custGeom>
                    <a:avLst/>
                    <a:gdLst>
                      <a:gd name="T0" fmla="*/ 0 w 866"/>
                      <a:gd name="T1" fmla="*/ 305 h 390"/>
                      <a:gd name="T2" fmla="*/ 25 w 866"/>
                      <a:gd name="T3" fmla="*/ 297 h 390"/>
                      <a:gd name="T4" fmla="*/ 34 w 866"/>
                      <a:gd name="T5" fmla="*/ 271 h 390"/>
                      <a:gd name="T6" fmla="*/ 68 w 866"/>
                      <a:gd name="T7" fmla="*/ 254 h 390"/>
                      <a:gd name="T8" fmla="*/ 93 w 866"/>
                      <a:gd name="T9" fmla="*/ 238 h 390"/>
                      <a:gd name="T10" fmla="*/ 102 w 866"/>
                      <a:gd name="T11" fmla="*/ 229 h 390"/>
                      <a:gd name="T12" fmla="*/ 127 w 866"/>
                      <a:gd name="T13" fmla="*/ 212 h 390"/>
                      <a:gd name="T14" fmla="*/ 136 w 866"/>
                      <a:gd name="T15" fmla="*/ 195 h 390"/>
                      <a:gd name="T16" fmla="*/ 153 w 866"/>
                      <a:gd name="T17" fmla="*/ 178 h 390"/>
                      <a:gd name="T18" fmla="*/ 170 w 866"/>
                      <a:gd name="T19" fmla="*/ 187 h 390"/>
                      <a:gd name="T20" fmla="*/ 187 w 866"/>
                      <a:gd name="T21" fmla="*/ 170 h 390"/>
                      <a:gd name="T22" fmla="*/ 212 w 866"/>
                      <a:gd name="T23" fmla="*/ 161 h 390"/>
                      <a:gd name="T24" fmla="*/ 237 w 866"/>
                      <a:gd name="T25" fmla="*/ 136 h 390"/>
                      <a:gd name="T26" fmla="*/ 237 w 866"/>
                      <a:gd name="T27" fmla="*/ 102 h 390"/>
                      <a:gd name="T28" fmla="*/ 365 w 866"/>
                      <a:gd name="T29" fmla="*/ 85 h 390"/>
                      <a:gd name="T30" fmla="*/ 484 w 866"/>
                      <a:gd name="T31" fmla="*/ 60 h 390"/>
                      <a:gd name="T32" fmla="*/ 577 w 866"/>
                      <a:gd name="T33" fmla="*/ 51 h 390"/>
                      <a:gd name="T34" fmla="*/ 696 w 866"/>
                      <a:gd name="T35" fmla="*/ 26 h 390"/>
                      <a:gd name="T36" fmla="*/ 781 w 866"/>
                      <a:gd name="T37" fmla="*/ 9 h 390"/>
                      <a:gd name="T38" fmla="*/ 815 w 866"/>
                      <a:gd name="T39" fmla="*/ 17 h 390"/>
                      <a:gd name="T40" fmla="*/ 823 w 866"/>
                      <a:gd name="T41" fmla="*/ 26 h 390"/>
                      <a:gd name="T42" fmla="*/ 823 w 866"/>
                      <a:gd name="T43" fmla="*/ 34 h 390"/>
                      <a:gd name="T44" fmla="*/ 798 w 866"/>
                      <a:gd name="T45" fmla="*/ 34 h 390"/>
                      <a:gd name="T46" fmla="*/ 790 w 866"/>
                      <a:gd name="T47" fmla="*/ 51 h 390"/>
                      <a:gd name="T48" fmla="*/ 764 w 866"/>
                      <a:gd name="T49" fmla="*/ 77 h 390"/>
                      <a:gd name="T50" fmla="*/ 747 w 866"/>
                      <a:gd name="T51" fmla="*/ 43 h 390"/>
                      <a:gd name="T52" fmla="*/ 747 w 866"/>
                      <a:gd name="T53" fmla="*/ 51 h 390"/>
                      <a:gd name="T54" fmla="*/ 781 w 866"/>
                      <a:gd name="T55" fmla="*/ 77 h 390"/>
                      <a:gd name="T56" fmla="*/ 823 w 866"/>
                      <a:gd name="T57" fmla="*/ 102 h 390"/>
                      <a:gd name="T58" fmla="*/ 832 w 866"/>
                      <a:gd name="T59" fmla="*/ 85 h 390"/>
                      <a:gd name="T60" fmla="*/ 849 w 866"/>
                      <a:gd name="T61" fmla="*/ 110 h 390"/>
                      <a:gd name="T62" fmla="*/ 790 w 866"/>
                      <a:gd name="T63" fmla="*/ 144 h 390"/>
                      <a:gd name="T64" fmla="*/ 781 w 866"/>
                      <a:gd name="T65" fmla="*/ 153 h 390"/>
                      <a:gd name="T66" fmla="*/ 781 w 866"/>
                      <a:gd name="T67" fmla="*/ 170 h 390"/>
                      <a:gd name="T68" fmla="*/ 790 w 866"/>
                      <a:gd name="T69" fmla="*/ 187 h 390"/>
                      <a:gd name="T70" fmla="*/ 756 w 866"/>
                      <a:gd name="T71" fmla="*/ 204 h 390"/>
                      <a:gd name="T72" fmla="*/ 764 w 866"/>
                      <a:gd name="T73" fmla="*/ 221 h 390"/>
                      <a:gd name="T74" fmla="*/ 815 w 866"/>
                      <a:gd name="T75" fmla="*/ 212 h 390"/>
                      <a:gd name="T76" fmla="*/ 798 w 866"/>
                      <a:gd name="T77" fmla="*/ 246 h 390"/>
                      <a:gd name="T78" fmla="*/ 713 w 866"/>
                      <a:gd name="T79" fmla="*/ 297 h 390"/>
                      <a:gd name="T80" fmla="*/ 679 w 866"/>
                      <a:gd name="T81" fmla="*/ 339 h 390"/>
                      <a:gd name="T82" fmla="*/ 671 w 866"/>
                      <a:gd name="T83" fmla="*/ 373 h 390"/>
                      <a:gd name="T84" fmla="*/ 509 w 866"/>
                      <a:gd name="T85" fmla="*/ 314 h 390"/>
                      <a:gd name="T86" fmla="*/ 390 w 866"/>
                      <a:gd name="T87" fmla="*/ 305 h 390"/>
                      <a:gd name="T88" fmla="*/ 348 w 866"/>
                      <a:gd name="T89" fmla="*/ 280 h 390"/>
                      <a:gd name="T90" fmla="*/ 331 w 866"/>
                      <a:gd name="T91" fmla="*/ 271 h 390"/>
                      <a:gd name="T92" fmla="*/ 237 w 866"/>
                      <a:gd name="T93" fmla="*/ 280 h 390"/>
                      <a:gd name="T94" fmla="*/ 195 w 866"/>
                      <a:gd name="T95" fmla="*/ 288 h 390"/>
                      <a:gd name="T96" fmla="*/ 178 w 866"/>
                      <a:gd name="T97" fmla="*/ 297 h 390"/>
                      <a:gd name="T98" fmla="*/ 161 w 866"/>
                      <a:gd name="T99" fmla="*/ 305 h 390"/>
                      <a:gd name="T100" fmla="*/ 76 w 866"/>
                      <a:gd name="T101" fmla="*/ 331 h 390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866"/>
                      <a:gd name="T154" fmla="*/ 0 h 390"/>
                      <a:gd name="T155" fmla="*/ 866 w 866"/>
                      <a:gd name="T156" fmla="*/ 390 h 390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866" h="390">
                        <a:moveTo>
                          <a:pt x="34" y="339"/>
                        </a:moveTo>
                        <a:lnTo>
                          <a:pt x="17" y="339"/>
                        </a:lnTo>
                        <a:lnTo>
                          <a:pt x="0" y="339"/>
                        </a:lnTo>
                        <a:lnTo>
                          <a:pt x="0" y="314"/>
                        </a:lnTo>
                        <a:lnTo>
                          <a:pt x="0" y="305"/>
                        </a:lnTo>
                        <a:lnTo>
                          <a:pt x="8" y="305"/>
                        </a:lnTo>
                        <a:lnTo>
                          <a:pt x="17" y="305"/>
                        </a:lnTo>
                        <a:lnTo>
                          <a:pt x="17" y="297"/>
                        </a:lnTo>
                        <a:lnTo>
                          <a:pt x="25" y="297"/>
                        </a:lnTo>
                        <a:lnTo>
                          <a:pt x="25" y="288"/>
                        </a:lnTo>
                        <a:lnTo>
                          <a:pt x="25" y="280"/>
                        </a:lnTo>
                        <a:lnTo>
                          <a:pt x="34" y="271"/>
                        </a:lnTo>
                        <a:lnTo>
                          <a:pt x="42" y="263"/>
                        </a:lnTo>
                        <a:lnTo>
                          <a:pt x="51" y="254"/>
                        </a:lnTo>
                        <a:lnTo>
                          <a:pt x="59" y="254"/>
                        </a:lnTo>
                        <a:lnTo>
                          <a:pt x="68" y="254"/>
                        </a:lnTo>
                        <a:lnTo>
                          <a:pt x="76" y="254"/>
                        </a:lnTo>
                        <a:lnTo>
                          <a:pt x="85" y="246"/>
                        </a:lnTo>
                        <a:lnTo>
                          <a:pt x="93" y="238"/>
                        </a:lnTo>
                        <a:lnTo>
                          <a:pt x="93" y="229"/>
                        </a:lnTo>
                        <a:lnTo>
                          <a:pt x="102" y="229"/>
                        </a:lnTo>
                        <a:lnTo>
                          <a:pt x="110" y="229"/>
                        </a:lnTo>
                        <a:lnTo>
                          <a:pt x="110" y="221"/>
                        </a:lnTo>
                        <a:lnTo>
                          <a:pt x="119" y="221"/>
                        </a:lnTo>
                        <a:lnTo>
                          <a:pt x="127" y="221"/>
                        </a:lnTo>
                        <a:lnTo>
                          <a:pt x="127" y="212"/>
                        </a:lnTo>
                        <a:lnTo>
                          <a:pt x="127" y="204"/>
                        </a:lnTo>
                        <a:lnTo>
                          <a:pt x="127" y="195"/>
                        </a:lnTo>
                        <a:lnTo>
                          <a:pt x="136" y="204"/>
                        </a:lnTo>
                        <a:lnTo>
                          <a:pt x="136" y="195"/>
                        </a:lnTo>
                        <a:lnTo>
                          <a:pt x="136" y="187"/>
                        </a:lnTo>
                        <a:lnTo>
                          <a:pt x="153" y="178"/>
                        </a:lnTo>
                        <a:lnTo>
                          <a:pt x="153" y="187"/>
                        </a:lnTo>
                        <a:lnTo>
                          <a:pt x="161" y="195"/>
                        </a:lnTo>
                        <a:lnTo>
                          <a:pt x="170" y="187"/>
                        </a:lnTo>
                        <a:lnTo>
                          <a:pt x="178" y="178"/>
                        </a:lnTo>
                        <a:lnTo>
                          <a:pt x="178" y="170"/>
                        </a:lnTo>
                        <a:lnTo>
                          <a:pt x="187" y="170"/>
                        </a:lnTo>
                        <a:lnTo>
                          <a:pt x="195" y="161"/>
                        </a:lnTo>
                        <a:lnTo>
                          <a:pt x="204" y="170"/>
                        </a:lnTo>
                        <a:lnTo>
                          <a:pt x="212" y="161"/>
                        </a:lnTo>
                        <a:lnTo>
                          <a:pt x="221" y="144"/>
                        </a:lnTo>
                        <a:lnTo>
                          <a:pt x="229" y="136"/>
                        </a:lnTo>
                        <a:lnTo>
                          <a:pt x="237" y="136"/>
                        </a:lnTo>
                        <a:lnTo>
                          <a:pt x="237" y="127"/>
                        </a:lnTo>
                        <a:lnTo>
                          <a:pt x="237" y="110"/>
                        </a:lnTo>
                        <a:lnTo>
                          <a:pt x="237" y="102"/>
                        </a:lnTo>
                        <a:lnTo>
                          <a:pt x="271" y="93"/>
                        </a:lnTo>
                        <a:lnTo>
                          <a:pt x="314" y="93"/>
                        </a:lnTo>
                        <a:lnTo>
                          <a:pt x="322" y="85"/>
                        </a:lnTo>
                        <a:lnTo>
                          <a:pt x="348" y="85"/>
                        </a:lnTo>
                        <a:lnTo>
                          <a:pt x="365" y="85"/>
                        </a:lnTo>
                        <a:lnTo>
                          <a:pt x="407" y="77"/>
                        </a:lnTo>
                        <a:lnTo>
                          <a:pt x="441" y="68"/>
                        </a:lnTo>
                        <a:lnTo>
                          <a:pt x="458" y="68"/>
                        </a:lnTo>
                        <a:lnTo>
                          <a:pt x="484" y="60"/>
                        </a:lnTo>
                        <a:lnTo>
                          <a:pt x="492" y="60"/>
                        </a:lnTo>
                        <a:lnTo>
                          <a:pt x="526" y="60"/>
                        </a:lnTo>
                        <a:lnTo>
                          <a:pt x="535" y="51"/>
                        </a:lnTo>
                        <a:lnTo>
                          <a:pt x="569" y="51"/>
                        </a:lnTo>
                        <a:lnTo>
                          <a:pt x="577" y="51"/>
                        </a:lnTo>
                        <a:lnTo>
                          <a:pt x="603" y="43"/>
                        </a:lnTo>
                        <a:lnTo>
                          <a:pt x="620" y="34"/>
                        </a:lnTo>
                        <a:lnTo>
                          <a:pt x="637" y="34"/>
                        </a:lnTo>
                        <a:lnTo>
                          <a:pt x="679" y="26"/>
                        </a:lnTo>
                        <a:lnTo>
                          <a:pt x="696" y="26"/>
                        </a:lnTo>
                        <a:lnTo>
                          <a:pt x="722" y="17"/>
                        </a:lnTo>
                        <a:lnTo>
                          <a:pt x="756" y="9"/>
                        </a:lnTo>
                        <a:lnTo>
                          <a:pt x="764" y="9"/>
                        </a:lnTo>
                        <a:lnTo>
                          <a:pt x="781" y="9"/>
                        </a:lnTo>
                        <a:lnTo>
                          <a:pt x="798" y="0"/>
                        </a:lnTo>
                        <a:lnTo>
                          <a:pt x="807" y="0"/>
                        </a:lnTo>
                        <a:lnTo>
                          <a:pt x="807" y="9"/>
                        </a:lnTo>
                        <a:lnTo>
                          <a:pt x="815" y="17"/>
                        </a:lnTo>
                        <a:lnTo>
                          <a:pt x="823" y="26"/>
                        </a:lnTo>
                        <a:lnTo>
                          <a:pt x="823" y="17"/>
                        </a:lnTo>
                        <a:lnTo>
                          <a:pt x="823" y="26"/>
                        </a:lnTo>
                        <a:lnTo>
                          <a:pt x="840" y="51"/>
                        </a:lnTo>
                        <a:lnTo>
                          <a:pt x="840" y="60"/>
                        </a:lnTo>
                        <a:lnTo>
                          <a:pt x="840" y="51"/>
                        </a:lnTo>
                        <a:lnTo>
                          <a:pt x="832" y="34"/>
                        </a:lnTo>
                        <a:lnTo>
                          <a:pt x="823" y="34"/>
                        </a:lnTo>
                        <a:lnTo>
                          <a:pt x="815" y="26"/>
                        </a:lnTo>
                        <a:lnTo>
                          <a:pt x="823" y="43"/>
                        </a:lnTo>
                        <a:lnTo>
                          <a:pt x="823" y="51"/>
                        </a:lnTo>
                        <a:lnTo>
                          <a:pt x="798" y="34"/>
                        </a:lnTo>
                        <a:lnTo>
                          <a:pt x="807" y="51"/>
                        </a:lnTo>
                        <a:lnTo>
                          <a:pt x="798" y="51"/>
                        </a:lnTo>
                        <a:lnTo>
                          <a:pt x="790" y="51"/>
                        </a:lnTo>
                        <a:lnTo>
                          <a:pt x="798" y="60"/>
                        </a:lnTo>
                        <a:lnTo>
                          <a:pt x="773" y="68"/>
                        </a:lnTo>
                        <a:lnTo>
                          <a:pt x="781" y="68"/>
                        </a:lnTo>
                        <a:lnTo>
                          <a:pt x="773" y="77"/>
                        </a:lnTo>
                        <a:lnTo>
                          <a:pt x="764" y="77"/>
                        </a:lnTo>
                        <a:lnTo>
                          <a:pt x="756" y="77"/>
                        </a:lnTo>
                        <a:lnTo>
                          <a:pt x="764" y="77"/>
                        </a:lnTo>
                        <a:lnTo>
                          <a:pt x="756" y="77"/>
                        </a:lnTo>
                        <a:lnTo>
                          <a:pt x="747" y="68"/>
                        </a:lnTo>
                        <a:lnTo>
                          <a:pt x="747" y="43"/>
                        </a:lnTo>
                        <a:lnTo>
                          <a:pt x="739" y="43"/>
                        </a:lnTo>
                        <a:lnTo>
                          <a:pt x="722" y="43"/>
                        </a:lnTo>
                        <a:lnTo>
                          <a:pt x="747" y="43"/>
                        </a:lnTo>
                        <a:lnTo>
                          <a:pt x="747" y="51"/>
                        </a:lnTo>
                        <a:lnTo>
                          <a:pt x="747" y="68"/>
                        </a:lnTo>
                        <a:lnTo>
                          <a:pt x="756" y="85"/>
                        </a:lnTo>
                        <a:lnTo>
                          <a:pt x="756" y="93"/>
                        </a:lnTo>
                        <a:lnTo>
                          <a:pt x="781" y="77"/>
                        </a:lnTo>
                        <a:lnTo>
                          <a:pt x="790" y="85"/>
                        </a:lnTo>
                        <a:lnTo>
                          <a:pt x="807" y="77"/>
                        </a:lnTo>
                        <a:lnTo>
                          <a:pt x="815" y="77"/>
                        </a:lnTo>
                        <a:lnTo>
                          <a:pt x="823" y="77"/>
                        </a:lnTo>
                        <a:lnTo>
                          <a:pt x="823" y="102"/>
                        </a:lnTo>
                        <a:lnTo>
                          <a:pt x="832" y="110"/>
                        </a:lnTo>
                        <a:lnTo>
                          <a:pt x="815" y="110"/>
                        </a:lnTo>
                        <a:lnTo>
                          <a:pt x="823" y="110"/>
                        </a:lnTo>
                        <a:lnTo>
                          <a:pt x="832" y="110"/>
                        </a:lnTo>
                        <a:lnTo>
                          <a:pt x="832" y="85"/>
                        </a:lnTo>
                        <a:lnTo>
                          <a:pt x="849" y="77"/>
                        </a:lnTo>
                        <a:lnTo>
                          <a:pt x="857" y="77"/>
                        </a:lnTo>
                        <a:lnTo>
                          <a:pt x="866" y="102"/>
                        </a:lnTo>
                        <a:lnTo>
                          <a:pt x="857" y="119"/>
                        </a:lnTo>
                        <a:lnTo>
                          <a:pt x="849" y="110"/>
                        </a:lnTo>
                        <a:lnTo>
                          <a:pt x="840" y="144"/>
                        </a:lnTo>
                        <a:lnTo>
                          <a:pt x="823" y="153"/>
                        </a:lnTo>
                        <a:lnTo>
                          <a:pt x="790" y="153"/>
                        </a:lnTo>
                        <a:lnTo>
                          <a:pt x="790" y="144"/>
                        </a:lnTo>
                        <a:lnTo>
                          <a:pt x="790" y="136"/>
                        </a:lnTo>
                        <a:lnTo>
                          <a:pt x="781" y="136"/>
                        </a:lnTo>
                        <a:lnTo>
                          <a:pt x="790" y="136"/>
                        </a:lnTo>
                        <a:lnTo>
                          <a:pt x="773" y="144"/>
                        </a:lnTo>
                        <a:lnTo>
                          <a:pt x="781" y="153"/>
                        </a:lnTo>
                        <a:lnTo>
                          <a:pt x="773" y="161"/>
                        </a:lnTo>
                        <a:lnTo>
                          <a:pt x="730" y="153"/>
                        </a:lnTo>
                        <a:lnTo>
                          <a:pt x="739" y="161"/>
                        </a:lnTo>
                        <a:lnTo>
                          <a:pt x="773" y="170"/>
                        </a:lnTo>
                        <a:lnTo>
                          <a:pt x="781" y="170"/>
                        </a:lnTo>
                        <a:lnTo>
                          <a:pt x="790" y="170"/>
                        </a:lnTo>
                        <a:lnTo>
                          <a:pt x="798" y="178"/>
                        </a:lnTo>
                        <a:lnTo>
                          <a:pt x="781" y="187"/>
                        </a:lnTo>
                        <a:lnTo>
                          <a:pt x="790" y="187"/>
                        </a:lnTo>
                        <a:lnTo>
                          <a:pt x="790" y="204"/>
                        </a:lnTo>
                        <a:lnTo>
                          <a:pt x="781" y="204"/>
                        </a:lnTo>
                        <a:lnTo>
                          <a:pt x="764" y="212"/>
                        </a:lnTo>
                        <a:lnTo>
                          <a:pt x="756" y="212"/>
                        </a:lnTo>
                        <a:lnTo>
                          <a:pt x="756" y="204"/>
                        </a:lnTo>
                        <a:lnTo>
                          <a:pt x="747" y="204"/>
                        </a:lnTo>
                        <a:lnTo>
                          <a:pt x="739" y="204"/>
                        </a:lnTo>
                        <a:lnTo>
                          <a:pt x="739" y="212"/>
                        </a:lnTo>
                        <a:lnTo>
                          <a:pt x="747" y="212"/>
                        </a:lnTo>
                        <a:lnTo>
                          <a:pt x="764" y="221"/>
                        </a:lnTo>
                        <a:lnTo>
                          <a:pt x="790" y="221"/>
                        </a:lnTo>
                        <a:lnTo>
                          <a:pt x="781" y="212"/>
                        </a:lnTo>
                        <a:lnTo>
                          <a:pt x="798" y="212"/>
                        </a:lnTo>
                        <a:lnTo>
                          <a:pt x="807" y="204"/>
                        </a:lnTo>
                        <a:lnTo>
                          <a:pt x="815" y="212"/>
                        </a:lnTo>
                        <a:lnTo>
                          <a:pt x="823" y="204"/>
                        </a:lnTo>
                        <a:lnTo>
                          <a:pt x="823" y="212"/>
                        </a:lnTo>
                        <a:lnTo>
                          <a:pt x="807" y="229"/>
                        </a:lnTo>
                        <a:lnTo>
                          <a:pt x="798" y="246"/>
                        </a:lnTo>
                        <a:lnTo>
                          <a:pt x="756" y="254"/>
                        </a:lnTo>
                        <a:lnTo>
                          <a:pt x="739" y="246"/>
                        </a:lnTo>
                        <a:lnTo>
                          <a:pt x="747" y="263"/>
                        </a:lnTo>
                        <a:lnTo>
                          <a:pt x="713" y="297"/>
                        </a:lnTo>
                        <a:lnTo>
                          <a:pt x="705" y="305"/>
                        </a:lnTo>
                        <a:lnTo>
                          <a:pt x="705" y="297"/>
                        </a:lnTo>
                        <a:lnTo>
                          <a:pt x="705" y="305"/>
                        </a:lnTo>
                        <a:lnTo>
                          <a:pt x="688" y="322"/>
                        </a:lnTo>
                        <a:lnTo>
                          <a:pt x="679" y="339"/>
                        </a:lnTo>
                        <a:lnTo>
                          <a:pt x="679" y="356"/>
                        </a:lnTo>
                        <a:lnTo>
                          <a:pt x="671" y="339"/>
                        </a:lnTo>
                        <a:lnTo>
                          <a:pt x="679" y="365"/>
                        </a:lnTo>
                        <a:lnTo>
                          <a:pt x="671" y="373"/>
                        </a:lnTo>
                        <a:lnTo>
                          <a:pt x="611" y="390"/>
                        </a:lnTo>
                        <a:lnTo>
                          <a:pt x="603" y="382"/>
                        </a:lnTo>
                        <a:lnTo>
                          <a:pt x="552" y="348"/>
                        </a:lnTo>
                        <a:lnTo>
                          <a:pt x="509" y="314"/>
                        </a:lnTo>
                        <a:lnTo>
                          <a:pt x="484" y="297"/>
                        </a:lnTo>
                        <a:lnTo>
                          <a:pt x="475" y="297"/>
                        </a:lnTo>
                        <a:lnTo>
                          <a:pt x="458" y="297"/>
                        </a:lnTo>
                        <a:lnTo>
                          <a:pt x="416" y="305"/>
                        </a:lnTo>
                        <a:lnTo>
                          <a:pt x="390" y="305"/>
                        </a:lnTo>
                        <a:lnTo>
                          <a:pt x="365" y="314"/>
                        </a:lnTo>
                        <a:lnTo>
                          <a:pt x="365" y="297"/>
                        </a:lnTo>
                        <a:lnTo>
                          <a:pt x="356" y="288"/>
                        </a:lnTo>
                        <a:lnTo>
                          <a:pt x="348" y="280"/>
                        </a:lnTo>
                        <a:lnTo>
                          <a:pt x="331" y="288"/>
                        </a:lnTo>
                        <a:lnTo>
                          <a:pt x="331" y="280"/>
                        </a:lnTo>
                        <a:lnTo>
                          <a:pt x="331" y="271"/>
                        </a:lnTo>
                        <a:lnTo>
                          <a:pt x="305" y="271"/>
                        </a:lnTo>
                        <a:lnTo>
                          <a:pt x="297" y="271"/>
                        </a:lnTo>
                        <a:lnTo>
                          <a:pt x="254" y="280"/>
                        </a:lnTo>
                        <a:lnTo>
                          <a:pt x="246" y="280"/>
                        </a:lnTo>
                        <a:lnTo>
                          <a:pt x="237" y="280"/>
                        </a:lnTo>
                        <a:lnTo>
                          <a:pt x="212" y="288"/>
                        </a:lnTo>
                        <a:lnTo>
                          <a:pt x="204" y="288"/>
                        </a:lnTo>
                        <a:lnTo>
                          <a:pt x="195" y="288"/>
                        </a:lnTo>
                        <a:lnTo>
                          <a:pt x="187" y="288"/>
                        </a:lnTo>
                        <a:lnTo>
                          <a:pt x="178" y="297"/>
                        </a:lnTo>
                        <a:lnTo>
                          <a:pt x="170" y="297"/>
                        </a:lnTo>
                        <a:lnTo>
                          <a:pt x="161" y="305"/>
                        </a:lnTo>
                        <a:lnTo>
                          <a:pt x="153" y="305"/>
                        </a:lnTo>
                        <a:lnTo>
                          <a:pt x="144" y="314"/>
                        </a:lnTo>
                        <a:lnTo>
                          <a:pt x="136" y="322"/>
                        </a:lnTo>
                        <a:lnTo>
                          <a:pt x="119" y="322"/>
                        </a:lnTo>
                        <a:lnTo>
                          <a:pt x="76" y="331"/>
                        </a:lnTo>
                        <a:lnTo>
                          <a:pt x="34" y="339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415" name="Freeform 44"/>
                  <p:cNvSpPr>
                    <a:spLocks/>
                  </p:cNvSpPr>
                  <p:nvPr/>
                </p:nvSpPr>
                <p:spPr bwMode="auto">
                  <a:xfrm>
                    <a:off x="4957" y="2258"/>
                    <a:ext cx="16" cy="9"/>
                  </a:xfrm>
                  <a:custGeom>
                    <a:avLst/>
                    <a:gdLst>
                      <a:gd name="T0" fmla="*/ 0 w 16"/>
                      <a:gd name="T1" fmla="*/ 0 h 9"/>
                      <a:gd name="T2" fmla="*/ 8 w 16"/>
                      <a:gd name="T3" fmla="*/ 0 h 9"/>
                      <a:gd name="T4" fmla="*/ 16 w 16"/>
                      <a:gd name="T5" fmla="*/ 0 h 9"/>
                      <a:gd name="T6" fmla="*/ 16 w 16"/>
                      <a:gd name="T7" fmla="*/ 9 h 9"/>
                      <a:gd name="T8" fmla="*/ 8 w 16"/>
                      <a:gd name="T9" fmla="*/ 9 h 9"/>
                      <a:gd name="T10" fmla="*/ 8 w 16"/>
                      <a:gd name="T11" fmla="*/ 0 h 9"/>
                      <a:gd name="T12" fmla="*/ 0 w 16"/>
                      <a:gd name="T13" fmla="*/ 0 h 9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"/>
                      <a:gd name="T22" fmla="*/ 0 h 9"/>
                      <a:gd name="T23" fmla="*/ 16 w 16"/>
                      <a:gd name="T24" fmla="*/ 9 h 9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" h="9">
                        <a:moveTo>
                          <a:pt x="0" y="0"/>
                        </a:moveTo>
                        <a:lnTo>
                          <a:pt x="8" y="0"/>
                        </a:lnTo>
                        <a:lnTo>
                          <a:pt x="16" y="0"/>
                        </a:lnTo>
                        <a:lnTo>
                          <a:pt x="16" y="9"/>
                        </a:lnTo>
                        <a:lnTo>
                          <a:pt x="8" y="9"/>
                        </a:lnTo>
                        <a:lnTo>
                          <a:pt x="8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416" name="Freeform 45"/>
                  <p:cNvSpPr>
                    <a:spLocks/>
                  </p:cNvSpPr>
                  <p:nvPr/>
                </p:nvSpPr>
                <p:spPr bwMode="auto">
                  <a:xfrm>
                    <a:off x="4973" y="2258"/>
                    <a:ext cx="51" cy="85"/>
                  </a:xfrm>
                  <a:custGeom>
                    <a:avLst/>
                    <a:gdLst>
                      <a:gd name="T0" fmla="*/ 0 w 51"/>
                      <a:gd name="T1" fmla="*/ 0 h 85"/>
                      <a:gd name="T2" fmla="*/ 0 w 51"/>
                      <a:gd name="T3" fmla="*/ 0 h 85"/>
                      <a:gd name="T4" fmla="*/ 17 w 51"/>
                      <a:gd name="T5" fmla="*/ 34 h 85"/>
                      <a:gd name="T6" fmla="*/ 51 w 51"/>
                      <a:gd name="T7" fmla="*/ 85 h 85"/>
                      <a:gd name="T8" fmla="*/ 34 w 51"/>
                      <a:gd name="T9" fmla="*/ 60 h 85"/>
                      <a:gd name="T10" fmla="*/ 26 w 51"/>
                      <a:gd name="T11" fmla="*/ 60 h 85"/>
                      <a:gd name="T12" fmla="*/ 17 w 51"/>
                      <a:gd name="T13" fmla="*/ 34 h 85"/>
                      <a:gd name="T14" fmla="*/ 0 w 51"/>
                      <a:gd name="T15" fmla="*/ 0 h 8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51"/>
                      <a:gd name="T25" fmla="*/ 0 h 85"/>
                      <a:gd name="T26" fmla="*/ 51 w 51"/>
                      <a:gd name="T27" fmla="*/ 85 h 85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51" h="85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17" y="34"/>
                        </a:lnTo>
                        <a:lnTo>
                          <a:pt x="51" y="85"/>
                        </a:lnTo>
                        <a:lnTo>
                          <a:pt x="34" y="60"/>
                        </a:lnTo>
                        <a:lnTo>
                          <a:pt x="26" y="60"/>
                        </a:lnTo>
                        <a:lnTo>
                          <a:pt x="17" y="3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417" name="Freeform 46"/>
                  <p:cNvSpPr>
                    <a:spLocks/>
                  </p:cNvSpPr>
                  <p:nvPr/>
                </p:nvSpPr>
                <p:spPr bwMode="auto">
                  <a:xfrm>
                    <a:off x="5024" y="2343"/>
                    <a:ext cx="17" cy="85"/>
                  </a:xfrm>
                  <a:custGeom>
                    <a:avLst/>
                    <a:gdLst>
                      <a:gd name="T0" fmla="*/ 9 w 17"/>
                      <a:gd name="T1" fmla="*/ 17 h 85"/>
                      <a:gd name="T2" fmla="*/ 9 w 17"/>
                      <a:gd name="T3" fmla="*/ 0 h 85"/>
                      <a:gd name="T4" fmla="*/ 17 w 17"/>
                      <a:gd name="T5" fmla="*/ 17 h 85"/>
                      <a:gd name="T6" fmla="*/ 17 w 17"/>
                      <a:gd name="T7" fmla="*/ 68 h 85"/>
                      <a:gd name="T8" fmla="*/ 0 w 17"/>
                      <a:gd name="T9" fmla="*/ 85 h 85"/>
                      <a:gd name="T10" fmla="*/ 0 w 17"/>
                      <a:gd name="T11" fmla="*/ 76 h 85"/>
                      <a:gd name="T12" fmla="*/ 17 w 17"/>
                      <a:gd name="T13" fmla="*/ 68 h 85"/>
                      <a:gd name="T14" fmla="*/ 17 w 17"/>
                      <a:gd name="T15" fmla="*/ 25 h 85"/>
                      <a:gd name="T16" fmla="*/ 9 w 17"/>
                      <a:gd name="T17" fmla="*/ 17 h 8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7"/>
                      <a:gd name="T28" fmla="*/ 0 h 85"/>
                      <a:gd name="T29" fmla="*/ 17 w 17"/>
                      <a:gd name="T30" fmla="*/ 85 h 8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7" h="85">
                        <a:moveTo>
                          <a:pt x="9" y="17"/>
                        </a:moveTo>
                        <a:lnTo>
                          <a:pt x="9" y="0"/>
                        </a:lnTo>
                        <a:lnTo>
                          <a:pt x="17" y="17"/>
                        </a:lnTo>
                        <a:lnTo>
                          <a:pt x="17" y="68"/>
                        </a:lnTo>
                        <a:lnTo>
                          <a:pt x="0" y="85"/>
                        </a:lnTo>
                        <a:lnTo>
                          <a:pt x="0" y="76"/>
                        </a:lnTo>
                        <a:lnTo>
                          <a:pt x="17" y="68"/>
                        </a:lnTo>
                        <a:lnTo>
                          <a:pt x="17" y="25"/>
                        </a:lnTo>
                        <a:lnTo>
                          <a:pt x="9" y="17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418" name="Freeform 47"/>
                  <p:cNvSpPr>
                    <a:spLocks/>
                  </p:cNvSpPr>
                  <p:nvPr/>
                </p:nvSpPr>
                <p:spPr bwMode="auto">
                  <a:xfrm>
                    <a:off x="4999" y="2428"/>
                    <a:ext cx="25" cy="17"/>
                  </a:xfrm>
                  <a:custGeom>
                    <a:avLst/>
                    <a:gdLst>
                      <a:gd name="T0" fmla="*/ 0 w 25"/>
                      <a:gd name="T1" fmla="*/ 17 h 17"/>
                      <a:gd name="T2" fmla="*/ 0 w 25"/>
                      <a:gd name="T3" fmla="*/ 8 h 17"/>
                      <a:gd name="T4" fmla="*/ 17 w 25"/>
                      <a:gd name="T5" fmla="*/ 0 h 17"/>
                      <a:gd name="T6" fmla="*/ 25 w 25"/>
                      <a:gd name="T7" fmla="*/ 0 h 17"/>
                      <a:gd name="T8" fmla="*/ 17 w 25"/>
                      <a:gd name="T9" fmla="*/ 0 h 17"/>
                      <a:gd name="T10" fmla="*/ 8 w 25"/>
                      <a:gd name="T11" fmla="*/ 8 h 17"/>
                      <a:gd name="T12" fmla="*/ 0 w 25"/>
                      <a:gd name="T13" fmla="*/ 17 h 17"/>
                      <a:gd name="T14" fmla="*/ 0 w 25"/>
                      <a:gd name="T15" fmla="*/ 17 h 17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5"/>
                      <a:gd name="T25" fmla="*/ 0 h 17"/>
                      <a:gd name="T26" fmla="*/ 25 w 25"/>
                      <a:gd name="T27" fmla="*/ 17 h 17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5" h="17">
                        <a:moveTo>
                          <a:pt x="0" y="17"/>
                        </a:moveTo>
                        <a:lnTo>
                          <a:pt x="0" y="8"/>
                        </a:lnTo>
                        <a:lnTo>
                          <a:pt x="17" y="0"/>
                        </a:lnTo>
                        <a:lnTo>
                          <a:pt x="25" y="0"/>
                        </a:lnTo>
                        <a:lnTo>
                          <a:pt x="17" y="0"/>
                        </a:lnTo>
                        <a:lnTo>
                          <a:pt x="8" y="8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419" name="Freeform 48"/>
                  <p:cNvSpPr>
                    <a:spLocks/>
                  </p:cNvSpPr>
                  <p:nvPr/>
                </p:nvSpPr>
                <p:spPr bwMode="auto">
                  <a:xfrm>
                    <a:off x="4957" y="2479"/>
                    <a:ext cx="16" cy="42"/>
                  </a:xfrm>
                  <a:custGeom>
                    <a:avLst/>
                    <a:gdLst>
                      <a:gd name="T0" fmla="*/ 0 w 16"/>
                      <a:gd name="T1" fmla="*/ 42 h 42"/>
                      <a:gd name="T2" fmla="*/ 0 w 16"/>
                      <a:gd name="T3" fmla="*/ 33 h 42"/>
                      <a:gd name="T4" fmla="*/ 0 w 16"/>
                      <a:gd name="T5" fmla="*/ 33 h 42"/>
                      <a:gd name="T6" fmla="*/ 8 w 16"/>
                      <a:gd name="T7" fmla="*/ 25 h 42"/>
                      <a:gd name="T8" fmla="*/ 8 w 16"/>
                      <a:gd name="T9" fmla="*/ 17 h 42"/>
                      <a:gd name="T10" fmla="*/ 16 w 16"/>
                      <a:gd name="T11" fmla="*/ 8 h 42"/>
                      <a:gd name="T12" fmla="*/ 16 w 16"/>
                      <a:gd name="T13" fmla="*/ 0 h 42"/>
                      <a:gd name="T14" fmla="*/ 8 w 16"/>
                      <a:gd name="T15" fmla="*/ 25 h 42"/>
                      <a:gd name="T16" fmla="*/ 0 w 16"/>
                      <a:gd name="T17" fmla="*/ 42 h 42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6"/>
                      <a:gd name="T28" fmla="*/ 0 h 42"/>
                      <a:gd name="T29" fmla="*/ 16 w 16"/>
                      <a:gd name="T30" fmla="*/ 42 h 42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6" h="42">
                        <a:moveTo>
                          <a:pt x="0" y="42"/>
                        </a:moveTo>
                        <a:lnTo>
                          <a:pt x="0" y="33"/>
                        </a:lnTo>
                        <a:lnTo>
                          <a:pt x="8" y="25"/>
                        </a:lnTo>
                        <a:lnTo>
                          <a:pt x="8" y="17"/>
                        </a:lnTo>
                        <a:lnTo>
                          <a:pt x="16" y="8"/>
                        </a:lnTo>
                        <a:lnTo>
                          <a:pt x="16" y="0"/>
                        </a:lnTo>
                        <a:lnTo>
                          <a:pt x="8" y="25"/>
                        </a:lnTo>
                        <a:lnTo>
                          <a:pt x="0" y="42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420" name="Freeform 49"/>
                  <p:cNvSpPr>
                    <a:spLocks/>
                  </p:cNvSpPr>
                  <p:nvPr/>
                </p:nvSpPr>
                <p:spPr bwMode="auto">
                  <a:xfrm>
                    <a:off x="1780" y="2453"/>
                    <a:ext cx="1427" cy="1390"/>
                  </a:xfrm>
                  <a:custGeom>
                    <a:avLst/>
                    <a:gdLst>
                      <a:gd name="T0" fmla="*/ 68 w 1427"/>
                      <a:gd name="T1" fmla="*/ 551 h 1390"/>
                      <a:gd name="T2" fmla="*/ 408 w 1427"/>
                      <a:gd name="T3" fmla="*/ 348 h 1390"/>
                      <a:gd name="T4" fmla="*/ 629 w 1427"/>
                      <a:gd name="T5" fmla="*/ 17 h 1390"/>
                      <a:gd name="T6" fmla="*/ 731 w 1427"/>
                      <a:gd name="T7" fmla="*/ 263 h 1390"/>
                      <a:gd name="T8" fmla="*/ 782 w 1427"/>
                      <a:gd name="T9" fmla="*/ 288 h 1390"/>
                      <a:gd name="T10" fmla="*/ 815 w 1427"/>
                      <a:gd name="T11" fmla="*/ 314 h 1390"/>
                      <a:gd name="T12" fmla="*/ 875 w 1427"/>
                      <a:gd name="T13" fmla="*/ 322 h 1390"/>
                      <a:gd name="T14" fmla="*/ 926 w 1427"/>
                      <a:gd name="T15" fmla="*/ 331 h 1390"/>
                      <a:gd name="T16" fmla="*/ 943 w 1427"/>
                      <a:gd name="T17" fmla="*/ 356 h 1390"/>
                      <a:gd name="T18" fmla="*/ 985 w 1427"/>
                      <a:gd name="T19" fmla="*/ 356 h 1390"/>
                      <a:gd name="T20" fmla="*/ 1019 w 1427"/>
                      <a:gd name="T21" fmla="*/ 365 h 1390"/>
                      <a:gd name="T22" fmla="*/ 1036 w 1427"/>
                      <a:gd name="T23" fmla="*/ 373 h 1390"/>
                      <a:gd name="T24" fmla="*/ 1062 w 1427"/>
                      <a:gd name="T25" fmla="*/ 365 h 1390"/>
                      <a:gd name="T26" fmla="*/ 1096 w 1427"/>
                      <a:gd name="T27" fmla="*/ 373 h 1390"/>
                      <a:gd name="T28" fmla="*/ 1130 w 1427"/>
                      <a:gd name="T29" fmla="*/ 381 h 1390"/>
                      <a:gd name="T30" fmla="*/ 1147 w 1427"/>
                      <a:gd name="T31" fmla="*/ 365 h 1390"/>
                      <a:gd name="T32" fmla="*/ 1181 w 1427"/>
                      <a:gd name="T33" fmla="*/ 365 h 1390"/>
                      <a:gd name="T34" fmla="*/ 1206 w 1427"/>
                      <a:gd name="T35" fmla="*/ 365 h 1390"/>
                      <a:gd name="T36" fmla="*/ 1249 w 1427"/>
                      <a:gd name="T37" fmla="*/ 356 h 1390"/>
                      <a:gd name="T38" fmla="*/ 1266 w 1427"/>
                      <a:gd name="T39" fmla="*/ 373 h 1390"/>
                      <a:gd name="T40" fmla="*/ 1283 w 1427"/>
                      <a:gd name="T41" fmla="*/ 381 h 1390"/>
                      <a:gd name="T42" fmla="*/ 1300 w 1427"/>
                      <a:gd name="T43" fmla="*/ 390 h 1390"/>
                      <a:gd name="T44" fmla="*/ 1308 w 1427"/>
                      <a:gd name="T45" fmla="*/ 398 h 1390"/>
                      <a:gd name="T46" fmla="*/ 1325 w 1427"/>
                      <a:gd name="T47" fmla="*/ 398 h 1390"/>
                      <a:gd name="T48" fmla="*/ 1351 w 1427"/>
                      <a:gd name="T49" fmla="*/ 398 h 1390"/>
                      <a:gd name="T50" fmla="*/ 1368 w 1427"/>
                      <a:gd name="T51" fmla="*/ 610 h 1390"/>
                      <a:gd name="T52" fmla="*/ 1393 w 1427"/>
                      <a:gd name="T53" fmla="*/ 644 h 1390"/>
                      <a:gd name="T54" fmla="*/ 1401 w 1427"/>
                      <a:gd name="T55" fmla="*/ 670 h 1390"/>
                      <a:gd name="T56" fmla="*/ 1401 w 1427"/>
                      <a:gd name="T57" fmla="*/ 686 h 1390"/>
                      <a:gd name="T58" fmla="*/ 1418 w 1427"/>
                      <a:gd name="T59" fmla="*/ 712 h 1390"/>
                      <a:gd name="T60" fmla="*/ 1418 w 1427"/>
                      <a:gd name="T61" fmla="*/ 729 h 1390"/>
                      <a:gd name="T62" fmla="*/ 1418 w 1427"/>
                      <a:gd name="T63" fmla="*/ 754 h 1390"/>
                      <a:gd name="T64" fmla="*/ 1401 w 1427"/>
                      <a:gd name="T65" fmla="*/ 780 h 1390"/>
                      <a:gd name="T66" fmla="*/ 1401 w 1427"/>
                      <a:gd name="T67" fmla="*/ 805 h 1390"/>
                      <a:gd name="T68" fmla="*/ 1410 w 1427"/>
                      <a:gd name="T69" fmla="*/ 839 h 1390"/>
                      <a:gd name="T70" fmla="*/ 1300 w 1427"/>
                      <a:gd name="T71" fmla="*/ 932 h 1390"/>
                      <a:gd name="T72" fmla="*/ 1291 w 1427"/>
                      <a:gd name="T73" fmla="*/ 890 h 1390"/>
                      <a:gd name="T74" fmla="*/ 1274 w 1427"/>
                      <a:gd name="T75" fmla="*/ 932 h 1390"/>
                      <a:gd name="T76" fmla="*/ 1189 w 1427"/>
                      <a:gd name="T77" fmla="*/ 1017 h 1390"/>
                      <a:gd name="T78" fmla="*/ 1130 w 1427"/>
                      <a:gd name="T79" fmla="*/ 1025 h 1390"/>
                      <a:gd name="T80" fmla="*/ 1096 w 1427"/>
                      <a:gd name="T81" fmla="*/ 1042 h 1390"/>
                      <a:gd name="T82" fmla="*/ 1079 w 1427"/>
                      <a:gd name="T83" fmla="*/ 1034 h 1390"/>
                      <a:gd name="T84" fmla="*/ 1062 w 1427"/>
                      <a:gd name="T85" fmla="*/ 1059 h 1390"/>
                      <a:gd name="T86" fmla="*/ 1045 w 1427"/>
                      <a:gd name="T87" fmla="*/ 1093 h 1390"/>
                      <a:gd name="T88" fmla="*/ 1036 w 1427"/>
                      <a:gd name="T89" fmla="*/ 1102 h 1390"/>
                      <a:gd name="T90" fmla="*/ 985 w 1427"/>
                      <a:gd name="T91" fmla="*/ 1136 h 1390"/>
                      <a:gd name="T92" fmla="*/ 977 w 1427"/>
                      <a:gd name="T93" fmla="*/ 1203 h 1390"/>
                      <a:gd name="T94" fmla="*/ 977 w 1427"/>
                      <a:gd name="T95" fmla="*/ 1271 h 1390"/>
                      <a:gd name="T96" fmla="*/ 994 w 1427"/>
                      <a:gd name="T97" fmla="*/ 1381 h 1390"/>
                      <a:gd name="T98" fmla="*/ 883 w 1427"/>
                      <a:gd name="T99" fmla="*/ 1356 h 1390"/>
                      <a:gd name="T100" fmla="*/ 790 w 1427"/>
                      <a:gd name="T101" fmla="*/ 1305 h 1390"/>
                      <a:gd name="T102" fmla="*/ 731 w 1427"/>
                      <a:gd name="T103" fmla="*/ 1152 h 1390"/>
                      <a:gd name="T104" fmla="*/ 654 w 1427"/>
                      <a:gd name="T105" fmla="*/ 1034 h 1390"/>
                      <a:gd name="T106" fmla="*/ 561 w 1427"/>
                      <a:gd name="T107" fmla="*/ 890 h 1390"/>
                      <a:gd name="T108" fmla="*/ 493 w 1427"/>
                      <a:gd name="T109" fmla="*/ 864 h 1390"/>
                      <a:gd name="T110" fmla="*/ 382 w 1427"/>
                      <a:gd name="T111" fmla="*/ 915 h 1390"/>
                      <a:gd name="T112" fmla="*/ 280 w 1427"/>
                      <a:gd name="T113" fmla="*/ 924 h 1390"/>
                      <a:gd name="T114" fmla="*/ 179 w 1427"/>
                      <a:gd name="T115" fmla="*/ 771 h 1390"/>
                      <a:gd name="T116" fmla="*/ 102 w 1427"/>
                      <a:gd name="T117" fmla="*/ 678 h 1390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1427"/>
                      <a:gd name="T178" fmla="*/ 0 h 1390"/>
                      <a:gd name="T179" fmla="*/ 1427 w 1427"/>
                      <a:gd name="T180" fmla="*/ 1390 h 1390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1427" h="1390">
                        <a:moveTo>
                          <a:pt x="60" y="627"/>
                        </a:moveTo>
                        <a:lnTo>
                          <a:pt x="43" y="610"/>
                        </a:lnTo>
                        <a:lnTo>
                          <a:pt x="26" y="576"/>
                        </a:lnTo>
                        <a:lnTo>
                          <a:pt x="9" y="568"/>
                        </a:lnTo>
                        <a:lnTo>
                          <a:pt x="0" y="568"/>
                        </a:lnTo>
                        <a:lnTo>
                          <a:pt x="0" y="559"/>
                        </a:lnTo>
                        <a:lnTo>
                          <a:pt x="0" y="551"/>
                        </a:lnTo>
                        <a:lnTo>
                          <a:pt x="0" y="542"/>
                        </a:lnTo>
                        <a:lnTo>
                          <a:pt x="26" y="542"/>
                        </a:lnTo>
                        <a:lnTo>
                          <a:pt x="68" y="551"/>
                        </a:lnTo>
                        <a:lnTo>
                          <a:pt x="187" y="559"/>
                        </a:lnTo>
                        <a:lnTo>
                          <a:pt x="196" y="559"/>
                        </a:lnTo>
                        <a:lnTo>
                          <a:pt x="280" y="568"/>
                        </a:lnTo>
                        <a:lnTo>
                          <a:pt x="289" y="568"/>
                        </a:lnTo>
                        <a:lnTo>
                          <a:pt x="314" y="568"/>
                        </a:lnTo>
                        <a:lnTo>
                          <a:pt x="357" y="576"/>
                        </a:lnTo>
                        <a:lnTo>
                          <a:pt x="382" y="576"/>
                        </a:lnTo>
                        <a:lnTo>
                          <a:pt x="391" y="568"/>
                        </a:lnTo>
                        <a:lnTo>
                          <a:pt x="391" y="509"/>
                        </a:lnTo>
                        <a:lnTo>
                          <a:pt x="399" y="458"/>
                        </a:lnTo>
                        <a:lnTo>
                          <a:pt x="399" y="398"/>
                        </a:lnTo>
                        <a:lnTo>
                          <a:pt x="399" y="373"/>
                        </a:lnTo>
                        <a:lnTo>
                          <a:pt x="408" y="348"/>
                        </a:lnTo>
                        <a:lnTo>
                          <a:pt x="408" y="280"/>
                        </a:lnTo>
                        <a:lnTo>
                          <a:pt x="416" y="220"/>
                        </a:lnTo>
                        <a:lnTo>
                          <a:pt x="416" y="195"/>
                        </a:lnTo>
                        <a:lnTo>
                          <a:pt x="416" y="170"/>
                        </a:lnTo>
                        <a:lnTo>
                          <a:pt x="425" y="110"/>
                        </a:lnTo>
                        <a:lnTo>
                          <a:pt x="425" y="93"/>
                        </a:lnTo>
                        <a:lnTo>
                          <a:pt x="425" y="59"/>
                        </a:lnTo>
                        <a:lnTo>
                          <a:pt x="433" y="0"/>
                        </a:lnTo>
                        <a:lnTo>
                          <a:pt x="518" y="9"/>
                        </a:lnTo>
                        <a:lnTo>
                          <a:pt x="535" y="9"/>
                        </a:lnTo>
                        <a:lnTo>
                          <a:pt x="578" y="9"/>
                        </a:lnTo>
                        <a:lnTo>
                          <a:pt x="629" y="17"/>
                        </a:lnTo>
                        <a:lnTo>
                          <a:pt x="646" y="17"/>
                        </a:lnTo>
                        <a:lnTo>
                          <a:pt x="688" y="17"/>
                        </a:lnTo>
                        <a:lnTo>
                          <a:pt x="739" y="17"/>
                        </a:lnTo>
                        <a:lnTo>
                          <a:pt x="739" y="76"/>
                        </a:lnTo>
                        <a:lnTo>
                          <a:pt x="739" y="93"/>
                        </a:lnTo>
                        <a:lnTo>
                          <a:pt x="739" y="127"/>
                        </a:lnTo>
                        <a:lnTo>
                          <a:pt x="739" y="153"/>
                        </a:lnTo>
                        <a:lnTo>
                          <a:pt x="739" y="187"/>
                        </a:lnTo>
                        <a:lnTo>
                          <a:pt x="731" y="204"/>
                        </a:lnTo>
                        <a:lnTo>
                          <a:pt x="731" y="246"/>
                        </a:lnTo>
                        <a:lnTo>
                          <a:pt x="731" y="263"/>
                        </a:lnTo>
                        <a:lnTo>
                          <a:pt x="739" y="263"/>
                        </a:lnTo>
                        <a:lnTo>
                          <a:pt x="748" y="271"/>
                        </a:lnTo>
                        <a:lnTo>
                          <a:pt x="756" y="280"/>
                        </a:lnTo>
                        <a:lnTo>
                          <a:pt x="765" y="288"/>
                        </a:lnTo>
                        <a:lnTo>
                          <a:pt x="773" y="297"/>
                        </a:lnTo>
                        <a:lnTo>
                          <a:pt x="773" y="288"/>
                        </a:lnTo>
                        <a:lnTo>
                          <a:pt x="782" y="288"/>
                        </a:lnTo>
                        <a:lnTo>
                          <a:pt x="790" y="297"/>
                        </a:lnTo>
                        <a:lnTo>
                          <a:pt x="799" y="288"/>
                        </a:lnTo>
                        <a:lnTo>
                          <a:pt x="799" y="280"/>
                        </a:lnTo>
                        <a:lnTo>
                          <a:pt x="799" y="288"/>
                        </a:lnTo>
                        <a:lnTo>
                          <a:pt x="807" y="288"/>
                        </a:lnTo>
                        <a:lnTo>
                          <a:pt x="807" y="297"/>
                        </a:lnTo>
                        <a:lnTo>
                          <a:pt x="815" y="297"/>
                        </a:lnTo>
                        <a:lnTo>
                          <a:pt x="815" y="305"/>
                        </a:lnTo>
                        <a:lnTo>
                          <a:pt x="815" y="314"/>
                        </a:lnTo>
                        <a:lnTo>
                          <a:pt x="824" y="314"/>
                        </a:lnTo>
                        <a:lnTo>
                          <a:pt x="832" y="322"/>
                        </a:lnTo>
                        <a:lnTo>
                          <a:pt x="832" y="314"/>
                        </a:lnTo>
                        <a:lnTo>
                          <a:pt x="841" y="322"/>
                        </a:lnTo>
                        <a:lnTo>
                          <a:pt x="849" y="322"/>
                        </a:lnTo>
                        <a:lnTo>
                          <a:pt x="858" y="322"/>
                        </a:lnTo>
                        <a:lnTo>
                          <a:pt x="858" y="331"/>
                        </a:lnTo>
                        <a:lnTo>
                          <a:pt x="866" y="331"/>
                        </a:lnTo>
                        <a:lnTo>
                          <a:pt x="866" y="322"/>
                        </a:lnTo>
                        <a:lnTo>
                          <a:pt x="875" y="322"/>
                        </a:lnTo>
                        <a:lnTo>
                          <a:pt x="883" y="331"/>
                        </a:lnTo>
                        <a:lnTo>
                          <a:pt x="883" y="339"/>
                        </a:lnTo>
                        <a:lnTo>
                          <a:pt x="892" y="339"/>
                        </a:lnTo>
                        <a:lnTo>
                          <a:pt x="900" y="339"/>
                        </a:lnTo>
                        <a:lnTo>
                          <a:pt x="900" y="331"/>
                        </a:lnTo>
                        <a:lnTo>
                          <a:pt x="909" y="331"/>
                        </a:lnTo>
                        <a:lnTo>
                          <a:pt x="926" y="331"/>
                        </a:lnTo>
                        <a:lnTo>
                          <a:pt x="934" y="331"/>
                        </a:lnTo>
                        <a:lnTo>
                          <a:pt x="926" y="339"/>
                        </a:lnTo>
                        <a:lnTo>
                          <a:pt x="934" y="348"/>
                        </a:lnTo>
                        <a:lnTo>
                          <a:pt x="943" y="348"/>
                        </a:lnTo>
                        <a:lnTo>
                          <a:pt x="943" y="356"/>
                        </a:lnTo>
                        <a:lnTo>
                          <a:pt x="943" y="365"/>
                        </a:lnTo>
                        <a:lnTo>
                          <a:pt x="951" y="365"/>
                        </a:lnTo>
                        <a:lnTo>
                          <a:pt x="960" y="365"/>
                        </a:lnTo>
                        <a:lnTo>
                          <a:pt x="968" y="356"/>
                        </a:lnTo>
                        <a:lnTo>
                          <a:pt x="968" y="348"/>
                        </a:lnTo>
                        <a:lnTo>
                          <a:pt x="977" y="348"/>
                        </a:lnTo>
                        <a:lnTo>
                          <a:pt x="985" y="348"/>
                        </a:lnTo>
                        <a:lnTo>
                          <a:pt x="985" y="356"/>
                        </a:lnTo>
                        <a:lnTo>
                          <a:pt x="994" y="356"/>
                        </a:lnTo>
                        <a:lnTo>
                          <a:pt x="994" y="365"/>
                        </a:lnTo>
                        <a:lnTo>
                          <a:pt x="994" y="373"/>
                        </a:lnTo>
                        <a:lnTo>
                          <a:pt x="1002" y="373"/>
                        </a:lnTo>
                        <a:lnTo>
                          <a:pt x="1011" y="373"/>
                        </a:lnTo>
                        <a:lnTo>
                          <a:pt x="1011" y="365"/>
                        </a:lnTo>
                        <a:lnTo>
                          <a:pt x="1019" y="365"/>
                        </a:lnTo>
                        <a:lnTo>
                          <a:pt x="1028" y="365"/>
                        </a:lnTo>
                        <a:lnTo>
                          <a:pt x="1028" y="373"/>
                        </a:lnTo>
                        <a:lnTo>
                          <a:pt x="1019" y="373"/>
                        </a:lnTo>
                        <a:lnTo>
                          <a:pt x="1028" y="381"/>
                        </a:lnTo>
                        <a:lnTo>
                          <a:pt x="1036" y="381"/>
                        </a:lnTo>
                        <a:lnTo>
                          <a:pt x="1036" y="373"/>
                        </a:lnTo>
                        <a:lnTo>
                          <a:pt x="1036" y="365"/>
                        </a:lnTo>
                        <a:lnTo>
                          <a:pt x="1045" y="373"/>
                        </a:lnTo>
                        <a:lnTo>
                          <a:pt x="1045" y="365"/>
                        </a:lnTo>
                        <a:lnTo>
                          <a:pt x="1045" y="356"/>
                        </a:lnTo>
                        <a:lnTo>
                          <a:pt x="1053" y="356"/>
                        </a:lnTo>
                        <a:lnTo>
                          <a:pt x="1062" y="356"/>
                        </a:lnTo>
                        <a:lnTo>
                          <a:pt x="1062" y="365"/>
                        </a:lnTo>
                        <a:lnTo>
                          <a:pt x="1070" y="365"/>
                        </a:lnTo>
                        <a:lnTo>
                          <a:pt x="1070" y="373"/>
                        </a:lnTo>
                        <a:lnTo>
                          <a:pt x="1079" y="373"/>
                        </a:lnTo>
                        <a:lnTo>
                          <a:pt x="1079" y="365"/>
                        </a:lnTo>
                        <a:lnTo>
                          <a:pt x="1079" y="356"/>
                        </a:lnTo>
                        <a:lnTo>
                          <a:pt x="1087" y="365"/>
                        </a:lnTo>
                        <a:lnTo>
                          <a:pt x="1087" y="373"/>
                        </a:lnTo>
                        <a:lnTo>
                          <a:pt x="1096" y="373"/>
                        </a:lnTo>
                        <a:lnTo>
                          <a:pt x="1096" y="381"/>
                        </a:lnTo>
                        <a:lnTo>
                          <a:pt x="1104" y="373"/>
                        </a:lnTo>
                        <a:lnTo>
                          <a:pt x="1113" y="381"/>
                        </a:lnTo>
                        <a:lnTo>
                          <a:pt x="1113" y="390"/>
                        </a:lnTo>
                        <a:lnTo>
                          <a:pt x="1121" y="390"/>
                        </a:lnTo>
                        <a:lnTo>
                          <a:pt x="1121" y="381"/>
                        </a:lnTo>
                        <a:lnTo>
                          <a:pt x="1130" y="381"/>
                        </a:lnTo>
                        <a:lnTo>
                          <a:pt x="1130" y="373"/>
                        </a:lnTo>
                        <a:lnTo>
                          <a:pt x="1138" y="373"/>
                        </a:lnTo>
                        <a:lnTo>
                          <a:pt x="1130" y="373"/>
                        </a:lnTo>
                        <a:lnTo>
                          <a:pt x="1138" y="373"/>
                        </a:lnTo>
                        <a:lnTo>
                          <a:pt x="1147" y="373"/>
                        </a:lnTo>
                        <a:lnTo>
                          <a:pt x="1147" y="365"/>
                        </a:lnTo>
                        <a:lnTo>
                          <a:pt x="1147" y="373"/>
                        </a:lnTo>
                        <a:lnTo>
                          <a:pt x="1147" y="365"/>
                        </a:lnTo>
                        <a:lnTo>
                          <a:pt x="1155" y="365"/>
                        </a:lnTo>
                        <a:lnTo>
                          <a:pt x="1164" y="373"/>
                        </a:lnTo>
                        <a:lnTo>
                          <a:pt x="1172" y="373"/>
                        </a:lnTo>
                        <a:lnTo>
                          <a:pt x="1172" y="365"/>
                        </a:lnTo>
                        <a:lnTo>
                          <a:pt x="1181" y="365"/>
                        </a:lnTo>
                        <a:lnTo>
                          <a:pt x="1189" y="356"/>
                        </a:lnTo>
                        <a:lnTo>
                          <a:pt x="1198" y="356"/>
                        </a:lnTo>
                        <a:lnTo>
                          <a:pt x="1198" y="365"/>
                        </a:lnTo>
                        <a:lnTo>
                          <a:pt x="1206" y="365"/>
                        </a:lnTo>
                        <a:lnTo>
                          <a:pt x="1223" y="365"/>
                        </a:lnTo>
                        <a:lnTo>
                          <a:pt x="1223" y="356"/>
                        </a:lnTo>
                        <a:lnTo>
                          <a:pt x="1232" y="365"/>
                        </a:lnTo>
                        <a:lnTo>
                          <a:pt x="1232" y="356"/>
                        </a:lnTo>
                        <a:lnTo>
                          <a:pt x="1240" y="356"/>
                        </a:lnTo>
                        <a:lnTo>
                          <a:pt x="1249" y="356"/>
                        </a:lnTo>
                        <a:lnTo>
                          <a:pt x="1249" y="365"/>
                        </a:lnTo>
                        <a:lnTo>
                          <a:pt x="1249" y="356"/>
                        </a:lnTo>
                        <a:lnTo>
                          <a:pt x="1249" y="365"/>
                        </a:lnTo>
                        <a:lnTo>
                          <a:pt x="1257" y="365"/>
                        </a:lnTo>
                        <a:lnTo>
                          <a:pt x="1266" y="373"/>
                        </a:lnTo>
                        <a:lnTo>
                          <a:pt x="1266" y="381"/>
                        </a:lnTo>
                        <a:lnTo>
                          <a:pt x="1274" y="381"/>
                        </a:lnTo>
                        <a:lnTo>
                          <a:pt x="1283" y="381"/>
                        </a:lnTo>
                        <a:lnTo>
                          <a:pt x="1283" y="390"/>
                        </a:lnTo>
                        <a:lnTo>
                          <a:pt x="1291" y="390"/>
                        </a:lnTo>
                        <a:lnTo>
                          <a:pt x="1300" y="390"/>
                        </a:lnTo>
                        <a:lnTo>
                          <a:pt x="1308" y="390"/>
                        </a:lnTo>
                        <a:lnTo>
                          <a:pt x="1300" y="390"/>
                        </a:lnTo>
                        <a:lnTo>
                          <a:pt x="1300" y="398"/>
                        </a:lnTo>
                        <a:lnTo>
                          <a:pt x="1308" y="390"/>
                        </a:lnTo>
                        <a:lnTo>
                          <a:pt x="1308" y="398"/>
                        </a:lnTo>
                        <a:lnTo>
                          <a:pt x="1317" y="398"/>
                        </a:lnTo>
                        <a:lnTo>
                          <a:pt x="1325" y="398"/>
                        </a:lnTo>
                        <a:lnTo>
                          <a:pt x="1317" y="407"/>
                        </a:lnTo>
                        <a:lnTo>
                          <a:pt x="1325" y="407"/>
                        </a:lnTo>
                        <a:lnTo>
                          <a:pt x="1325" y="398"/>
                        </a:lnTo>
                        <a:lnTo>
                          <a:pt x="1334" y="407"/>
                        </a:lnTo>
                        <a:lnTo>
                          <a:pt x="1334" y="398"/>
                        </a:lnTo>
                        <a:lnTo>
                          <a:pt x="1334" y="407"/>
                        </a:lnTo>
                        <a:lnTo>
                          <a:pt x="1334" y="398"/>
                        </a:lnTo>
                        <a:lnTo>
                          <a:pt x="1342" y="398"/>
                        </a:lnTo>
                        <a:lnTo>
                          <a:pt x="1334" y="407"/>
                        </a:lnTo>
                        <a:lnTo>
                          <a:pt x="1342" y="407"/>
                        </a:lnTo>
                        <a:lnTo>
                          <a:pt x="1342" y="398"/>
                        </a:lnTo>
                        <a:lnTo>
                          <a:pt x="1342" y="407"/>
                        </a:lnTo>
                        <a:lnTo>
                          <a:pt x="1351" y="398"/>
                        </a:lnTo>
                        <a:lnTo>
                          <a:pt x="1359" y="398"/>
                        </a:lnTo>
                        <a:lnTo>
                          <a:pt x="1359" y="407"/>
                        </a:lnTo>
                        <a:lnTo>
                          <a:pt x="1359" y="441"/>
                        </a:lnTo>
                        <a:lnTo>
                          <a:pt x="1359" y="475"/>
                        </a:lnTo>
                        <a:lnTo>
                          <a:pt x="1359" y="492"/>
                        </a:lnTo>
                        <a:lnTo>
                          <a:pt x="1359" y="517"/>
                        </a:lnTo>
                        <a:lnTo>
                          <a:pt x="1359" y="551"/>
                        </a:lnTo>
                        <a:lnTo>
                          <a:pt x="1359" y="576"/>
                        </a:lnTo>
                        <a:lnTo>
                          <a:pt x="1359" y="602"/>
                        </a:lnTo>
                        <a:lnTo>
                          <a:pt x="1368" y="602"/>
                        </a:lnTo>
                        <a:lnTo>
                          <a:pt x="1368" y="610"/>
                        </a:lnTo>
                        <a:lnTo>
                          <a:pt x="1376" y="619"/>
                        </a:lnTo>
                        <a:lnTo>
                          <a:pt x="1385" y="619"/>
                        </a:lnTo>
                        <a:lnTo>
                          <a:pt x="1385" y="627"/>
                        </a:lnTo>
                        <a:lnTo>
                          <a:pt x="1385" y="636"/>
                        </a:lnTo>
                        <a:lnTo>
                          <a:pt x="1385" y="644"/>
                        </a:lnTo>
                        <a:lnTo>
                          <a:pt x="1393" y="644"/>
                        </a:lnTo>
                        <a:lnTo>
                          <a:pt x="1385" y="644"/>
                        </a:lnTo>
                        <a:lnTo>
                          <a:pt x="1385" y="653"/>
                        </a:lnTo>
                        <a:lnTo>
                          <a:pt x="1385" y="661"/>
                        </a:lnTo>
                        <a:lnTo>
                          <a:pt x="1393" y="661"/>
                        </a:lnTo>
                        <a:lnTo>
                          <a:pt x="1401" y="661"/>
                        </a:lnTo>
                        <a:lnTo>
                          <a:pt x="1401" y="670"/>
                        </a:lnTo>
                        <a:lnTo>
                          <a:pt x="1393" y="670"/>
                        </a:lnTo>
                        <a:lnTo>
                          <a:pt x="1401" y="670"/>
                        </a:lnTo>
                        <a:lnTo>
                          <a:pt x="1401" y="678"/>
                        </a:lnTo>
                        <a:lnTo>
                          <a:pt x="1401" y="686"/>
                        </a:lnTo>
                        <a:lnTo>
                          <a:pt x="1410" y="686"/>
                        </a:lnTo>
                        <a:lnTo>
                          <a:pt x="1401" y="686"/>
                        </a:lnTo>
                        <a:lnTo>
                          <a:pt x="1401" y="695"/>
                        </a:lnTo>
                        <a:lnTo>
                          <a:pt x="1410" y="695"/>
                        </a:lnTo>
                        <a:lnTo>
                          <a:pt x="1410" y="703"/>
                        </a:lnTo>
                        <a:lnTo>
                          <a:pt x="1418" y="712"/>
                        </a:lnTo>
                        <a:lnTo>
                          <a:pt x="1418" y="703"/>
                        </a:lnTo>
                        <a:lnTo>
                          <a:pt x="1418" y="712"/>
                        </a:lnTo>
                        <a:lnTo>
                          <a:pt x="1418" y="720"/>
                        </a:lnTo>
                        <a:lnTo>
                          <a:pt x="1427" y="729"/>
                        </a:lnTo>
                        <a:lnTo>
                          <a:pt x="1418" y="729"/>
                        </a:lnTo>
                        <a:lnTo>
                          <a:pt x="1418" y="737"/>
                        </a:lnTo>
                        <a:lnTo>
                          <a:pt x="1418" y="746"/>
                        </a:lnTo>
                        <a:lnTo>
                          <a:pt x="1418" y="754"/>
                        </a:lnTo>
                        <a:lnTo>
                          <a:pt x="1418" y="763"/>
                        </a:lnTo>
                        <a:lnTo>
                          <a:pt x="1410" y="763"/>
                        </a:lnTo>
                        <a:lnTo>
                          <a:pt x="1410" y="771"/>
                        </a:lnTo>
                        <a:lnTo>
                          <a:pt x="1410" y="780"/>
                        </a:lnTo>
                        <a:lnTo>
                          <a:pt x="1401" y="780"/>
                        </a:lnTo>
                        <a:lnTo>
                          <a:pt x="1410" y="780"/>
                        </a:lnTo>
                        <a:lnTo>
                          <a:pt x="1401" y="780"/>
                        </a:lnTo>
                        <a:lnTo>
                          <a:pt x="1401" y="788"/>
                        </a:lnTo>
                        <a:lnTo>
                          <a:pt x="1401" y="797"/>
                        </a:lnTo>
                        <a:lnTo>
                          <a:pt x="1401" y="805"/>
                        </a:lnTo>
                        <a:lnTo>
                          <a:pt x="1401" y="814"/>
                        </a:lnTo>
                        <a:lnTo>
                          <a:pt x="1401" y="822"/>
                        </a:lnTo>
                        <a:lnTo>
                          <a:pt x="1401" y="831"/>
                        </a:lnTo>
                        <a:lnTo>
                          <a:pt x="1401" y="839"/>
                        </a:lnTo>
                        <a:lnTo>
                          <a:pt x="1410" y="839"/>
                        </a:lnTo>
                        <a:lnTo>
                          <a:pt x="1401" y="839"/>
                        </a:lnTo>
                        <a:lnTo>
                          <a:pt x="1401" y="847"/>
                        </a:lnTo>
                        <a:lnTo>
                          <a:pt x="1401" y="856"/>
                        </a:lnTo>
                        <a:lnTo>
                          <a:pt x="1385" y="864"/>
                        </a:lnTo>
                        <a:lnTo>
                          <a:pt x="1376" y="881"/>
                        </a:lnTo>
                        <a:lnTo>
                          <a:pt x="1393" y="898"/>
                        </a:lnTo>
                        <a:lnTo>
                          <a:pt x="1368" y="898"/>
                        </a:lnTo>
                        <a:lnTo>
                          <a:pt x="1334" y="915"/>
                        </a:lnTo>
                        <a:lnTo>
                          <a:pt x="1300" y="932"/>
                        </a:lnTo>
                        <a:lnTo>
                          <a:pt x="1291" y="941"/>
                        </a:lnTo>
                        <a:lnTo>
                          <a:pt x="1283" y="941"/>
                        </a:lnTo>
                        <a:lnTo>
                          <a:pt x="1300" y="924"/>
                        </a:lnTo>
                        <a:lnTo>
                          <a:pt x="1308" y="924"/>
                        </a:lnTo>
                        <a:lnTo>
                          <a:pt x="1317" y="924"/>
                        </a:lnTo>
                        <a:lnTo>
                          <a:pt x="1317" y="915"/>
                        </a:lnTo>
                        <a:lnTo>
                          <a:pt x="1308" y="915"/>
                        </a:lnTo>
                        <a:lnTo>
                          <a:pt x="1283" y="924"/>
                        </a:lnTo>
                        <a:lnTo>
                          <a:pt x="1291" y="907"/>
                        </a:lnTo>
                        <a:lnTo>
                          <a:pt x="1291" y="890"/>
                        </a:lnTo>
                        <a:lnTo>
                          <a:pt x="1283" y="890"/>
                        </a:lnTo>
                        <a:lnTo>
                          <a:pt x="1274" y="907"/>
                        </a:lnTo>
                        <a:lnTo>
                          <a:pt x="1266" y="898"/>
                        </a:lnTo>
                        <a:lnTo>
                          <a:pt x="1249" y="890"/>
                        </a:lnTo>
                        <a:lnTo>
                          <a:pt x="1257" y="898"/>
                        </a:lnTo>
                        <a:lnTo>
                          <a:pt x="1266" y="898"/>
                        </a:lnTo>
                        <a:lnTo>
                          <a:pt x="1257" y="915"/>
                        </a:lnTo>
                        <a:lnTo>
                          <a:pt x="1274" y="924"/>
                        </a:lnTo>
                        <a:lnTo>
                          <a:pt x="1266" y="932"/>
                        </a:lnTo>
                        <a:lnTo>
                          <a:pt x="1274" y="932"/>
                        </a:lnTo>
                        <a:lnTo>
                          <a:pt x="1274" y="941"/>
                        </a:lnTo>
                        <a:lnTo>
                          <a:pt x="1283" y="941"/>
                        </a:lnTo>
                        <a:lnTo>
                          <a:pt x="1274" y="941"/>
                        </a:lnTo>
                        <a:lnTo>
                          <a:pt x="1274" y="949"/>
                        </a:lnTo>
                        <a:lnTo>
                          <a:pt x="1266" y="949"/>
                        </a:lnTo>
                        <a:lnTo>
                          <a:pt x="1257" y="966"/>
                        </a:lnTo>
                        <a:lnTo>
                          <a:pt x="1240" y="966"/>
                        </a:lnTo>
                        <a:lnTo>
                          <a:pt x="1240" y="975"/>
                        </a:lnTo>
                        <a:lnTo>
                          <a:pt x="1232" y="992"/>
                        </a:lnTo>
                        <a:lnTo>
                          <a:pt x="1206" y="1017"/>
                        </a:lnTo>
                        <a:lnTo>
                          <a:pt x="1189" y="1025"/>
                        </a:lnTo>
                        <a:lnTo>
                          <a:pt x="1189" y="1017"/>
                        </a:lnTo>
                        <a:lnTo>
                          <a:pt x="1172" y="1025"/>
                        </a:lnTo>
                        <a:lnTo>
                          <a:pt x="1155" y="1025"/>
                        </a:lnTo>
                        <a:lnTo>
                          <a:pt x="1155" y="1034"/>
                        </a:lnTo>
                        <a:lnTo>
                          <a:pt x="1181" y="1025"/>
                        </a:lnTo>
                        <a:lnTo>
                          <a:pt x="1130" y="1051"/>
                        </a:lnTo>
                        <a:lnTo>
                          <a:pt x="1147" y="1042"/>
                        </a:lnTo>
                        <a:lnTo>
                          <a:pt x="1155" y="1034"/>
                        </a:lnTo>
                        <a:lnTo>
                          <a:pt x="1121" y="1042"/>
                        </a:lnTo>
                        <a:lnTo>
                          <a:pt x="1130" y="1042"/>
                        </a:lnTo>
                        <a:lnTo>
                          <a:pt x="1121" y="1034"/>
                        </a:lnTo>
                        <a:lnTo>
                          <a:pt x="1130" y="1017"/>
                        </a:lnTo>
                        <a:lnTo>
                          <a:pt x="1130" y="1025"/>
                        </a:lnTo>
                        <a:lnTo>
                          <a:pt x="1121" y="1034"/>
                        </a:lnTo>
                        <a:lnTo>
                          <a:pt x="1121" y="1025"/>
                        </a:lnTo>
                        <a:lnTo>
                          <a:pt x="1113" y="1034"/>
                        </a:lnTo>
                        <a:lnTo>
                          <a:pt x="1104" y="1034"/>
                        </a:lnTo>
                        <a:lnTo>
                          <a:pt x="1104" y="1025"/>
                        </a:lnTo>
                        <a:lnTo>
                          <a:pt x="1096" y="1017"/>
                        </a:lnTo>
                        <a:lnTo>
                          <a:pt x="1104" y="1025"/>
                        </a:lnTo>
                        <a:lnTo>
                          <a:pt x="1104" y="1034"/>
                        </a:lnTo>
                        <a:lnTo>
                          <a:pt x="1104" y="1042"/>
                        </a:lnTo>
                        <a:lnTo>
                          <a:pt x="1096" y="1042"/>
                        </a:lnTo>
                        <a:lnTo>
                          <a:pt x="1104" y="1042"/>
                        </a:lnTo>
                        <a:lnTo>
                          <a:pt x="1096" y="1034"/>
                        </a:lnTo>
                        <a:lnTo>
                          <a:pt x="1096" y="1042"/>
                        </a:lnTo>
                        <a:lnTo>
                          <a:pt x="1096" y="1034"/>
                        </a:lnTo>
                        <a:lnTo>
                          <a:pt x="1087" y="1034"/>
                        </a:lnTo>
                        <a:lnTo>
                          <a:pt x="1087" y="1025"/>
                        </a:lnTo>
                        <a:lnTo>
                          <a:pt x="1087" y="1017"/>
                        </a:lnTo>
                        <a:lnTo>
                          <a:pt x="1087" y="1025"/>
                        </a:lnTo>
                        <a:lnTo>
                          <a:pt x="1079" y="1025"/>
                        </a:lnTo>
                        <a:lnTo>
                          <a:pt x="1079" y="1034"/>
                        </a:lnTo>
                        <a:lnTo>
                          <a:pt x="1079" y="1042"/>
                        </a:lnTo>
                        <a:lnTo>
                          <a:pt x="1087" y="1042"/>
                        </a:lnTo>
                        <a:lnTo>
                          <a:pt x="1096" y="1051"/>
                        </a:lnTo>
                        <a:lnTo>
                          <a:pt x="1087" y="1059"/>
                        </a:lnTo>
                        <a:lnTo>
                          <a:pt x="1096" y="1059"/>
                        </a:lnTo>
                        <a:lnTo>
                          <a:pt x="1096" y="1051"/>
                        </a:lnTo>
                        <a:lnTo>
                          <a:pt x="1104" y="1059"/>
                        </a:lnTo>
                        <a:lnTo>
                          <a:pt x="1079" y="1076"/>
                        </a:lnTo>
                        <a:lnTo>
                          <a:pt x="1070" y="1076"/>
                        </a:lnTo>
                        <a:lnTo>
                          <a:pt x="1070" y="1068"/>
                        </a:lnTo>
                        <a:lnTo>
                          <a:pt x="1062" y="1059"/>
                        </a:lnTo>
                        <a:lnTo>
                          <a:pt x="1062" y="1068"/>
                        </a:lnTo>
                        <a:lnTo>
                          <a:pt x="1053" y="1068"/>
                        </a:lnTo>
                        <a:lnTo>
                          <a:pt x="1062" y="1068"/>
                        </a:lnTo>
                        <a:lnTo>
                          <a:pt x="1062" y="1076"/>
                        </a:lnTo>
                        <a:lnTo>
                          <a:pt x="1062" y="1085"/>
                        </a:lnTo>
                        <a:lnTo>
                          <a:pt x="1062" y="1093"/>
                        </a:lnTo>
                        <a:lnTo>
                          <a:pt x="1045" y="1102"/>
                        </a:lnTo>
                        <a:lnTo>
                          <a:pt x="1045" y="1085"/>
                        </a:lnTo>
                        <a:lnTo>
                          <a:pt x="1045" y="1093"/>
                        </a:lnTo>
                        <a:lnTo>
                          <a:pt x="1045" y="1102"/>
                        </a:lnTo>
                        <a:lnTo>
                          <a:pt x="1036" y="1102"/>
                        </a:lnTo>
                        <a:lnTo>
                          <a:pt x="1036" y="1093"/>
                        </a:lnTo>
                        <a:lnTo>
                          <a:pt x="1019" y="1102"/>
                        </a:lnTo>
                        <a:lnTo>
                          <a:pt x="1019" y="1093"/>
                        </a:lnTo>
                        <a:lnTo>
                          <a:pt x="1019" y="1102"/>
                        </a:lnTo>
                        <a:lnTo>
                          <a:pt x="1011" y="1110"/>
                        </a:lnTo>
                        <a:lnTo>
                          <a:pt x="1028" y="1110"/>
                        </a:lnTo>
                        <a:lnTo>
                          <a:pt x="1036" y="1102"/>
                        </a:lnTo>
                        <a:lnTo>
                          <a:pt x="1036" y="1110"/>
                        </a:lnTo>
                        <a:lnTo>
                          <a:pt x="1028" y="1127"/>
                        </a:lnTo>
                        <a:lnTo>
                          <a:pt x="1011" y="1136"/>
                        </a:lnTo>
                        <a:lnTo>
                          <a:pt x="1002" y="1136"/>
                        </a:lnTo>
                        <a:lnTo>
                          <a:pt x="994" y="1136"/>
                        </a:lnTo>
                        <a:lnTo>
                          <a:pt x="985" y="1136"/>
                        </a:lnTo>
                        <a:lnTo>
                          <a:pt x="977" y="1127"/>
                        </a:lnTo>
                        <a:lnTo>
                          <a:pt x="977" y="1136"/>
                        </a:lnTo>
                        <a:lnTo>
                          <a:pt x="985" y="1136"/>
                        </a:lnTo>
                        <a:lnTo>
                          <a:pt x="994" y="1136"/>
                        </a:lnTo>
                        <a:lnTo>
                          <a:pt x="994" y="1144"/>
                        </a:lnTo>
                        <a:lnTo>
                          <a:pt x="1002" y="1152"/>
                        </a:lnTo>
                        <a:lnTo>
                          <a:pt x="994" y="1152"/>
                        </a:lnTo>
                        <a:lnTo>
                          <a:pt x="1002" y="1152"/>
                        </a:lnTo>
                        <a:lnTo>
                          <a:pt x="994" y="1161"/>
                        </a:lnTo>
                        <a:lnTo>
                          <a:pt x="1002" y="1152"/>
                        </a:lnTo>
                        <a:lnTo>
                          <a:pt x="1011" y="1152"/>
                        </a:lnTo>
                        <a:lnTo>
                          <a:pt x="1002" y="1169"/>
                        </a:lnTo>
                        <a:lnTo>
                          <a:pt x="985" y="1203"/>
                        </a:lnTo>
                        <a:lnTo>
                          <a:pt x="977" y="1203"/>
                        </a:lnTo>
                        <a:lnTo>
                          <a:pt x="977" y="1186"/>
                        </a:lnTo>
                        <a:lnTo>
                          <a:pt x="977" y="1195"/>
                        </a:lnTo>
                        <a:lnTo>
                          <a:pt x="968" y="1203"/>
                        </a:lnTo>
                        <a:lnTo>
                          <a:pt x="951" y="1186"/>
                        </a:lnTo>
                        <a:lnTo>
                          <a:pt x="960" y="1203"/>
                        </a:lnTo>
                        <a:lnTo>
                          <a:pt x="943" y="1203"/>
                        </a:lnTo>
                        <a:lnTo>
                          <a:pt x="977" y="1212"/>
                        </a:lnTo>
                        <a:lnTo>
                          <a:pt x="985" y="1212"/>
                        </a:lnTo>
                        <a:lnTo>
                          <a:pt x="977" y="1229"/>
                        </a:lnTo>
                        <a:lnTo>
                          <a:pt x="977" y="1246"/>
                        </a:lnTo>
                        <a:lnTo>
                          <a:pt x="968" y="1246"/>
                        </a:lnTo>
                        <a:lnTo>
                          <a:pt x="968" y="1263"/>
                        </a:lnTo>
                        <a:lnTo>
                          <a:pt x="977" y="1271"/>
                        </a:lnTo>
                        <a:lnTo>
                          <a:pt x="985" y="1297"/>
                        </a:lnTo>
                        <a:lnTo>
                          <a:pt x="985" y="1305"/>
                        </a:lnTo>
                        <a:lnTo>
                          <a:pt x="977" y="1305"/>
                        </a:lnTo>
                        <a:lnTo>
                          <a:pt x="985" y="1322"/>
                        </a:lnTo>
                        <a:lnTo>
                          <a:pt x="994" y="1322"/>
                        </a:lnTo>
                        <a:lnTo>
                          <a:pt x="994" y="1347"/>
                        </a:lnTo>
                        <a:lnTo>
                          <a:pt x="1002" y="1364"/>
                        </a:lnTo>
                        <a:lnTo>
                          <a:pt x="1002" y="1373"/>
                        </a:lnTo>
                        <a:lnTo>
                          <a:pt x="1011" y="1364"/>
                        </a:lnTo>
                        <a:lnTo>
                          <a:pt x="1011" y="1373"/>
                        </a:lnTo>
                        <a:lnTo>
                          <a:pt x="1002" y="1373"/>
                        </a:lnTo>
                        <a:lnTo>
                          <a:pt x="994" y="1381"/>
                        </a:lnTo>
                        <a:lnTo>
                          <a:pt x="994" y="1390"/>
                        </a:lnTo>
                        <a:lnTo>
                          <a:pt x="985" y="1390"/>
                        </a:lnTo>
                        <a:lnTo>
                          <a:pt x="968" y="1373"/>
                        </a:lnTo>
                        <a:lnTo>
                          <a:pt x="960" y="1373"/>
                        </a:lnTo>
                        <a:lnTo>
                          <a:pt x="960" y="1364"/>
                        </a:lnTo>
                        <a:lnTo>
                          <a:pt x="934" y="1364"/>
                        </a:lnTo>
                        <a:lnTo>
                          <a:pt x="917" y="1356"/>
                        </a:lnTo>
                        <a:lnTo>
                          <a:pt x="909" y="1364"/>
                        </a:lnTo>
                        <a:lnTo>
                          <a:pt x="909" y="1356"/>
                        </a:lnTo>
                        <a:lnTo>
                          <a:pt x="892" y="1364"/>
                        </a:lnTo>
                        <a:lnTo>
                          <a:pt x="883" y="1356"/>
                        </a:lnTo>
                        <a:lnTo>
                          <a:pt x="883" y="1347"/>
                        </a:lnTo>
                        <a:lnTo>
                          <a:pt x="883" y="1356"/>
                        </a:lnTo>
                        <a:lnTo>
                          <a:pt x="875" y="1347"/>
                        </a:lnTo>
                        <a:lnTo>
                          <a:pt x="866" y="1339"/>
                        </a:lnTo>
                        <a:lnTo>
                          <a:pt x="858" y="1339"/>
                        </a:lnTo>
                        <a:lnTo>
                          <a:pt x="849" y="1330"/>
                        </a:lnTo>
                        <a:lnTo>
                          <a:pt x="841" y="1339"/>
                        </a:lnTo>
                        <a:lnTo>
                          <a:pt x="824" y="1322"/>
                        </a:lnTo>
                        <a:lnTo>
                          <a:pt x="815" y="1322"/>
                        </a:lnTo>
                        <a:lnTo>
                          <a:pt x="807" y="1313"/>
                        </a:lnTo>
                        <a:lnTo>
                          <a:pt x="790" y="1313"/>
                        </a:lnTo>
                        <a:lnTo>
                          <a:pt x="790" y="1305"/>
                        </a:lnTo>
                        <a:lnTo>
                          <a:pt x="782" y="1297"/>
                        </a:lnTo>
                        <a:lnTo>
                          <a:pt x="782" y="1288"/>
                        </a:lnTo>
                        <a:lnTo>
                          <a:pt x="773" y="1254"/>
                        </a:lnTo>
                        <a:lnTo>
                          <a:pt x="765" y="1246"/>
                        </a:lnTo>
                        <a:lnTo>
                          <a:pt x="765" y="1237"/>
                        </a:lnTo>
                        <a:lnTo>
                          <a:pt x="756" y="1229"/>
                        </a:lnTo>
                        <a:lnTo>
                          <a:pt x="756" y="1212"/>
                        </a:lnTo>
                        <a:lnTo>
                          <a:pt x="756" y="1203"/>
                        </a:lnTo>
                        <a:lnTo>
                          <a:pt x="748" y="1195"/>
                        </a:lnTo>
                        <a:lnTo>
                          <a:pt x="748" y="1178"/>
                        </a:lnTo>
                        <a:lnTo>
                          <a:pt x="748" y="1169"/>
                        </a:lnTo>
                        <a:lnTo>
                          <a:pt x="748" y="1161"/>
                        </a:lnTo>
                        <a:lnTo>
                          <a:pt x="731" y="1152"/>
                        </a:lnTo>
                        <a:lnTo>
                          <a:pt x="714" y="1136"/>
                        </a:lnTo>
                        <a:lnTo>
                          <a:pt x="705" y="1136"/>
                        </a:lnTo>
                        <a:lnTo>
                          <a:pt x="705" y="1110"/>
                        </a:lnTo>
                        <a:lnTo>
                          <a:pt x="697" y="1110"/>
                        </a:lnTo>
                        <a:lnTo>
                          <a:pt x="688" y="1085"/>
                        </a:lnTo>
                        <a:lnTo>
                          <a:pt x="671" y="1076"/>
                        </a:lnTo>
                        <a:lnTo>
                          <a:pt x="663" y="1068"/>
                        </a:lnTo>
                        <a:lnTo>
                          <a:pt x="663" y="1059"/>
                        </a:lnTo>
                        <a:lnTo>
                          <a:pt x="654" y="1042"/>
                        </a:lnTo>
                        <a:lnTo>
                          <a:pt x="663" y="1042"/>
                        </a:lnTo>
                        <a:lnTo>
                          <a:pt x="654" y="1034"/>
                        </a:lnTo>
                        <a:lnTo>
                          <a:pt x="646" y="1017"/>
                        </a:lnTo>
                        <a:lnTo>
                          <a:pt x="637" y="992"/>
                        </a:lnTo>
                        <a:lnTo>
                          <a:pt x="629" y="983"/>
                        </a:lnTo>
                        <a:lnTo>
                          <a:pt x="629" y="966"/>
                        </a:lnTo>
                        <a:lnTo>
                          <a:pt x="620" y="958"/>
                        </a:lnTo>
                        <a:lnTo>
                          <a:pt x="612" y="941"/>
                        </a:lnTo>
                        <a:lnTo>
                          <a:pt x="595" y="924"/>
                        </a:lnTo>
                        <a:lnTo>
                          <a:pt x="586" y="915"/>
                        </a:lnTo>
                        <a:lnTo>
                          <a:pt x="561" y="907"/>
                        </a:lnTo>
                        <a:lnTo>
                          <a:pt x="561" y="890"/>
                        </a:lnTo>
                        <a:lnTo>
                          <a:pt x="561" y="898"/>
                        </a:lnTo>
                        <a:lnTo>
                          <a:pt x="561" y="890"/>
                        </a:lnTo>
                        <a:lnTo>
                          <a:pt x="552" y="890"/>
                        </a:lnTo>
                        <a:lnTo>
                          <a:pt x="544" y="881"/>
                        </a:lnTo>
                        <a:lnTo>
                          <a:pt x="552" y="873"/>
                        </a:lnTo>
                        <a:lnTo>
                          <a:pt x="544" y="873"/>
                        </a:lnTo>
                        <a:lnTo>
                          <a:pt x="535" y="873"/>
                        </a:lnTo>
                        <a:lnTo>
                          <a:pt x="535" y="864"/>
                        </a:lnTo>
                        <a:lnTo>
                          <a:pt x="527" y="873"/>
                        </a:lnTo>
                        <a:lnTo>
                          <a:pt x="510" y="873"/>
                        </a:lnTo>
                        <a:lnTo>
                          <a:pt x="501" y="873"/>
                        </a:lnTo>
                        <a:lnTo>
                          <a:pt x="501" y="864"/>
                        </a:lnTo>
                        <a:lnTo>
                          <a:pt x="493" y="864"/>
                        </a:lnTo>
                        <a:lnTo>
                          <a:pt x="484" y="864"/>
                        </a:lnTo>
                        <a:lnTo>
                          <a:pt x="476" y="864"/>
                        </a:lnTo>
                        <a:lnTo>
                          <a:pt x="450" y="856"/>
                        </a:lnTo>
                        <a:lnTo>
                          <a:pt x="442" y="856"/>
                        </a:lnTo>
                        <a:lnTo>
                          <a:pt x="442" y="864"/>
                        </a:lnTo>
                        <a:lnTo>
                          <a:pt x="425" y="864"/>
                        </a:lnTo>
                        <a:lnTo>
                          <a:pt x="425" y="873"/>
                        </a:lnTo>
                        <a:lnTo>
                          <a:pt x="416" y="864"/>
                        </a:lnTo>
                        <a:lnTo>
                          <a:pt x="408" y="873"/>
                        </a:lnTo>
                        <a:lnTo>
                          <a:pt x="408" y="864"/>
                        </a:lnTo>
                        <a:lnTo>
                          <a:pt x="391" y="898"/>
                        </a:lnTo>
                        <a:lnTo>
                          <a:pt x="391" y="907"/>
                        </a:lnTo>
                        <a:lnTo>
                          <a:pt x="382" y="915"/>
                        </a:lnTo>
                        <a:lnTo>
                          <a:pt x="374" y="924"/>
                        </a:lnTo>
                        <a:lnTo>
                          <a:pt x="382" y="932"/>
                        </a:lnTo>
                        <a:lnTo>
                          <a:pt x="365" y="932"/>
                        </a:lnTo>
                        <a:lnTo>
                          <a:pt x="348" y="966"/>
                        </a:lnTo>
                        <a:lnTo>
                          <a:pt x="331" y="958"/>
                        </a:lnTo>
                        <a:lnTo>
                          <a:pt x="331" y="949"/>
                        </a:lnTo>
                        <a:lnTo>
                          <a:pt x="323" y="949"/>
                        </a:lnTo>
                        <a:lnTo>
                          <a:pt x="314" y="949"/>
                        </a:lnTo>
                        <a:lnTo>
                          <a:pt x="306" y="941"/>
                        </a:lnTo>
                        <a:lnTo>
                          <a:pt x="289" y="932"/>
                        </a:lnTo>
                        <a:lnTo>
                          <a:pt x="280" y="924"/>
                        </a:lnTo>
                        <a:lnTo>
                          <a:pt x="280" y="915"/>
                        </a:lnTo>
                        <a:lnTo>
                          <a:pt x="280" y="924"/>
                        </a:lnTo>
                        <a:lnTo>
                          <a:pt x="246" y="907"/>
                        </a:lnTo>
                        <a:lnTo>
                          <a:pt x="238" y="898"/>
                        </a:lnTo>
                        <a:lnTo>
                          <a:pt x="238" y="890"/>
                        </a:lnTo>
                        <a:lnTo>
                          <a:pt x="212" y="881"/>
                        </a:lnTo>
                        <a:lnTo>
                          <a:pt x="204" y="856"/>
                        </a:lnTo>
                        <a:lnTo>
                          <a:pt x="196" y="847"/>
                        </a:lnTo>
                        <a:lnTo>
                          <a:pt x="187" y="831"/>
                        </a:lnTo>
                        <a:lnTo>
                          <a:pt x="187" y="814"/>
                        </a:lnTo>
                        <a:lnTo>
                          <a:pt x="187" y="797"/>
                        </a:lnTo>
                        <a:lnTo>
                          <a:pt x="187" y="788"/>
                        </a:lnTo>
                        <a:lnTo>
                          <a:pt x="179" y="771"/>
                        </a:lnTo>
                        <a:lnTo>
                          <a:pt x="170" y="763"/>
                        </a:lnTo>
                        <a:lnTo>
                          <a:pt x="170" y="746"/>
                        </a:lnTo>
                        <a:lnTo>
                          <a:pt x="162" y="737"/>
                        </a:lnTo>
                        <a:lnTo>
                          <a:pt x="162" y="729"/>
                        </a:lnTo>
                        <a:lnTo>
                          <a:pt x="153" y="729"/>
                        </a:lnTo>
                        <a:lnTo>
                          <a:pt x="136" y="712"/>
                        </a:lnTo>
                        <a:lnTo>
                          <a:pt x="128" y="703"/>
                        </a:lnTo>
                        <a:lnTo>
                          <a:pt x="119" y="703"/>
                        </a:lnTo>
                        <a:lnTo>
                          <a:pt x="119" y="695"/>
                        </a:lnTo>
                        <a:lnTo>
                          <a:pt x="102" y="678"/>
                        </a:lnTo>
                        <a:lnTo>
                          <a:pt x="102" y="670"/>
                        </a:lnTo>
                        <a:lnTo>
                          <a:pt x="85" y="661"/>
                        </a:lnTo>
                        <a:lnTo>
                          <a:pt x="60" y="627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421" name="Freeform 50"/>
                  <p:cNvSpPr>
                    <a:spLocks/>
                  </p:cNvSpPr>
                  <p:nvPr/>
                </p:nvSpPr>
                <p:spPr bwMode="auto">
                  <a:xfrm>
                    <a:off x="3029" y="3394"/>
                    <a:ext cx="42" cy="34"/>
                  </a:xfrm>
                  <a:custGeom>
                    <a:avLst/>
                    <a:gdLst>
                      <a:gd name="T0" fmla="*/ 25 w 42"/>
                      <a:gd name="T1" fmla="*/ 17 h 34"/>
                      <a:gd name="T2" fmla="*/ 42 w 42"/>
                      <a:gd name="T3" fmla="*/ 0 h 34"/>
                      <a:gd name="T4" fmla="*/ 42 w 42"/>
                      <a:gd name="T5" fmla="*/ 8 h 34"/>
                      <a:gd name="T6" fmla="*/ 0 w 42"/>
                      <a:gd name="T7" fmla="*/ 34 h 34"/>
                      <a:gd name="T8" fmla="*/ 25 w 42"/>
                      <a:gd name="T9" fmla="*/ 17 h 3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2"/>
                      <a:gd name="T16" fmla="*/ 0 h 34"/>
                      <a:gd name="T17" fmla="*/ 42 w 42"/>
                      <a:gd name="T18" fmla="*/ 34 h 3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2" h="34">
                        <a:moveTo>
                          <a:pt x="25" y="17"/>
                        </a:moveTo>
                        <a:lnTo>
                          <a:pt x="42" y="0"/>
                        </a:lnTo>
                        <a:lnTo>
                          <a:pt x="42" y="8"/>
                        </a:lnTo>
                        <a:lnTo>
                          <a:pt x="0" y="34"/>
                        </a:lnTo>
                        <a:lnTo>
                          <a:pt x="25" y="17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422" name="Freeform 51"/>
                  <p:cNvSpPr>
                    <a:spLocks/>
                  </p:cNvSpPr>
                  <p:nvPr/>
                </p:nvSpPr>
                <p:spPr bwMode="auto">
                  <a:xfrm>
                    <a:off x="2833" y="3521"/>
                    <a:ext cx="51" cy="42"/>
                  </a:xfrm>
                  <a:custGeom>
                    <a:avLst/>
                    <a:gdLst>
                      <a:gd name="T0" fmla="*/ 51 w 51"/>
                      <a:gd name="T1" fmla="*/ 8 h 42"/>
                      <a:gd name="T2" fmla="*/ 0 w 51"/>
                      <a:gd name="T3" fmla="*/ 42 h 42"/>
                      <a:gd name="T4" fmla="*/ 9 w 51"/>
                      <a:gd name="T5" fmla="*/ 25 h 42"/>
                      <a:gd name="T6" fmla="*/ 17 w 51"/>
                      <a:gd name="T7" fmla="*/ 25 h 42"/>
                      <a:gd name="T8" fmla="*/ 34 w 51"/>
                      <a:gd name="T9" fmla="*/ 8 h 42"/>
                      <a:gd name="T10" fmla="*/ 43 w 51"/>
                      <a:gd name="T11" fmla="*/ 8 h 42"/>
                      <a:gd name="T12" fmla="*/ 51 w 51"/>
                      <a:gd name="T13" fmla="*/ 0 h 42"/>
                      <a:gd name="T14" fmla="*/ 51 w 51"/>
                      <a:gd name="T15" fmla="*/ 8 h 4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51"/>
                      <a:gd name="T25" fmla="*/ 0 h 42"/>
                      <a:gd name="T26" fmla="*/ 51 w 51"/>
                      <a:gd name="T27" fmla="*/ 42 h 42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51" h="42">
                        <a:moveTo>
                          <a:pt x="51" y="8"/>
                        </a:moveTo>
                        <a:lnTo>
                          <a:pt x="0" y="42"/>
                        </a:lnTo>
                        <a:lnTo>
                          <a:pt x="9" y="25"/>
                        </a:lnTo>
                        <a:lnTo>
                          <a:pt x="17" y="25"/>
                        </a:lnTo>
                        <a:lnTo>
                          <a:pt x="34" y="8"/>
                        </a:lnTo>
                        <a:lnTo>
                          <a:pt x="43" y="8"/>
                        </a:lnTo>
                        <a:lnTo>
                          <a:pt x="51" y="0"/>
                        </a:lnTo>
                        <a:lnTo>
                          <a:pt x="51" y="8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423" name="Freeform 52"/>
                  <p:cNvSpPr>
                    <a:spLocks/>
                  </p:cNvSpPr>
                  <p:nvPr/>
                </p:nvSpPr>
                <p:spPr bwMode="auto">
                  <a:xfrm>
                    <a:off x="2808" y="3555"/>
                    <a:ext cx="25" cy="34"/>
                  </a:xfrm>
                  <a:custGeom>
                    <a:avLst/>
                    <a:gdLst>
                      <a:gd name="T0" fmla="*/ 17 w 25"/>
                      <a:gd name="T1" fmla="*/ 8 h 34"/>
                      <a:gd name="T2" fmla="*/ 25 w 25"/>
                      <a:gd name="T3" fmla="*/ 0 h 34"/>
                      <a:gd name="T4" fmla="*/ 25 w 25"/>
                      <a:gd name="T5" fmla="*/ 0 h 34"/>
                      <a:gd name="T6" fmla="*/ 25 w 25"/>
                      <a:gd name="T7" fmla="*/ 8 h 34"/>
                      <a:gd name="T8" fmla="*/ 0 w 25"/>
                      <a:gd name="T9" fmla="*/ 34 h 34"/>
                      <a:gd name="T10" fmla="*/ 8 w 25"/>
                      <a:gd name="T11" fmla="*/ 25 h 34"/>
                      <a:gd name="T12" fmla="*/ 17 w 25"/>
                      <a:gd name="T13" fmla="*/ 17 h 34"/>
                      <a:gd name="T14" fmla="*/ 17 w 25"/>
                      <a:gd name="T15" fmla="*/ 17 h 34"/>
                      <a:gd name="T16" fmla="*/ 17 w 25"/>
                      <a:gd name="T17" fmla="*/ 8 h 3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5"/>
                      <a:gd name="T28" fmla="*/ 0 h 34"/>
                      <a:gd name="T29" fmla="*/ 25 w 25"/>
                      <a:gd name="T30" fmla="*/ 34 h 3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5" h="34">
                        <a:moveTo>
                          <a:pt x="17" y="8"/>
                        </a:moveTo>
                        <a:lnTo>
                          <a:pt x="25" y="0"/>
                        </a:lnTo>
                        <a:lnTo>
                          <a:pt x="25" y="8"/>
                        </a:lnTo>
                        <a:lnTo>
                          <a:pt x="0" y="34"/>
                        </a:lnTo>
                        <a:lnTo>
                          <a:pt x="8" y="25"/>
                        </a:lnTo>
                        <a:lnTo>
                          <a:pt x="17" y="17"/>
                        </a:lnTo>
                        <a:lnTo>
                          <a:pt x="17" y="8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424" name="Freeform 53"/>
                  <p:cNvSpPr>
                    <a:spLocks/>
                  </p:cNvSpPr>
                  <p:nvPr/>
                </p:nvSpPr>
                <p:spPr bwMode="auto">
                  <a:xfrm>
                    <a:off x="2774" y="3589"/>
                    <a:ext cx="34" cy="76"/>
                  </a:xfrm>
                  <a:custGeom>
                    <a:avLst/>
                    <a:gdLst>
                      <a:gd name="T0" fmla="*/ 0 w 34"/>
                      <a:gd name="T1" fmla="*/ 67 h 76"/>
                      <a:gd name="T2" fmla="*/ 0 w 34"/>
                      <a:gd name="T3" fmla="*/ 76 h 76"/>
                      <a:gd name="T4" fmla="*/ 0 w 34"/>
                      <a:gd name="T5" fmla="*/ 67 h 76"/>
                      <a:gd name="T6" fmla="*/ 8 w 34"/>
                      <a:gd name="T7" fmla="*/ 50 h 76"/>
                      <a:gd name="T8" fmla="*/ 17 w 34"/>
                      <a:gd name="T9" fmla="*/ 33 h 76"/>
                      <a:gd name="T10" fmla="*/ 17 w 34"/>
                      <a:gd name="T11" fmla="*/ 25 h 76"/>
                      <a:gd name="T12" fmla="*/ 17 w 34"/>
                      <a:gd name="T13" fmla="*/ 25 h 76"/>
                      <a:gd name="T14" fmla="*/ 25 w 34"/>
                      <a:gd name="T15" fmla="*/ 16 h 76"/>
                      <a:gd name="T16" fmla="*/ 34 w 34"/>
                      <a:gd name="T17" fmla="*/ 8 h 76"/>
                      <a:gd name="T18" fmla="*/ 34 w 34"/>
                      <a:gd name="T19" fmla="*/ 0 h 76"/>
                      <a:gd name="T20" fmla="*/ 34 w 34"/>
                      <a:gd name="T21" fmla="*/ 0 h 76"/>
                      <a:gd name="T22" fmla="*/ 17 w 34"/>
                      <a:gd name="T23" fmla="*/ 33 h 76"/>
                      <a:gd name="T24" fmla="*/ 0 w 34"/>
                      <a:gd name="T25" fmla="*/ 67 h 7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34"/>
                      <a:gd name="T40" fmla="*/ 0 h 76"/>
                      <a:gd name="T41" fmla="*/ 34 w 34"/>
                      <a:gd name="T42" fmla="*/ 76 h 7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34" h="76">
                        <a:moveTo>
                          <a:pt x="0" y="67"/>
                        </a:moveTo>
                        <a:lnTo>
                          <a:pt x="0" y="76"/>
                        </a:lnTo>
                        <a:lnTo>
                          <a:pt x="0" y="67"/>
                        </a:lnTo>
                        <a:lnTo>
                          <a:pt x="8" y="50"/>
                        </a:lnTo>
                        <a:lnTo>
                          <a:pt x="17" y="33"/>
                        </a:lnTo>
                        <a:lnTo>
                          <a:pt x="17" y="25"/>
                        </a:lnTo>
                        <a:lnTo>
                          <a:pt x="25" y="16"/>
                        </a:lnTo>
                        <a:lnTo>
                          <a:pt x="34" y="8"/>
                        </a:lnTo>
                        <a:lnTo>
                          <a:pt x="34" y="0"/>
                        </a:lnTo>
                        <a:lnTo>
                          <a:pt x="17" y="33"/>
                        </a:lnTo>
                        <a:lnTo>
                          <a:pt x="0" y="67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425" name="Freeform 54"/>
                  <p:cNvSpPr>
                    <a:spLocks/>
                  </p:cNvSpPr>
                  <p:nvPr/>
                </p:nvSpPr>
                <p:spPr bwMode="auto">
                  <a:xfrm>
                    <a:off x="1508" y="2326"/>
                    <a:ext cx="714" cy="729"/>
                  </a:xfrm>
                  <a:custGeom>
                    <a:avLst/>
                    <a:gdLst>
                      <a:gd name="T0" fmla="*/ 17 w 714"/>
                      <a:gd name="T1" fmla="*/ 576 h 729"/>
                      <a:gd name="T2" fmla="*/ 26 w 714"/>
                      <a:gd name="T3" fmla="*/ 534 h 729"/>
                      <a:gd name="T4" fmla="*/ 34 w 714"/>
                      <a:gd name="T5" fmla="*/ 483 h 729"/>
                      <a:gd name="T6" fmla="*/ 43 w 714"/>
                      <a:gd name="T7" fmla="*/ 407 h 729"/>
                      <a:gd name="T8" fmla="*/ 60 w 714"/>
                      <a:gd name="T9" fmla="*/ 305 h 729"/>
                      <a:gd name="T10" fmla="*/ 68 w 714"/>
                      <a:gd name="T11" fmla="*/ 254 h 729"/>
                      <a:gd name="T12" fmla="*/ 85 w 714"/>
                      <a:gd name="T13" fmla="*/ 127 h 729"/>
                      <a:gd name="T14" fmla="*/ 102 w 714"/>
                      <a:gd name="T15" fmla="*/ 0 h 729"/>
                      <a:gd name="T16" fmla="*/ 170 w 714"/>
                      <a:gd name="T17" fmla="*/ 9 h 729"/>
                      <a:gd name="T18" fmla="*/ 264 w 714"/>
                      <a:gd name="T19" fmla="*/ 17 h 729"/>
                      <a:gd name="T20" fmla="*/ 264 w 714"/>
                      <a:gd name="T21" fmla="*/ 17 h 729"/>
                      <a:gd name="T22" fmla="*/ 315 w 714"/>
                      <a:gd name="T23" fmla="*/ 25 h 729"/>
                      <a:gd name="T24" fmla="*/ 323 w 714"/>
                      <a:gd name="T25" fmla="*/ 25 h 729"/>
                      <a:gd name="T26" fmla="*/ 357 w 714"/>
                      <a:gd name="T27" fmla="*/ 34 h 729"/>
                      <a:gd name="T28" fmla="*/ 408 w 714"/>
                      <a:gd name="T29" fmla="*/ 34 h 729"/>
                      <a:gd name="T30" fmla="*/ 434 w 714"/>
                      <a:gd name="T31" fmla="*/ 42 h 729"/>
                      <a:gd name="T32" fmla="*/ 484 w 714"/>
                      <a:gd name="T33" fmla="*/ 42 h 729"/>
                      <a:gd name="T34" fmla="*/ 493 w 714"/>
                      <a:gd name="T35" fmla="*/ 42 h 729"/>
                      <a:gd name="T36" fmla="*/ 612 w 714"/>
                      <a:gd name="T37" fmla="*/ 51 h 729"/>
                      <a:gd name="T38" fmla="*/ 705 w 714"/>
                      <a:gd name="T39" fmla="*/ 59 h 729"/>
                      <a:gd name="T40" fmla="*/ 714 w 714"/>
                      <a:gd name="T41" fmla="*/ 59 h 729"/>
                      <a:gd name="T42" fmla="*/ 705 w 714"/>
                      <a:gd name="T43" fmla="*/ 127 h 729"/>
                      <a:gd name="T44" fmla="*/ 705 w 714"/>
                      <a:gd name="T45" fmla="*/ 127 h 729"/>
                      <a:gd name="T46" fmla="*/ 697 w 714"/>
                      <a:gd name="T47" fmla="*/ 186 h 729"/>
                      <a:gd name="T48" fmla="*/ 697 w 714"/>
                      <a:gd name="T49" fmla="*/ 220 h 729"/>
                      <a:gd name="T50" fmla="*/ 697 w 714"/>
                      <a:gd name="T51" fmla="*/ 237 h 729"/>
                      <a:gd name="T52" fmla="*/ 688 w 714"/>
                      <a:gd name="T53" fmla="*/ 297 h 729"/>
                      <a:gd name="T54" fmla="*/ 688 w 714"/>
                      <a:gd name="T55" fmla="*/ 322 h 729"/>
                      <a:gd name="T56" fmla="*/ 688 w 714"/>
                      <a:gd name="T57" fmla="*/ 347 h 729"/>
                      <a:gd name="T58" fmla="*/ 680 w 714"/>
                      <a:gd name="T59" fmla="*/ 407 h 729"/>
                      <a:gd name="T60" fmla="*/ 680 w 714"/>
                      <a:gd name="T61" fmla="*/ 475 h 729"/>
                      <a:gd name="T62" fmla="*/ 671 w 714"/>
                      <a:gd name="T63" fmla="*/ 500 h 729"/>
                      <a:gd name="T64" fmla="*/ 671 w 714"/>
                      <a:gd name="T65" fmla="*/ 525 h 729"/>
                      <a:gd name="T66" fmla="*/ 671 w 714"/>
                      <a:gd name="T67" fmla="*/ 585 h 729"/>
                      <a:gd name="T68" fmla="*/ 663 w 714"/>
                      <a:gd name="T69" fmla="*/ 636 h 729"/>
                      <a:gd name="T70" fmla="*/ 663 w 714"/>
                      <a:gd name="T71" fmla="*/ 695 h 729"/>
                      <a:gd name="T72" fmla="*/ 654 w 714"/>
                      <a:gd name="T73" fmla="*/ 703 h 729"/>
                      <a:gd name="T74" fmla="*/ 629 w 714"/>
                      <a:gd name="T75" fmla="*/ 703 h 729"/>
                      <a:gd name="T76" fmla="*/ 586 w 714"/>
                      <a:gd name="T77" fmla="*/ 695 h 729"/>
                      <a:gd name="T78" fmla="*/ 561 w 714"/>
                      <a:gd name="T79" fmla="*/ 695 h 729"/>
                      <a:gd name="T80" fmla="*/ 552 w 714"/>
                      <a:gd name="T81" fmla="*/ 695 h 729"/>
                      <a:gd name="T82" fmla="*/ 468 w 714"/>
                      <a:gd name="T83" fmla="*/ 686 h 729"/>
                      <a:gd name="T84" fmla="*/ 459 w 714"/>
                      <a:gd name="T85" fmla="*/ 686 h 729"/>
                      <a:gd name="T86" fmla="*/ 340 w 714"/>
                      <a:gd name="T87" fmla="*/ 678 h 729"/>
                      <a:gd name="T88" fmla="*/ 298 w 714"/>
                      <a:gd name="T89" fmla="*/ 669 h 729"/>
                      <a:gd name="T90" fmla="*/ 272 w 714"/>
                      <a:gd name="T91" fmla="*/ 669 h 729"/>
                      <a:gd name="T92" fmla="*/ 272 w 714"/>
                      <a:gd name="T93" fmla="*/ 669 h 729"/>
                      <a:gd name="T94" fmla="*/ 272 w 714"/>
                      <a:gd name="T95" fmla="*/ 669 h 729"/>
                      <a:gd name="T96" fmla="*/ 272 w 714"/>
                      <a:gd name="T97" fmla="*/ 678 h 729"/>
                      <a:gd name="T98" fmla="*/ 272 w 714"/>
                      <a:gd name="T99" fmla="*/ 678 h 729"/>
                      <a:gd name="T100" fmla="*/ 272 w 714"/>
                      <a:gd name="T101" fmla="*/ 686 h 729"/>
                      <a:gd name="T102" fmla="*/ 272 w 714"/>
                      <a:gd name="T103" fmla="*/ 695 h 729"/>
                      <a:gd name="T104" fmla="*/ 281 w 714"/>
                      <a:gd name="T105" fmla="*/ 695 h 729"/>
                      <a:gd name="T106" fmla="*/ 196 w 714"/>
                      <a:gd name="T107" fmla="*/ 686 h 729"/>
                      <a:gd name="T108" fmla="*/ 102 w 714"/>
                      <a:gd name="T109" fmla="*/ 678 h 729"/>
                      <a:gd name="T110" fmla="*/ 94 w 714"/>
                      <a:gd name="T111" fmla="*/ 729 h 729"/>
                      <a:gd name="T112" fmla="*/ 0 w 714"/>
                      <a:gd name="T113" fmla="*/ 720 h 729"/>
                      <a:gd name="T114" fmla="*/ 17 w 714"/>
                      <a:gd name="T115" fmla="*/ 576 h 729"/>
                      <a:gd name="T116" fmla="*/ 17 w 714"/>
                      <a:gd name="T117" fmla="*/ 576 h 729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714"/>
                      <a:gd name="T178" fmla="*/ 0 h 729"/>
                      <a:gd name="T179" fmla="*/ 714 w 714"/>
                      <a:gd name="T180" fmla="*/ 729 h 729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714" h="729">
                        <a:moveTo>
                          <a:pt x="17" y="576"/>
                        </a:moveTo>
                        <a:lnTo>
                          <a:pt x="26" y="534"/>
                        </a:lnTo>
                        <a:lnTo>
                          <a:pt x="34" y="483"/>
                        </a:lnTo>
                        <a:lnTo>
                          <a:pt x="43" y="407"/>
                        </a:lnTo>
                        <a:lnTo>
                          <a:pt x="60" y="305"/>
                        </a:lnTo>
                        <a:lnTo>
                          <a:pt x="68" y="254"/>
                        </a:lnTo>
                        <a:lnTo>
                          <a:pt x="85" y="127"/>
                        </a:lnTo>
                        <a:lnTo>
                          <a:pt x="102" y="0"/>
                        </a:lnTo>
                        <a:lnTo>
                          <a:pt x="170" y="9"/>
                        </a:lnTo>
                        <a:lnTo>
                          <a:pt x="264" y="17"/>
                        </a:lnTo>
                        <a:lnTo>
                          <a:pt x="315" y="25"/>
                        </a:lnTo>
                        <a:lnTo>
                          <a:pt x="323" y="25"/>
                        </a:lnTo>
                        <a:lnTo>
                          <a:pt x="357" y="34"/>
                        </a:lnTo>
                        <a:lnTo>
                          <a:pt x="408" y="34"/>
                        </a:lnTo>
                        <a:lnTo>
                          <a:pt x="434" y="42"/>
                        </a:lnTo>
                        <a:lnTo>
                          <a:pt x="484" y="42"/>
                        </a:lnTo>
                        <a:lnTo>
                          <a:pt x="493" y="42"/>
                        </a:lnTo>
                        <a:lnTo>
                          <a:pt x="612" y="51"/>
                        </a:lnTo>
                        <a:lnTo>
                          <a:pt x="705" y="59"/>
                        </a:lnTo>
                        <a:lnTo>
                          <a:pt x="714" y="59"/>
                        </a:lnTo>
                        <a:lnTo>
                          <a:pt x="705" y="127"/>
                        </a:lnTo>
                        <a:lnTo>
                          <a:pt x="697" y="186"/>
                        </a:lnTo>
                        <a:lnTo>
                          <a:pt x="697" y="220"/>
                        </a:lnTo>
                        <a:lnTo>
                          <a:pt x="697" y="237"/>
                        </a:lnTo>
                        <a:lnTo>
                          <a:pt x="688" y="297"/>
                        </a:lnTo>
                        <a:lnTo>
                          <a:pt x="688" y="322"/>
                        </a:lnTo>
                        <a:lnTo>
                          <a:pt x="688" y="347"/>
                        </a:lnTo>
                        <a:lnTo>
                          <a:pt x="680" y="407"/>
                        </a:lnTo>
                        <a:lnTo>
                          <a:pt x="680" y="475"/>
                        </a:lnTo>
                        <a:lnTo>
                          <a:pt x="671" y="500"/>
                        </a:lnTo>
                        <a:lnTo>
                          <a:pt x="671" y="525"/>
                        </a:lnTo>
                        <a:lnTo>
                          <a:pt x="671" y="585"/>
                        </a:lnTo>
                        <a:lnTo>
                          <a:pt x="663" y="636"/>
                        </a:lnTo>
                        <a:lnTo>
                          <a:pt x="663" y="695"/>
                        </a:lnTo>
                        <a:lnTo>
                          <a:pt x="654" y="703"/>
                        </a:lnTo>
                        <a:lnTo>
                          <a:pt x="629" y="703"/>
                        </a:lnTo>
                        <a:lnTo>
                          <a:pt x="586" y="695"/>
                        </a:lnTo>
                        <a:lnTo>
                          <a:pt x="561" y="695"/>
                        </a:lnTo>
                        <a:lnTo>
                          <a:pt x="552" y="695"/>
                        </a:lnTo>
                        <a:lnTo>
                          <a:pt x="468" y="686"/>
                        </a:lnTo>
                        <a:lnTo>
                          <a:pt x="459" y="686"/>
                        </a:lnTo>
                        <a:lnTo>
                          <a:pt x="340" y="678"/>
                        </a:lnTo>
                        <a:lnTo>
                          <a:pt x="298" y="669"/>
                        </a:lnTo>
                        <a:lnTo>
                          <a:pt x="272" y="669"/>
                        </a:lnTo>
                        <a:lnTo>
                          <a:pt x="272" y="678"/>
                        </a:lnTo>
                        <a:lnTo>
                          <a:pt x="272" y="686"/>
                        </a:lnTo>
                        <a:lnTo>
                          <a:pt x="272" y="695"/>
                        </a:lnTo>
                        <a:lnTo>
                          <a:pt x="281" y="695"/>
                        </a:lnTo>
                        <a:lnTo>
                          <a:pt x="196" y="686"/>
                        </a:lnTo>
                        <a:lnTo>
                          <a:pt x="102" y="678"/>
                        </a:lnTo>
                        <a:lnTo>
                          <a:pt x="94" y="729"/>
                        </a:lnTo>
                        <a:lnTo>
                          <a:pt x="0" y="720"/>
                        </a:lnTo>
                        <a:lnTo>
                          <a:pt x="17" y="576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426" name="Freeform 55"/>
                  <p:cNvSpPr>
                    <a:spLocks/>
                  </p:cNvSpPr>
                  <p:nvPr/>
                </p:nvSpPr>
                <p:spPr bwMode="auto">
                  <a:xfrm>
                    <a:off x="3742" y="2614"/>
                    <a:ext cx="391" cy="636"/>
                  </a:xfrm>
                  <a:custGeom>
                    <a:avLst/>
                    <a:gdLst>
                      <a:gd name="T0" fmla="*/ 365 w 391"/>
                      <a:gd name="T1" fmla="*/ 398 h 636"/>
                      <a:gd name="T2" fmla="*/ 374 w 391"/>
                      <a:gd name="T3" fmla="*/ 415 h 636"/>
                      <a:gd name="T4" fmla="*/ 374 w 391"/>
                      <a:gd name="T5" fmla="*/ 424 h 636"/>
                      <a:gd name="T6" fmla="*/ 382 w 391"/>
                      <a:gd name="T7" fmla="*/ 441 h 636"/>
                      <a:gd name="T8" fmla="*/ 382 w 391"/>
                      <a:gd name="T9" fmla="*/ 466 h 636"/>
                      <a:gd name="T10" fmla="*/ 382 w 391"/>
                      <a:gd name="T11" fmla="*/ 475 h 636"/>
                      <a:gd name="T12" fmla="*/ 382 w 391"/>
                      <a:gd name="T13" fmla="*/ 483 h 636"/>
                      <a:gd name="T14" fmla="*/ 391 w 391"/>
                      <a:gd name="T15" fmla="*/ 500 h 636"/>
                      <a:gd name="T16" fmla="*/ 280 w 391"/>
                      <a:gd name="T17" fmla="*/ 517 h 636"/>
                      <a:gd name="T18" fmla="*/ 204 w 391"/>
                      <a:gd name="T19" fmla="*/ 525 h 636"/>
                      <a:gd name="T20" fmla="*/ 110 w 391"/>
                      <a:gd name="T21" fmla="*/ 534 h 636"/>
                      <a:gd name="T22" fmla="*/ 110 w 391"/>
                      <a:gd name="T23" fmla="*/ 551 h 636"/>
                      <a:gd name="T24" fmla="*/ 127 w 391"/>
                      <a:gd name="T25" fmla="*/ 568 h 636"/>
                      <a:gd name="T26" fmla="*/ 136 w 391"/>
                      <a:gd name="T27" fmla="*/ 576 h 636"/>
                      <a:gd name="T28" fmla="*/ 136 w 391"/>
                      <a:gd name="T29" fmla="*/ 593 h 636"/>
                      <a:gd name="T30" fmla="*/ 119 w 391"/>
                      <a:gd name="T31" fmla="*/ 619 h 636"/>
                      <a:gd name="T32" fmla="*/ 76 w 391"/>
                      <a:gd name="T33" fmla="*/ 636 h 636"/>
                      <a:gd name="T34" fmla="*/ 85 w 391"/>
                      <a:gd name="T35" fmla="*/ 610 h 636"/>
                      <a:gd name="T36" fmla="*/ 59 w 391"/>
                      <a:gd name="T37" fmla="*/ 619 h 636"/>
                      <a:gd name="T38" fmla="*/ 26 w 391"/>
                      <a:gd name="T39" fmla="*/ 576 h 636"/>
                      <a:gd name="T40" fmla="*/ 9 w 391"/>
                      <a:gd name="T41" fmla="*/ 483 h 636"/>
                      <a:gd name="T42" fmla="*/ 9 w 391"/>
                      <a:gd name="T43" fmla="*/ 381 h 636"/>
                      <a:gd name="T44" fmla="*/ 9 w 391"/>
                      <a:gd name="T45" fmla="*/ 297 h 636"/>
                      <a:gd name="T46" fmla="*/ 9 w 391"/>
                      <a:gd name="T47" fmla="*/ 212 h 636"/>
                      <a:gd name="T48" fmla="*/ 9 w 391"/>
                      <a:gd name="T49" fmla="*/ 144 h 636"/>
                      <a:gd name="T50" fmla="*/ 9 w 391"/>
                      <a:gd name="T51" fmla="*/ 76 h 636"/>
                      <a:gd name="T52" fmla="*/ 9 w 391"/>
                      <a:gd name="T53" fmla="*/ 34 h 636"/>
                      <a:gd name="T54" fmla="*/ 26 w 391"/>
                      <a:gd name="T55" fmla="*/ 17 h 636"/>
                      <a:gd name="T56" fmla="*/ 102 w 391"/>
                      <a:gd name="T57" fmla="*/ 17 h 636"/>
                      <a:gd name="T58" fmla="*/ 195 w 391"/>
                      <a:gd name="T59" fmla="*/ 9 h 636"/>
                      <a:gd name="T60" fmla="*/ 272 w 391"/>
                      <a:gd name="T61" fmla="*/ 0 h 636"/>
                      <a:gd name="T62" fmla="*/ 289 w 391"/>
                      <a:gd name="T63" fmla="*/ 51 h 636"/>
                      <a:gd name="T64" fmla="*/ 306 w 391"/>
                      <a:gd name="T65" fmla="*/ 110 h 636"/>
                      <a:gd name="T66" fmla="*/ 314 w 391"/>
                      <a:gd name="T67" fmla="*/ 170 h 636"/>
                      <a:gd name="T68" fmla="*/ 340 w 391"/>
                      <a:gd name="T69" fmla="*/ 237 h 636"/>
                      <a:gd name="T70" fmla="*/ 348 w 391"/>
                      <a:gd name="T71" fmla="*/ 271 h 636"/>
                      <a:gd name="T72" fmla="*/ 357 w 391"/>
                      <a:gd name="T73" fmla="*/ 280 h 636"/>
                      <a:gd name="T74" fmla="*/ 357 w 391"/>
                      <a:gd name="T75" fmla="*/ 288 h 636"/>
                      <a:gd name="T76" fmla="*/ 357 w 391"/>
                      <a:gd name="T77" fmla="*/ 297 h 636"/>
                      <a:gd name="T78" fmla="*/ 374 w 391"/>
                      <a:gd name="T79" fmla="*/ 322 h 636"/>
                      <a:gd name="T80" fmla="*/ 374 w 391"/>
                      <a:gd name="T81" fmla="*/ 331 h 636"/>
                      <a:gd name="T82" fmla="*/ 374 w 391"/>
                      <a:gd name="T83" fmla="*/ 331 h 636"/>
                      <a:gd name="T84" fmla="*/ 382 w 391"/>
                      <a:gd name="T85" fmla="*/ 339 h 636"/>
                      <a:gd name="T86" fmla="*/ 382 w 391"/>
                      <a:gd name="T87" fmla="*/ 348 h 636"/>
                      <a:gd name="T88" fmla="*/ 382 w 391"/>
                      <a:gd name="T89" fmla="*/ 348 h 636"/>
                      <a:gd name="T90" fmla="*/ 374 w 391"/>
                      <a:gd name="T91" fmla="*/ 364 h 636"/>
                      <a:gd name="T92" fmla="*/ 374 w 391"/>
                      <a:gd name="T93" fmla="*/ 373 h 636"/>
                      <a:gd name="T94" fmla="*/ 374 w 391"/>
                      <a:gd name="T95" fmla="*/ 381 h 6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w 391"/>
                      <a:gd name="T145" fmla="*/ 0 h 636"/>
                      <a:gd name="T146" fmla="*/ 391 w 391"/>
                      <a:gd name="T147" fmla="*/ 636 h 636"/>
                    </a:gdLst>
                    <a:ahLst/>
                    <a:cxnLst>
                      <a:cxn ang="T96">
                        <a:pos x="T0" y="T1"/>
                      </a:cxn>
                      <a:cxn ang="T97">
                        <a:pos x="T2" y="T3"/>
                      </a:cxn>
                      <a:cxn ang="T98">
                        <a:pos x="T4" y="T5"/>
                      </a:cxn>
                      <a:cxn ang="T99">
                        <a:pos x="T6" y="T7"/>
                      </a:cxn>
                      <a:cxn ang="T100">
                        <a:pos x="T8" y="T9"/>
                      </a:cxn>
                      <a:cxn ang="T101">
                        <a:pos x="T10" y="T11"/>
                      </a:cxn>
                      <a:cxn ang="T102">
                        <a:pos x="T12" y="T13"/>
                      </a:cxn>
                      <a:cxn ang="T103">
                        <a:pos x="T14" y="T15"/>
                      </a:cxn>
                      <a:cxn ang="T104">
                        <a:pos x="T16" y="T17"/>
                      </a:cxn>
                      <a:cxn ang="T105">
                        <a:pos x="T18" y="T19"/>
                      </a:cxn>
                      <a:cxn ang="T106">
                        <a:pos x="T20" y="T21"/>
                      </a:cxn>
                      <a:cxn ang="T107">
                        <a:pos x="T22" y="T23"/>
                      </a:cxn>
                      <a:cxn ang="T108">
                        <a:pos x="T24" y="T25"/>
                      </a:cxn>
                      <a:cxn ang="T109">
                        <a:pos x="T26" y="T27"/>
                      </a:cxn>
                      <a:cxn ang="T110">
                        <a:pos x="T28" y="T29"/>
                      </a:cxn>
                      <a:cxn ang="T111">
                        <a:pos x="T30" y="T31"/>
                      </a:cxn>
                      <a:cxn ang="T112">
                        <a:pos x="T32" y="T33"/>
                      </a:cxn>
                      <a:cxn ang="T113">
                        <a:pos x="T34" y="T35"/>
                      </a:cxn>
                      <a:cxn ang="T114">
                        <a:pos x="T36" y="T37"/>
                      </a:cxn>
                      <a:cxn ang="T115">
                        <a:pos x="T38" y="T39"/>
                      </a:cxn>
                      <a:cxn ang="T116">
                        <a:pos x="T40" y="T41"/>
                      </a:cxn>
                      <a:cxn ang="T117">
                        <a:pos x="T42" y="T43"/>
                      </a:cxn>
                      <a:cxn ang="T118">
                        <a:pos x="T44" y="T45"/>
                      </a:cxn>
                      <a:cxn ang="T119">
                        <a:pos x="T46" y="T47"/>
                      </a:cxn>
                      <a:cxn ang="T120">
                        <a:pos x="T48" y="T49"/>
                      </a:cxn>
                      <a:cxn ang="T121">
                        <a:pos x="T50" y="T51"/>
                      </a:cxn>
                      <a:cxn ang="T122">
                        <a:pos x="T52" y="T53"/>
                      </a:cxn>
                      <a:cxn ang="T123">
                        <a:pos x="T54" y="T55"/>
                      </a:cxn>
                      <a:cxn ang="T124">
                        <a:pos x="T56" y="T57"/>
                      </a:cxn>
                      <a:cxn ang="T125">
                        <a:pos x="T58" y="T59"/>
                      </a:cxn>
                      <a:cxn ang="T126">
                        <a:pos x="T60" y="T61"/>
                      </a:cxn>
                      <a:cxn ang="T127">
                        <a:pos x="T62" y="T63"/>
                      </a:cxn>
                      <a:cxn ang="T128">
                        <a:pos x="T64" y="T65"/>
                      </a:cxn>
                      <a:cxn ang="T129">
                        <a:pos x="T66" y="T67"/>
                      </a:cxn>
                      <a:cxn ang="T130">
                        <a:pos x="T68" y="T69"/>
                      </a:cxn>
                      <a:cxn ang="T131">
                        <a:pos x="T70" y="T71"/>
                      </a:cxn>
                      <a:cxn ang="T132">
                        <a:pos x="T72" y="T73"/>
                      </a:cxn>
                      <a:cxn ang="T133">
                        <a:pos x="T74" y="T75"/>
                      </a:cxn>
                      <a:cxn ang="T134">
                        <a:pos x="T76" y="T77"/>
                      </a:cxn>
                      <a:cxn ang="T135">
                        <a:pos x="T78" y="T79"/>
                      </a:cxn>
                      <a:cxn ang="T136">
                        <a:pos x="T80" y="T81"/>
                      </a:cxn>
                      <a:cxn ang="T137">
                        <a:pos x="T82" y="T83"/>
                      </a:cxn>
                      <a:cxn ang="T138">
                        <a:pos x="T84" y="T85"/>
                      </a:cxn>
                      <a:cxn ang="T139">
                        <a:pos x="T86" y="T87"/>
                      </a:cxn>
                      <a:cxn ang="T140">
                        <a:pos x="T88" y="T89"/>
                      </a:cxn>
                      <a:cxn ang="T141">
                        <a:pos x="T90" y="T91"/>
                      </a:cxn>
                      <a:cxn ang="T142">
                        <a:pos x="T92" y="T93"/>
                      </a:cxn>
                      <a:cxn ang="T143">
                        <a:pos x="T94" y="T95"/>
                      </a:cxn>
                    </a:cxnLst>
                    <a:rect l="T144" t="T145" r="T146" b="T147"/>
                    <a:pathLst>
                      <a:path w="391" h="636">
                        <a:moveTo>
                          <a:pt x="374" y="381"/>
                        </a:moveTo>
                        <a:lnTo>
                          <a:pt x="365" y="390"/>
                        </a:lnTo>
                        <a:lnTo>
                          <a:pt x="365" y="398"/>
                        </a:lnTo>
                        <a:lnTo>
                          <a:pt x="365" y="407"/>
                        </a:lnTo>
                        <a:lnTo>
                          <a:pt x="374" y="415"/>
                        </a:lnTo>
                        <a:lnTo>
                          <a:pt x="374" y="424"/>
                        </a:lnTo>
                        <a:lnTo>
                          <a:pt x="382" y="432"/>
                        </a:lnTo>
                        <a:lnTo>
                          <a:pt x="382" y="441"/>
                        </a:lnTo>
                        <a:lnTo>
                          <a:pt x="382" y="449"/>
                        </a:lnTo>
                        <a:lnTo>
                          <a:pt x="382" y="458"/>
                        </a:lnTo>
                        <a:lnTo>
                          <a:pt x="382" y="466"/>
                        </a:lnTo>
                        <a:lnTo>
                          <a:pt x="382" y="475"/>
                        </a:lnTo>
                        <a:lnTo>
                          <a:pt x="382" y="483"/>
                        </a:lnTo>
                        <a:lnTo>
                          <a:pt x="391" y="492"/>
                        </a:lnTo>
                        <a:lnTo>
                          <a:pt x="391" y="500"/>
                        </a:lnTo>
                        <a:lnTo>
                          <a:pt x="340" y="509"/>
                        </a:lnTo>
                        <a:lnTo>
                          <a:pt x="280" y="517"/>
                        </a:lnTo>
                        <a:lnTo>
                          <a:pt x="263" y="517"/>
                        </a:lnTo>
                        <a:lnTo>
                          <a:pt x="246" y="517"/>
                        </a:lnTo>
                        <a:lnTo>
                          <a:pt x="204" y="525"/>
                        </a:lnTo>
                        <a:lnTo>
                          <a:pt x="195" y="525"/>
                        </a:lnTo>
                        <a:lnTo>
                          <a:pt x="153" y="525"/>
                        </a:lnTo>
                        <a:lnTo>
                          <a:pt x="110" y="534"/>
                        </a:lnTo>
                        <a:lnTo>
                          <a:pt x="110" y="551"/>
                        </a:lnTo>
                        <a:lnTo>
                          <a:pt x="119" y="559"/>
                        </a:lnTo>
                        <a:lnTo>
                          <a:pt x="119" y="568"/>
                        </a:lnTo>
                        <a:lnTo>
                          <a:pt x="127" y="568"/>
                        </a:lnTo>
                        <a:lnTo>
                          <a:pt x="136" y="568"/>
                        </a:lnTo>
                        <a:lnTo>
                          <a:pt x="136" y="576"/>
                        </a:lnTo>
                        <a:lnTo>
                          <a:pt x="136" y="585"/>
                        </a:lnTo>
                        <a:lnTo>
                          <a:pt x="127" y="593"/>
                        </a:lnTo>
                        <a:lnTo>
                          <a:pt x="136" y="593"/>
                        </a:lnTo>
                        <a:lnTo>
                          <a:pt x="136" y="602"/>
                        </a:lnTo>
                        <a:lnTo>
                          <a:pt x="127" y="610"/>
                        </a:lnTo>
                        <a:lnTo>
                          <a:pt x="119" y="619"/>
                        </a:lnTo>
                        <a:lnTo>
                          <a:pt x="119" y="627"/>
                        </a:lnTo>
                        <a:lnTo>
                          <a:pt x="93" y="636"/>
                        </a:lnTo>
                        <a:lnTo>
                          <a:pt x="76" y="636"/>
                        </a:lnTo>
                        <a:lnTo>
                          <a:pt x="93" y="627"/>
                        </a:lnTo>
                        <a:lnTo>
                          <a:pt x="102" y="627"/>
                        </a:lnTo>
                        <a:lnTo>
                          <a:pt x="85" y="610"/>
                        </a:lnTo>
                        <a:lnTo>
                          <a:pt x="76" y="585"/>
                        </a:lnTo>
                        <a:lnTo>
                          <a:pt x="68" y="568"/>
                        </a:lnTo>
                        <a:lnTo>
                          <a:pt x="59" y="619"/>
                        </a:lnTo>
                        <a:lnTo>
                          <a:pt x="34" y="619"/>
                        </a:lnTo>
                        <a:lnTo>
                          <a:pt x="26" y="619"/>
                        </a:lnTo>
                        <a:lnTo>
                          <a:pt x="26" y="576"/>
                        </a:lnTo>
                        <a:lnTo>
                          <a:pt x="17" y="542"/>
                        </a:lnTo>
                        <a:lnTo>
                          <a:pt x="17" y="525"/>
                        </a:lnTo>
                        <a:lnTo>
                          <a:pt x="9" y="483"/>
                        </a:lnTo>
                        <a:lnTo>
                          <a:pt x="9" y="449"/>
                        </a:lnTo>
                        <a:lnTo>
                          <a:pt x="9" y="424"/>
                        </a:lnTo>
                        <a:lnTo>
                          <a:pt x="9" y="381"/>
                        </a:lnTo>
                        <a:lnTo>
                          <a:pt x="9" y="373"/>
                        </a:lnTo>
                        <a:lnTo>
                          <a:pt x="9" y="339"/>
                        </a:lnTo>
                        <a:lnTo>
                          <a:pt x="9" y="297"/>
                        </a:lnTo>
                        <a:lnTo>
                          <a:pt x="9" y="288"/>
                        </a:lnTo>
                        <a:lnTo>
                          <a:pt x="9" y="246"/>
                        </a:lnTo>
                        <a:lnTo>
                          <a:pt x="9" y="212"/>
                        </a:lnTo>
                        <a:lnTo>
                          <a:pt x="9" y="187"/>
                        </a:lnTo>
                        <a:lnTo>
                          <a:pt x="9" y="144"/>
                        </a:lnTo>
                        <a:lnTo>
                          <a:pt x="9" y="110"/>
                        </a:lnTo>
                        <a:lnTo>
                          <a:pt x="9" y="93"/>
                        </a:lnTo>
                        <a:lnTo>
                          <a:pt x="9" y="76"/>
                        </a:lnTo>
                        <a:lnTo>
                          <a:pt x="17" y="34"/>
                        </a:lnTo>
                        <a:lnTo>
                          <a:pt x="9" y="34"/>
                        </a:lnTo>
                        <a:lnTo>
                          <a:pt x="0" y="26"/>
                        </a:lnTo>
                        <a:lnTo>
                          <a:pt x="26" y="17"/>
                        </a:lnTo>
                        <a:lnTo>
                          <a:pt x="59" y="17"/>
                        </a:lnTo>
                        <a:lnTo>
                          <a:pt x="102" y="17"/>
                        </a:lnTo>
                        <a:lnTo>
                          <a:pt x="144" y="9"/>
                        </a:lnTo>
                        <a:lnTo>
                          <a:pt x="153" y="9"/>
                        </a:lnTo>
                        <a:lnTo>
                          <a:pt x="195" y="9"/>
                        </a:lnTo>
                        <a:lnTo>
                          <a:pt x="246" y="0"/>
                        </a:lnTo>
                        <a:lnTo>
                          <a:pt x="272" y="0"/>
                        </a:lnTo>
                        <a:lnTo>
                          <a:pt x="272" y="17"/>
                        </a:lnTo>
                        <a:lnTo>
                          <a:pt x="280" y="43"/>
                        </a:lnTo>
                        <a:lnTo>
                          <a:pt x="289" y="51"/>
                        </a:lnTo>
                        <a:lnTo>
                          <a:pt x="289" y="59"/>
                        </a:lnTo>
                        <a:lnTo>
                          <a:pt x="297" y="85"/>
                        </a:lnTo>
                        <a:lnTo>
                          <a:pt x="306" y="110"/>
                        </a:lnTo>
                        <a:lnTo>
                          <a:pt x="306" y="127"/>
                        </a:lnTo>
                        <a:lnTo>
                          <a:pt x="306" y="136"/>
                        </a:lnTo>
                        <a:lnTo>
                          <a:pt x="314" y="170"/>
                        </a:lnTo>
                        <a:lnTo>
                          <a:pt x="323" y="187"/>
                        </a:lnTo>
                        <a:lnTo>
                          <a:pt x="323" y="195"/>
                        </a:lnTo>
                        <a:lnTo>
                          <a:pt x="340" y="237"/>
                        </a:lnTo>
                        <a:lnTo>
                          <a:pt x="348" y="271"/>
                        </a:lnTo>
                        <a:lnTo>
                          <a:pt x="357" y="280"/>
                        </a:lnTo>
                        <a:lnTo>
                          <a:pt x="357" y="288"/>
                        </a:lnTo>
                        <a:lnTo>
                          <a:pt x="357" y="297"/>
                        </a:lnTo>
                        <a:lnTo>
                          <a:pt x="365" y="305"/>
                        </a:lnTo>
                        <a:lnTo>
                          <a:pt x="374" y="314"/>
                        </a:lnTo>
                        <a:lnTo>
                          <a:pt x="374" y="322"/>
                        </a:lnTo>
                        <a:lnTo>
                          <a:pt x="374" y="331"/>
                        </a:lnTo>
                        <a:lnTo>
                          <a:pt x="382" y="339"/>
                        </a:lnTo>
                        <a:lnTo>
                          <a:pt x="382" y="348"/>
                        </a:lnTo>
                        <a:lnTo>
                          <a:pt x="374" y="348"/>
                        </a:lnTo>
                        <a:lnTo>
                          <a:pt x="382" y="348"/>
                        </a:lnTo>
                        <a:lnTo>
                          <a:pt x="374" y="356"/>
                        </a:lnTo>
                        <a:lnTo>
                          <a:pt x="374" y="364"/>
                        </a:lnTo>
                        <a:lnTo>
                          <a:pt x="374" y="373"/>
                        </a:lnTo>
                        <a:lnTo>
                          <a:pt x="374" y="381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427" name="Freeform 56"/>
                  <p:cNvSpPr>
                    <a:spLocks/>
                  </p:cNvSpPr>
                  <p:nvPr/>
                </p:nvSpPr>
                <p:spPr bwMode="auto">
                  <a:xfrm>
                    <a:off x="3402" y="2640"/>
                    <a:ext cx="366" cy="627"/>
                  </a:xfrm>
                  <a:custGeom>
                    <a:avLst/>
                    <a:gdLst>
                      <a:gd name="T0" fmla="*/ 366 w 366"/>
                      <a:gd name="T1" fmla="*/ 601 h 627"/>
                      <a:gd name="T2" fmla="*/ 272 w 366"/>
                      <a:gd name="T3" fmla="*/ 601 h 627"/>
                      <a:gd name="T4" fmla="*/ 238 w 366"/>
                      <a:gd name="T5" fmla="*/ 618 h 627"/>
                      <a:gd name="T6" fmla="*/ 230 w 366"/>
                      <a:gd name="T7" fmla="*/ 610 h 627"/>
                      <a:gd name="T8" fmla="*/ 221 w 366"/>
                      <a:gd name="T9" fmla="*/ 593 h 627"/>
                      <a:gd name="T10" fmla="*/ 213 w 366"/>
                      <a:gd name="T11" fmla="*/ 584 h 627"/>
                      <a:gd name="T12" fmla="*/ 204 w 366"/>
                      <a:gd name="T13" fmla="*/ 567 h 627"/>
                      <a:gd name="T14" fmla="*/ 213 w 366"/>
                      <a:gd name="T15" fmla="*/ 559 h 627"/>
                      <a:gd name="T16" fmla="*/ 213 w 366"/>
                      <a:gd name="T17" fmla="*/ 542 h 627"/>
                      <a:gd name="T18" fmla="*/ 213 w 366"/>
                      <a:gd name="T19" fmla="*/ 525 h 627"/>
                      <a:gd name="T20" fmla="*/ 145 w 366"/>
                      <a:gd name="T21" fmla="*/ 525 h 627"/>
                      <a:gd name="T22" fmla="*/ 9 w 366"/>
                      <a:gd name="T23" fmla="*/ 533 h 627"/>
                      <a:gd name="T24" fmla="*/ 9 w 366"/>
                      <a:gd name="T25" fmla="*/ 508 h 627"/>
                      <a:gd name="T26" fmla="*/ 17 w 366"/>
                      <a:gd name="T27" fmla="*/ 491 h 627"/>
                      <a:gd name="T28" fmla="*/ 17 w 366"/>
                      <a:gd name="T29" fmla="*/ 483 h 627"/>
                      <a:gd name="T30" fmla="*/ 17 w 366"/>
                      <a:gd name="T31" fmla="*/ 466 h 627"/>
                      <a:gd name="T32" fmla="*/ 17 w 366"/>
                      <a:gd name="T33" fmla="*/ 457 h 627"/>
                      <a:gd name="T34" fmla="*/ 34 w 366"/>
                      <a:gd name="T35" fmla="*/ 440 h 627"/>
                      <a:gd name="T36" fmla="*/ 34 w 366"/>
                      <a:gd name="T37" fmla="*/ 440 h 627"/>
                      <a:gd name="T38" fmla="*/ 43 w 366"/>
                      <a:gd name="T39" fmla="*/ 423 h 627"/>
                      <a:gd name="T40" fmla="*/ 60 w 366"/>
                      <a:gd name="T41" fmla="*/ 398 h 627"/>
                      <a:gd name="T42" fmla="*/ 60 w 366"/>
                      <a:gd name="T43" fmla="*/ 389 h 627"/>
                      <a:gd name="T44" fmla="*/ 60 w 366"/>
                      <a:gd name="T45" fmla="*/ 389 h 627"/>
                      <a:gd name="T46" fmla="*/ 60 w 366"/>
                      <a:gd name="T47" fmla="*/ 381 h 627"/>
                      <a:gd name="T48" fmla="*/ 68 w 366"/>
                      <a:gd name="T49" fmla="*/ 364 h 627"/>
                      <a:gd name="T50" fmla="*/ 68 w 366"/>
                      <a:gd name="T51" fmla="*/ 355 h 627"/>
                      <a:gd name="T52" fmla="*/ 60 w 366"/>
                      <a:gd name="T53" fmla="*/ 347 h 627"/>
                      <a:gd name="T54" fmla="*/ 68 w 366"/>
                      <a:gd name="T55" fmla="*/ 338 h 627"/>
                      <a:gd name="T56" fmla="*/ 68 w 366"/>
                      <a:gd name="T57" fmla="*/ 322 h 627"/>
                      <a:gd name="T58" fmla="*/ 60 w 366"/>
                      <a:gd name="T59" fmla="*/ 313 h 627"/>
                      <a:gd name="T60" fmla="*/ 51 w 366"/>
                      <a:gd name="T61" fmla="*/ 279 h 627"/>
                      <a:gd name="T62" fmla="*/ 43 w 366"/>
                      <a:gd name="T63" fmla="*/ 288 h 627"/>
                      <a:gd name="T64" fmla="*/ 43 w 366"/>
                      <a:gd name="T65" fmla="*/ 262 h 627"/>
                      <a:gd name="T66" fmla="*/ 51 w 366"/>
                      <a:gd name="T67" fmla="*/ 245 h 627"/>
                      <a:gd name="T68" fmla="*/ 43 w 366"/>
                      <a:gd name="T69" fmla="*/ 237 h 627"/>
                      <a:gd name="T70" fmla="*/ 51 w 366"/>
                      <a:gd name="T71" fmla="*/ 220 h 627"/>
                      <a:gd name="T72" fmla="*/ 51 w 366"/>
                      <a:gd name="T73" fmla="*/ 220 h 627"/>
                      <a:gd name="T74" fmla="*/ 34 w 366"/>
                      <a:gd name="T75" fmla="*/ 220 h 627"/>
                      <a:gd name="T76" fmla="*/ 34 w 366"/>
                      <a:gd name="T77" fmla="*/ 203 h 627"/>
                      <a:gd name="T78" fmla="*/ 34 w 366"/>
                      <a:gd name="T79" fmla="*/ 186 h 627"/>
                      <a:gd name="T80" fmla="*/ 51 w 366"/>
                      <a:gd name="T81" fmla="*/ 186 h 627"/>
                      <a:gd name="T82" fmla="*/ 51 w 366"/>
                      <a:gd name="T83" fmla="*/ 178 h 627"/>
                      <a:gd name="T84" fmla="*/ 51 w 366"/>
                      <a:gd name="T85" fmla="*/ 169 h 627"/>
                      <a:gd name="T86" fmla="*/ 51 w 366"/>
                      <a:gd name="T87" fmla="*/ 152 h 627"/>
                      <a:gd name="T88" fmla="*/ 60 w 366"/>
                      <a:gd name="T89" fmla="*/ 144 h 627"/>
                      <a:gd name="T90" fmla="*/ 68 w 366"/>
                      <a:gd name="T91" fmla="*/ 127 h 627"/>
                      <a:gd name="T92" fmla="*/ 68 w 366"/>
                      <a:gd name="T93" fmla="*/ 118 h 627"/>
                      <a:gd name="T94" fmla="*/ 77 w 366"/>
                      <a:gd name="T95" fmla="*/ 101 h 627"/>
                      <a:gd name="T96" fmla="*/ 94 w 366"/>
                      <a:gd name="T97" fmla="*/ 101 h 627"/>
                      <a:gd name="T98" fmla="*/ 102 w 366"/>
                      <a:gd name="T99" fmla="*/ 76 h 627"/>
                      <a:gd name="T100" fmla="*/ 102 w 366"/>
                      <a:gd name="T101" fmla="*/ 59 h 627"/>
                      <a:gd name="T102" fmla="*/ 102 w 366"/>
                      <a:gd name="T103" fmla="*/ 42 h 627"/>
                      <a:gd name="T104" fmla="*/ 102 w 366"/>
                      <a:gd name="T105" fmla="*/ 50 h 627"/>
                      <a:gd name="T106" fmla="*/ 111 w 366"/>
                      <a:gd name="T107" fmla="*/ 33 h 627"/>
                      <a:gd name="T108" fmla="*/ 128 w 366"/>
                      <a:gd name="T109" fmla="*/ 33 h 627"/>
                      <a:gd name="T110" fmla="*/ 119 w 366"/>
                      <a:gd name="T111" fmla="*/ 17 h 627"/>
                      <a:gd name="T112" fmla="*/ 281 w 366"/>
                      <a:gd name="T113" fmla="*/ 0 h 627"/>
                      <a:gd name="T114" fmla="*/ 357 w 366"/>
                      <a:gd name="T115" fmla="*/ 8 h 627"/>
                      <a:gd name="T116" fmla="*/ 349 w 366"/>
                      <a:gd name="T117" fmla="*/ 186 h 627"/>
                      <a:gd name="T118" fmla="*/ 349 w 366"/>
                      <a:gd name="T119" fmla="*/ 398 h 627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w 366"/>
                      <a:gd name="T181" fmla="*/ 0 h 627"/>
                      <a:gd name="T182" fmla="*/ 366 w 366"/>
                      <a:gd name="T183" fmla="*/ 627 h 627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T180" t="T181" r="T182" b="T183"/>
                    <a:pathLst>
                      <a:path w="366" h="627">
                        <a:moveTo>
                          <a:pt x="349" y="457"/>
                        </a:moveTo>
                        <a:lnTo>
                          <a:pt x="357" y="499"/>
                        </a:lnTo>
                        <a:lnTo>
                          <a:pt x="357" y="516"/>
                        </a:lnTo>
                        <a:lnTo>
                          <a:pt x="366" y="550"/>
                        </a:lnTo>
                        <a:lnTo>
                          <a:pt x="366" y="593"/>
                        </a:lnTo>
                        <a:lnTo>
                          <a:pt x="366" y="601"/>
                        </a:lnTo>
                        <a:lnTo>
                          <a:pt x="349" y="593"/>
                        </a:lnTo>
                        <a:lnTo>
                          <a:pt x="340" y="601"/>
                        </a:lnTo>
                        <a:lnTo>
                          <a:pt x="315" y="593"/>
                        </a:lnTo>
                        <a:lnTo>
                          <a:pt x="306" y="593"/>
                        </a:lnTo>
                        <a:lnTo>
                          <a:pt x="315" y="593"/>
                        </a:lnTo>
                        <a:lnTo>
                          <a:pt x="272" y="610"/>
                        </a:lnTo>
                        <a:lnTo>
                          <a:pt x="272" y="601"/>
                        </a:lnTo>
                        <a:lnTo>
                          <a:pt x="264" y="601"/>
                        </a:lnTo>
                        <a:lnTo>
                          <a:pt x="264" y="610"/>
                        </a:lnTo>
                        <a:lnTo>
                          <a:pt x="255" y="618"/>
                        </a:lnTo>
                        <a:lnTo>
                          <a:pt x="255" y="627"/>
                        </a:lnTo>
                        <a:lnTo>
                          <a:pt x="238" y="627"/>
                        </a:lnTo>
                        <a:lnTo>
                          <a:pt x="238" y="618"/>
                        </a:lnTo>
                        <a:lnTo>
                          <a:pt x="230" y="618"/>
                        </a:lnTo>
                        <a:lnTo>
                          <a:pt x="230" y="610"/>
                        </a:lnTo>
                        <a:lnTo>
                          <a:pt x="238" y="610"/>
                        </a:lnTo>
                        <a:lnTo>
                          <a:pt x="230" y="610"/>
                        </a:lnTo>
                        <a:lnTo>
                          <a:pt x="230" y="601"/>
                        </a:lnTo>
                        <a:lnTo>
                          <a:pt x="230" y="593"/>
                        </a:lnTo>
                        <a:lnTo>
                          <a:pt x="221" y="593"/>
                        </a:lnTo>
                        <a:lnTo>
                          <a:pt x="221" y="584"/>
                        </a:lnTo>
                        <a:lnTo>
                          <a:pt x="213" y="584"/>
                        </a:lnTo>
                        <a:lnTo>
                          <a:pt x="213" y="576"/>
                        </a:lnTo>
                        <a:lnTo>
                          <a:pt x="213" y="567"/>
                        </a:lnTo>
                        <a:lnTo>
                          <a:pt x="204" y="567"/>
                        </a:lnTo>
                        <a:lnTo>
                          <a:pt x="204" y="559"/>
                        </a:lnTo>
                        <a:lnTo>
                          <a:pt x="213" y="559"/>
                        </a:lnTo>
                        <a:lnTo>
                          <a:pt x="204" y="550"/>
                        </a:lnTo>
                        <a:lnTo>
                          <a:pt x="213" y="550"/>
                        </a:lnTo>
                        <a:lnTo>
                          <a:pt x="213" y="542"/>
                        </a:lnTo>
                        <a:lnTo>
                          <a:pt x="213" y="533"/>
                        </a:lnTo>
                        <a:lnTo>
                          <a:pt x="213" y="525"/>
                        </a:lnTo>
                        <a:lnTo>
                          <a:pt x="221" y="525"/>
                        </a:lnTo>
                        <a:lnTo>
                          <a:pt x="213" y="525"/>
                        </a:lnTo>
                        <a:lnTo>
                          <a:pt x="204" y="525"/>
                        </a:lnTo>
                        <a:lnTo>
                          <a:pt x="162" y="525"/>
                        </a:lnTo>
                        <a:lnTo>
                          <a:pt x="145" y="525"/>
                        </a:lnTo>
                        <a:lnTo>
                          <a:pt x="128" y="533"/>
                        </a:lnTo>
                        <a:lnTo>
                          <a:pt x="94" y="533"/>
                        </a:lnTo>
                        <a:lnTo>
                          <a:pt x="68" y="533"/>
                        </a:lnTo>
                        <a:lnTo>
                          <a:pt x="60" y="533"/>
                        </a:lnTo>
                        <a:lnTo>
                          <a:pt x="9" y="533"/>
                        </a:lnTo>
                        <a:lnTo>
                          <a:pt x="17" y="533"/>
                        </a:lnTo>
                        <a:lnTo>
                          <a:pt x="17" y="525"/>
                        </a:lnTo>
                        <a:lnTo>
                          <a:pt x="9" y="516"/>
                        </a:lnTo>
                        <a:lnTo>
                          <a:pt x="9" y="508"/>
                        </a:lnTo>
                        <a:lnTo>
                          <a:pt x="0" y="499"/>
                        </a:lnTo>
                        <a:lnTo>
                          <a:pt x="9" y="499"/>
                        </a:lnTo>
                        <a:lnTo>
                          <a:pt x="17" y="499"/>
                        </a:lnTo>
                        <a:lnTo>
                          <a:pt x="17" y="491"/>
                        </a:lnTo>
                        <a:lnTo>
                          <a:pt x="17" y="483"/>
                        </a:lnTo>
                        <a:lnTo>
                          <a:pt x="9" y="483"/>
                        </a:lnTo>
                        <a:lnTo>
                          <a:pt x="17" y="483"/>
                        </a:lnTo>
                        <a:lnTo>
                          <a:pt x="17" y="491"/>
                        </a:lnTo>
                        <a:lnTo>
                          <a:pt x="26" y="491"/>
                        </a:lnTo>
                        <a:lnTo>
                          <a:pt x="26" y="483"/>
                        </a:lnTo>
                        <a:lnTo>
                          <a:pt x="17" y="474"/>
                        </a:lnTo>
                        <a:lnTo>
                          <a:pt x="17" y="466"/>
                        </a:lnTo>
                        <a:lnTo>
                          <a:pt x="26" y="466"/>
                        </a:lnTo>
                        <a:lnTo>
                          <a:pt x="26" y="457"/>
                        </a:lnTo>
                        <a:lnTo>
                          <a:pt x="17" y="457"/>
                        </a:lnTo>
                        <a:lnTo>
                          <a:pt x="17" y="449"/>
                        </a:lnTo>
                        <a:lnTo>
                          <a:pt x="26" y="457"/>
                        </a:lnTo>
                        <a:lnTo>
                          <a:pt x="26" y="449"/>
                        </a:lnTo>
                        <a:lnTo>
                          <a:pt x="26" y="440"/>
                        </a:lnTo>
                        <a:lnTo>
                          <a:pt x="34" y="440"/>
                        </a:lnTo>
                        <a:lnTo>
                          <a:pt x="43" y="440"/>
                        </a:lnTo>
                        <a:lnTo>
                          <a:pt x="43" y="432"/>
                        </a:lnTo>
                        <a:lnTo>
                          <a:pt x="34" y="440"/>
                        </a:lnTo>
                        <a:lnTo>
                          <a:pt x="34" y="432"/>
                        </a:lnTo>
                        <a:lnTo>
                          <a:pt x="34" y="423"/>
                        </a:lnTo>
                        <a:lnTo>
                          <a:pt x="43" y="423"/>
                        </a:lnTo>
                        <a:lnTo>
                          <a:pt x="43" y="432"/>
                        </a:lnTo>
                        <a:lnTo>
                          <a:pt x="43" y="423"/>
                        </a:lnTo>
                        <a:lnTo>
                          <a:pt x="51" y="415"/>
                        </a:lnTo>
                        <a:lnTo>
                          <a:pt x="51" y="406"/>
                        </a:lnTo>
                        <a:lnTo>
                          <a:pt x="60" y="406"/>
                        </a:lnTo>
                        <a:lnTo>
                          <a:pt x="60" y="398"/>
                        </a:lnTo>
                        <a:lnTo>
                          <a:pt x="51" y="398"/>
                        </a:lnTo>
                        <a:lnTo>
                          <a:pt x="60" y="398"/>
                        </a:lnTo>
                        <a:lnTo>
                          <a:pt x="60" y="389"/>
                        </a:lnTo>
                        <a:lnTo>
                          <a:pt x="68" y="389"/>
                        </a:lnTo>
                        <a:lnTo>
                          <a:pt x="68" y="381"/>
                        </a:lnTo>
                        <a:lnTo>
                          <a:pt x="60" y="381"/>
                        </a:lnTo>
                        <a:lnTo>
                          <a:pt x="60" y="389"/>
                        </a:lnTo>
                        <a:lnTo>
                          <a:pt x="51" y="389"/>
                        </a:lnTo>
                        <a:lnTo>
                          <a:pt x="51" y="381"/>
                        </a:lnTo>
                        <a:lnTo>
                          <a:pt x="60" y="372"/>
                        </a:lnTo>
                        <a:lnTo>
                          <a:pt x="60" y="381"/>
                        </a:lnTo>
                        <a:lnTo>
                          <a:pt x="60" y="372"/>
                        </a:lnTo>
                        <a:lnTo>
                          <a:pt x="68" y="372"/>
                        </a:lnTo>
                        <a:lnTo>
                          <a:pt x="68" y="364"/>
                        </a:lnTo>
                        <a:lnTo>
                          <a:pt x="77" y="364"/>
                        </a:lnTo>
                        <a:lnTo>
                          <a:pt x="77" y="355"/>
                        </a:lnTo>
                        <a:lnTo>
                          <a:pt x="77" y="364"/>
                        </a:lnTo>
                        <a:lnTo>
                          <a:pt x="68" y="355"/>
                        </a:lnTo>
                        <a:lnTo>
                          <a:pt x="68" y="347"/>
                        </a:lnTo>
                        <a:lnTo>
                          <a:pt x="60" y="347"/>
                        </a:lnTo>
                        <a:lnTo>
                          <a:pt x="51" y="338"/>
                        </a:lnTo>
                        <a:lnTo>
                          <a:pt x="60" y="338"/>
                        </a:lnTo>
                        <a:lnTo>
                          <a:pt x="68" y="338"/>
                        </a:lnTo>
                        <a:lnTo>
                          <a:pt x="60" y="338"/>
                        </a:lnTo>
                        <a:lnTo>
                          <a:pt x="60" y="330"/>
                        </a:lnTo>
                        <a:lnTo>
                          <a:pt x="68" y="322"/>
                        </a:lnTo>
                        <a:lnTo>
                          <a:pt x="60" y="322"/>
                        </a:lnTo>
                        <a:lnTo>
                          <a:pt x="60" y="330"/>
                        </a:lnTo>
                        <a:lnTo>
                          <a:pt x="51" y="330"/>
                        </a:lnTo>
                        <a:lnTo>
                          <a:pt x="51" y="322"/>
                        </a:lnTo>
                        <a:lnTo>
                          <a:pt x="60" y="313"/>
                        </a:lnTo>
                        <a:lnTo>
                          <a:pt x="51" y="313"/>
                        </a:lnTo>
                        <a:lnTo>
                          <a:pt x="51" y="305"/>
                        </a:lnTo>
                        <a:lnTo>
                          <a:pt x="51" y="296"/>
                        </a:lnTo>
                        <a:lnTo>
                          <a:pt x="51" y="279"/>
                        </a:lnTo>
                        <a:lnTo>
                          <a:pt x="51" y="288"/>
                        </a:lnTo>
                        <a:lnTo>
                          <a:pt x="43" y="288"/>
                        </a:lnTo>
                        <a:lnTo>
                          <a:pt x="43" y="279"/>
                        </a:lnTo>
                        <a:lnTo>
                          <a:pt x="43" y="271"/>
                        </a:lnTo>
                        <a:lnTo>
                          <a:pt x="51" y="271"/>
                        </a:lnTo>
                        <a:lnTo>
                          <a:pt x="43" y="262"/>
                        </a:lnTo>
                        <a:lnTo>
                          <a:pt x="51" y="262"/>
                        </a:lnTo>
                        <a:lnTo>
                          <a:pt x="51" y="254"/>
                        </a:lnTo>
                        <a:lnTo>
                          <a:pt x="51" y="245"/>
                        </a:lnTo>
                        <a:lnTo>
                          <a:pt x="60" y="245"/>
                        </a:lnTo>
                        <a:lnTo>
                          <a:pt x="60" y="237"/>
                        </a:lnTo>
                        <a:lnTo>
                          <a:pt x="51" y="237"/>
                        </a:lnTo>
                        <a:lnTo>
                          <a:pt x="51" y="245"/>
                        </a:lnTo>
                        <a:lnTo>
                          <a:pt x="43" y="237"/>
                        </a:lnTo>
                        <a:lnTo>
                          <a:pt x="43" y="228"/>
                        </a:lnTo>
                        <a:lnTo>
                          <a:pt x="51" y="228"/>
                        </a:lnTo>
                        <a:lnTo>
                          <a:pt x="51" y="220"/>
                        </a:lnTo>
                        <a:lnTo>
                          <a:pt x="43" y="228"/>
                        </a:lnTo>
                        <a:lnTo>
                          <a:pt x="43" y="220"/>
                        </a:lnTo>
                        <a:lnTo>
                          <a:pt x="51" y="220"/>
                        </a:lnTo>
                        <a:lnTo>
                          <a:pt x="43" y="211"/>
                        </a:lnTo>
                        <a:lnTo>
                          <a:pt x="43" y="220"/>
                        </a:lnTo>
                        <a:lnTo>
                          <a:pt x="34" y="220"/>
                        </a:lnTo>
                        <a:lnTo>
                          <a:pt x="43" y="211"/>
                        </a:lnTo>
                        <a:lnTo>
                          <a:pt x="34" y="211"/>
                        </a:lnTo>
                        <a:lnTo>
                          <a:pt x="34" y="203"/>
                        </a:lnTo>
                        <a:lnTo>
                          <a:pt x="43" y="203"/>
                        </a:lnTo>
                        <a:lnTo>
                          <a:pt x="43" y="194"/>
                        </a:lnTo>
                        <a:lnTo>
                          <a:pt x="34" y="194"/>
                        </a:lnTo>
                        <a:lnTo>
                          <a:pt x="34" y="186"/>
                        </a:lnTo>
                        <a:lnTo>
                          <a:pt x="43" y="186"/>
                        </a:lnTo>
                        <a:lnTo>
                          <a:pt x="51" y="194"/>
                        </a:lnTo>
                        <a:lnTo>
                          <a:pt x="51" y="186"/>
                        </a:lnTo>
                        <a:lnTo>
                          <a:pt x="43" y="186"/>
                        </a:lnTo>
                        <a:lnTo>
                          <a:pt x="43" y="178"/>
                        </a:lnTo>
                        <a:lnTo>
                          <a:pt x="51" y="178"/>
                        </a:lnTo>
                        <a:lnTo>
                          <a:pt x="60" y="178"/>
                        </a:lnTo>
                        <a:lnTo>
                          <a:pt x="51" y="169"/>
                        </a:lnTo>
                        <a:lnTo>
                          <a:pt x="51" y="161"/>
                        </a:lnTo>
                        <a:lnTo>
                          <a:pt x="51" y="152"/>
                        </a:lnTo>
                        <a:lnTo>
                          <a:pt x="51" y="144"/>
                        </a:lnTo>
                        <a:lnTo>
                          <a:pt x="51" y="152"/>
                        </a:lnTo>
                        <a:lnTo>
                          <a:pt x="60" y="152"/>
                        </a:lnTo>
                        <a:lnTo>
                          <a:pt x="60" y="144"/>
                        </a:lnTo>
                        <a:lnTo>
                          <a:pt x="68" y="144"/>
                        </a:lnTo>
                        <a:lnTo>
                          <a:pt x="68" y="135"/>
                        </a:lnTo>
                        <a:lnTo>
                          <a:pt x="60" y="135"/>
                        </a:lnTo>
                        <a:lnTo>
                          <a:pt x="60" y="127"/>
                        </a:lnTo>
                        <a:lnTo>
                          <a:pt x="68" y="127"/>
                        </a:lnTo>
                        <a:lnTo>
                          <a:pt x="77" y="127"/>
                        </a:lnTo>
                        <a:lnTo>
                          <a:pt x="60" y="118"/>
                        </a:lnTo>
                        <a:lnTo>
                          <a:pt x="60" y="110"/>
                        </a:lnTo>
                        <a:lnTo>
                          <a:pt x="68" y="118"/>
                        </a:lnTo>
                        <a:lnTo>
                          <a:pt x="77" y="118"/>
                        </a:lnTo>
                        <a:lnTo>
                          <a:pt x="77" y="110"/>
                        </a:lnTo>
                        <a:lnTo>
                          <a:pt x="77" y="101"/>
                        </a:lnTo>
                        <a:lnTo>
                          <a:pt x="85" y="93"/>
                        </a:lnTo>
                        <a:lnTo>
                          <a:pt x="85" y="101"/>
                        </a:lnTo>
                        <a:lnTo>
                          <a:pt x="94" y="101"/>
                        </a:lnTo>
                        <a:lnTo>
                          <a:pt x="94" y="93"/>
                        </a:lnTo>
                        <a:lnTo>
                          <a:pt x="94" y="84"/>
                        </a:lnTo>
                        <a:lnTo>
                          <a:pt x="102" y="84"/>
                        </a:lnTo>
                        <a:lnTo>
                          <a:pt x="94" y="84"/>
                        </a:lnTo>
                        <a:lnTo>
                          <a:pt x="94" y="76"/>
                        </a:lnTo>
                        <a:lnTo>
                          <a:pt x="102" y="76"/>
                        </a:lnTo>
                        <a:lnTo>
                          <a:pt x="94" y="67"/>
                        </a:lnTo>
                        <a:lnTo>
                          <a:pt x="94" y="59"/>
                        </a:lnTo>
                        <a:lnTo>
                          <a:pt x="94" y="50"/>
                        </a:lnTo>
                        <a:lnTo>
                          <a:pt x="102" y="59"/>
                        </a:lnTo>
                        <a:lnTo>
                          <a:pt x="111" y="59"/>
                        </a:lnTo>
                        <a:lnTo>
                          <a:pt x="111" y="50"/>
                        </a:lnTo>
                        <a:lnTo>
                          <a:pt x="102" y="50"/>
                        </a:lnTo>
                        <a:lnTo>
                          <a:pt x="102" y="42"/>
                        </a:lnTo>
                        <a:lnTo>
                          <a:pt x="102" y="50"/>
                        </a:lnTo>
                        <a:lnTo>
                          <a:pt x="111" y="50"/>
                        </a:lnTo>
                        <a:lnTo>
                          <a:pt x="111" y="42"/>
                        </a:lnTo>
                        <a:lnTo>
                          <a:pt x="111" y="33"/>
                        </a:lnTo>
                        <a:lnTo>
                          <a:pt x="102" y="33"/>
                        </a:lnTo>
                        <a:lnTo>
                          <a:pt x="111" y="33"/>
                        </a:lnTo>
                        <a:lnTo>
                          <a:pt x="119" y="33"/>
                        </a:lnTo>
                        <a:lnTo>
                          <a:pt x="128" y="33"/>
                        </a:lnTo>
                        <a:lnTo>
                          <a:pt x="128" y="25"/>
                        </a:lnTo>
                        <a:lnTo>
                          <a:pt x="128" y="17"/>
                        </a:lnTo>
                        <a:lnTo>
                          <a:pt x="119" y="17"/>
                        </a:lnTo>
                        <a:lnTo>
                          <a:pt x="187" y="8"/>
                        </a:lnTo>
                        <a:lnTo>
                          <a:pt x="221" y="8"/>
                        </a:lnTo>
                        <a:lnTo>
                          <a:pt x="238" y="8"/>
                        </a:lnTo>
                        <a:lnTo>
                          <a:pt x="255" y="8"/>
                        </a:lnTo>
                        <a:lnTo>
                          <a:pt x="281" y="0"/>
                        </a:lnTo>
                        <a:lnTo>
                          <a:pt x="323" y="0"/>
                        </a:lnTo>
                        <a:lnTo>
                          <a:pt x="340" y="0"/>
                        </a:lnTo>
                        <a:lnTo>
                          <a:pt x="349" y="8"/>
                        </a:lnTo>
                        <a:lnTo>
                          <a:pt x="357" y="8"/>
                        </a:lnTo>
                        <a:lnTo>
                          <a:pt x="349" y="50"/>
                        </a:lnTo>
                        <a:lnTo>
                          <a:pt x="349" y="67"/>
                        </a:lnTo>
                        <a:lnTo>
                          <a:pt x="349" y="84"/>
                        </a:lnTo>
                        <a:lnTo>
                          <a:pt x="349" y="118"/>
                        </a:lnTo>
                        <a:lnTo>
                          <a:pt x="349" y="161"/>
                        </a:lnTo>
                        <a:lnTo>
                          <a:pt x="349" y="186"/>
                        </a:lnTo>
                        <a:lnTo>
                          <a:pt x="349" y="220"/>
                        </a:lnTo>
                        <a:lnTo>
                          <a:pt x="349" y="262"/>
                        </a:lnTo>
                        <a:lnTo>
                          <a:pt x="349" y="271"/>
                        </a:lnTo>
                        <a:lnTo>
                          <a:pt x="349" y="313"/>
                        </a:lnTo>
                        <a:lnTo>
                          <a:pt x="349" y="347"/>
                        </a:lnTo>
                        <a:lnTo>
                          <a:pt x="349" y="355"/>
                        </a:lnTo>
                        <a:lnTo>
                          <a:pt x="349" y="398"/>
                        </a:lnTo>
                        <a:lnTo>
                          <a:pt x="349" y="423"/>
                        </a:lnTo>
                        <a:lnTo>
                          <a:pt x="349" y="457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428" name="Freeform 57"/>
                  <p:cNvSpPr>
                    <a:spLocks/>
                  </p:cNvSpPr>
                  <p:nvPr/>
                </p:nvSpPr>
                <p:spPr bwMode="auto">
                  <a:xfrm>
                    <a:off x="4014" y="2580"/>
                    <a:ext cx="543" cy="576"/>
                  </a:xfrm>
                  <a:custGeom>
                    <a:avLst/>
                    <a:gdLst>
                      <a:gd name="T0" fmla="*/ 102 w 543"/>
                      <a:gd name="T1" fmla="*/ 407 h 576"/>
                      <a:gd name="T2" fmla="*/ 102 w 543"/>
                      <a:gd name="T3" fmla="*/ 390 h 576"/>
                      <a:gd name="T4" fmla="*/ 110 w 543"/>
                      <a:gd name="T5" fmla="*/ 373 h 576"/>
                      <a:gd name="T6" fmla="*/ 102 w 543"/>
                      <a:gd name="T7" fmla="*/ 365 h 576"/>
                      <a:gd name="T8" fmla="*/ 93 w 543"/>
                      <a:gd name="T9" fmla="*/ 339 h 576"/>
                      <a:gd name="T10" fmla="*/ 85 w 543"/>
                      <a:gd name="T11" fmla="*/ 314 h 576"/>
                      <a:gd name="T12" fmla="*/ 68 w 543"/>
                      <a:gd name="T13" fmla="*/ 271 h 576"/>
                      <a:gd name="T14" fmla="*/ 34 w 543"/>
                      <a:gd name="T15" fmla="*/ 161 h 576"/>
                      <a:gd name="T16" fmla="*/ 0 w 543"/>
                      <a:gd name="T17" fmla="*/ 51 h 576"/>
                      <a:gd name="T18" fmla="*/ 68 w 543"/>
                      <a:gd name="T19" fmla="*/ 26 h 576"/>
                      <a:gd name="T20" fmla="*/ 170 w 543"/>
                      <a:gd name="T21" fmla="*/ 17 h 576"/>
                      <a:gd name="T22" fmla="*/ 255 w 543"/>
                      <a:gd name="T23" fmla="*/ 9 h 576"/>
                      <a:gd name="T24" fmla="*/ 255 w 543"/>
                      <a:gd name="T25" fmla="*/ 9 h 576"/>
                      <a:gd name="T26" fmla="*/ 246 w 543"/>
                      <a:gd name="T27" fmla="*/ 17 h 576"/>
                      <a:gd name="T28" fmla="*/ 238 w 543"/>
                      <a:gd name="T29" fmla="*/ 26 h 576"/>
                      <a:gd name="T30" fmla="*/ 246 w 543"/>
                      <a:gd name="T31" fmla="*/ 43 h 576"/>
                      <a:gd name="T32" fmla="*/ 272 w 543"/>
                      <a:gd name="T33" fmla="*/ 60 h 576"/>
                      <a:gd name="T34" fmla="*/ 297 w 543"/>
                      <a:gd name="T35" fmla="*/ 68 h 576"/>
                      <a:gd name="T36" fmla="*/ 314 w 543"/>
                      <a:gd name="T37" fmla="*/ 93 h 576"/>
                      <a:gd name="T38" fmla="*/ 331 w 543"/>
                      <a:gd name="T39" fmla="*/ 127 h 576"/>
                      <a:gd name="T40" fmla="*/ 357 w 543"/>
                      <a:gd name="T41" fmla="*/ 136 h 576"/>
                      <a:gd name="T42" fmla="*/ 382 w 543"/>
                      <a:gd name="T43" fmla="*/ 161 h 576"/>
                      <a:gd name="T44" fmla="*/ 399 w 543"/>
                      <a:gd name="T45" fmla="*/ 170 h 576"/>
                      <a:gd name="T46" fmla="*/ 407 w 543"/>
                      <a:gd name="T47" fmla="*/ 187 h 576"/>
                      <a:gd name="T48" fmla="*/ 416 w 543"/>
                      <a:gd name="T49" fmla="*/ 195 h 576"/>
                      <a:gd name="T50" fmla="*/ 424 w 543"/>
                      <a:gd name="T51" fmla="*/ 204 h 576"/>
                      <a:gd name="T52" fmla="*/ 433 w 543"/>
                      <a:gd name="T53" fmla="*/ 212 h 576"/>
                      <a:gd name="T54" fmla="*/ 450 w 543"/>
                      <a:gd name="T55" fmla="*/ 221 h 576"/>
                      <a:gd name="T56" fmla="*/ 467 w 543"/>
                      <a:gd name="T57" fmla="*/ 229 h 576"/>
                      <a:gd name="T58" fmla="*/ 467 w 543"/>
                      <a:gd name="T59" fmla="*/ 246 h 576"/>
                      <a:gd name="T60" fmla="*/ 475 w 543"/>
                      <a:gd name="T61" fmla="*/ 254 h 576"/>
                      <a:gd name="T62" fmla="*/ 475 w 543"/>
                      <a:gd name="T63" fmla="*/ 271 h 576"/>
                      <a:gd name="T64" fmla="*/ 484 w 543"/>
                      <a:gd name="T65" fmla="*/ 280 h 576"/>
                      <a:gd name="T66" fmla="*/ 509 w 543"/>
                      <a:gd name="T67" fmla="*/ 297 h 576"/>
                      <a:gd name="T68" fmla="*/ 518 w 543"/>
                      <a:gd name="T69" fmla="*/ 314 h 576"/>
                      <a:gd name="T70" fmla="*/ 526 w 543"/>
                      <a:gd name="T71" fmla="*/ 339 h 576"/>
                      <a:gd name="T72" fmla="*/ 518 w 543"/>
                      <a:gd name="T73" fmla="*/ 365 h 576"/>
                      <a:gd name="T74" fmla="*/ 518 w 543"/>
                      <a:gd name="T75" fmla="*/ 365 h 576"/>
                      <a:gd name="T76" fmla="*/ 526 w 543"/>
                      <a:gd name="T77" fmla="*/ 390 h 576"/>
                      <a:gd name="T78" fmla="*/ 526 w 543"/>
                      <a:gd name="T79" fmla="*/ 407 h 576"/>
                      <a:gd name="T80" fmla="*/ 509 w 543"/>
                      <a:gd name="T81" fmla="*/ 441 h 576"/>
                      <a:gd name="T82" fmla="*/ 509 w 543"/>
                      <a:gd name="T83" fmla="*/ 466 h 576"/>
                      <a:gd name="T84" fmla="*/ 501 w 543"/>
                      <a:gd name="T85" fmla="*/ 492 h 576"/>
                      <a:gd name="T86" fmla="*/ 492 w 543"/>
                      <a:gd name="T87" fmla="*/ 526 h 576"/>
                      <a:gd name="T88" fmla="*/ 475 w 543"/>
                      <a:gd name="T89" fmla="*/ 517 h 576"/>
                      <a:gd name="T90" fmla="*/ 458 w 543"/>
                      <a:gd name="T91" fmla="*/ 517 h 576"/>
                      <a:gd name="T92" fmla="*/ 450 w 543"/>
                      <a:gd name="T93" fmla="*/ 526 h 576"/>
                      <a:gd name="T94" fmla="*/ 450 w 543"/>
                      <a:gd name="T95" fmla="*/ 568 h 576"/>
                      <a:gd name="T96" fmla="*/ 433 w 543"/>
                      <a:gd name="T97" fmla="*/ 559 h 576"/>
                      <a:gd name="T98" fmla="*/ 390 w 543"/>
                      <a:gd name="T99" fmla="*/ 559 h 576"/>
                      <a:gd name="T100" fmla="*/ 263 w 543"/>
                      <a:gd name="T101" fmla="*/ 559 h 576"/>
                      <a:gd name="T102" fmla="*/ 144 w 543"/>
                      <a:gd name="T103" fmla="*/ 568 h 576"/>
                      <a:gd name="T104" fmla="*/ 127 w 543"/>
                      <a:gd name="T105" fmla="*/ 551 h 576"/>
                      <a:gd name="T106" fmla="*/ 119 w 543"/>
                      <a:gd name="T107" fmla="*/ 526 h 576"/>
                      <a:gd name="T108" fmla="*/ 110 w 543"/>
                      <a:gd name="T109" fmla="*/ 500 h 576"/>
                      <a:gd name="T110" fmla="*/ 110 w 543"/>
                      <a:gd name="T111" fmla="*/ 466 h 57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543"/>
                      <a:gd name="T169" fmla="*/ 0 h 576"/>
                      <a:gd name="T170" fmla="*/ 543 w 543"/>
                      <a:gd name="T171" fmla="*/ 576 h 576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543" h="576">
                        <a:moveTo>
                          <a:pt x="93" y="441"/>
                        </a:moveTo>
                        <a:lnTo>
                          <a:pt x="93" y="441"/>
                        </a:lnTo>
                        <a:lnTo>
                          <a:pt x="93" y="432"/>
                        </a:lnTo>
                        <a:lnTo>
                          <a:pt x="93" y="424"/>
                        </a:lnTo>
                        <a:lnTo>
                          <a:pt x="102" y="415"/>
                        </a:lnTo>
                        <a:lnTo>
                          <a:pt x="102" y="407"/>
                        </a:lnTo>
                        <a:lnTo>
                          <a:pt x="102" y="398"/>
                        </a:lnTo>
                        <a:lnTo>
                          <a:pt x="102" y="390"/>
                        </a:lnTo>
                        <a:lnTo>
                          <a:pt x="110" y="382"/>
                        </a:lnTo>
                        <a:lnTo>
                          <a:pt x="102" y="382"/>
                        </a:lnTo>
                        <a:lnTo>
                          <a:pt x="110" y="382"/>
                        </a:lnTo>
                        <a:lnTo>
                          <a:pt x="110" y="373"/>
                        </a:lnTo>
                        <a:lnTo>
                          <a:pt x="102" y="365"/>
                        </a:lnTo>
                        <a:lnTo>
                          <a:pt x="102" y="356"/>
                        </a:lnTo>
                        <a:lnTo>
                          <a:pt x="102" y="348"/>
                        </a:lnTo>
                        <a:lnTo>
                          <a:pt x="93" y="339"/>
                        </a:lnTo>
                        <a:lnTo>
                          <a:pt x="85" y="331"/>
                        </a:lnTo>
                        <a:lnTo>
                          <a:pt x="85" y="322"/>
                        </a:lnTo>
                        <a:lnTo>
                          <a:pt x="85" y="314"/>
                        </a:lnTo>
                        <a:lnTo>
                          <a:pt x="76" y="305"/>
                        </a:lnTo>
                        <a:lnTo>
                          <a:pt x="68" y="271"/>
                        </a:lnTo>
                        <a:lnTo>
                          <a:pt x="51" y="229"/>
                        </a:lnTo>
                        <a:lnTo>
                          <a:pt x="51" y="221"/>
                        </a:lnTo>
                        <a:lnTo>
                          <a:pt x="42" y="204"/>
                        </a:lnTo>
                        <a:lnTo>
                          <a:pt x="34" y="170"/>
                        </a:lnTo>
                        <a:lnTo>
                          <a:pt x="34" y="161"/>
                        </a:lnTo>
                        <a:lnTo>
                          <a:pt x="34" y="144"/>
                        </a:lnTo>
                        <a:lnTo>
                          <a:pt x="25" y="119"/>
                        </a:lnTo>
                        <a:lnTo>
                          <a:pt x="17" y="93"/>
                        </a:lnTo>
                        <a:lnTo>
                          <a:pt x="17" y="85"/>
                        </a:lnTo>
                        <a:lnTo>
                          <a:pt x="8" y="77"/>
                        </a:lnTo>
                        <a:lnTo>
                          <a:pt x="0" y="51"/>
                        </a:lnTo>
                        <a:lnTo>
                          <a:pt x="0" y="34"/>
                        </a:lnTo>
                        <a:lnTo>
                          <a:pt x="17" y="34"/>
                        </a:lnTo>
                        <a:lnTo>
                          <a:pt x="25" y="34"/>
                        </a:lnTo>
                        <a:lnTo>
                          <a:pt x="34" y="34"/>
                        </a:lnTo>
                        <a:lnTo>
                          <a:pt x="68" y="26"/>
                        </a:lnTo>
                        <a:lnTo>
                          <a:pt x="85" y="26"/>
                        </a:lnTo>
                        <a:lnTo>
                          <a:pt x="102" y="26"/>
                        </a:lnTo>
                        <a:lnTo>
                          <a:pt x="136" y="17"/>
                        </a:lnTo>
                        <a:lnTo>
                          <a:pt x="153" y="17"/>
                        </a:lnTo>
                        <a:lnTo>
                          <a:pt x="170" y="17"/>
                        </a:lnTo>
                        <a:lnTo>
                          <a:pt x="212" y="9"/>
                        </a:lnTo>
                        <a:lnTo>
                          <a:pt x="255" y="0"/>
                        </a:lnTo>
                        <a:lnTo>
                          <a:pt x="263" y="0"/>
                        </a:lnTo>
                        <a:lnTo>
                          <a:pt x="255" y="9"/>
                        </a:lnTo>
                        <a:lnTo>
                          <a:pt x="255" y="17"/>
                        </a:lnTo>
                        <a:lnTo>
                          <a:pt x="246" y="17"/>
                        </a:lnTo>
                        <a:lnTo>
                          <a:pt x="246" y="26"/>
                        </a:lnTo>
                        <a:lnTo>
                          <a:pt x="238" y="26"/>
                        </a:lnTo>
                        <a:lnTo>
                          <a:pt x="238" y="34"/>
                        </a:lnTo>
                        <a:lnTo>
                          <a:pt x="238" y="43"/>
                        </a:lnTo>
                        <a:lnTo>
                          <a:pt x="246" y="43"/>
                        </a:lnTo>
                        <a:lnTo>
                          <a:pt x="255" y="51"/>
                        </a:lnTo>
                        <a:lnTo>
                          <a:pt x="263" y="51"/>
                        </a:lnTo>
                        <a:lnTo>
                          <a:pt x="263" y="60"/>
                        </a:lnTo>
                        <a:lnTo>
                          <a:pt x="272" y="60"/>
                        </a:lnTo>
                        <a:lnTo>
                          <a:pt x="272" y="68"/>
                        </a:lnTo>
                        <a:lnTo>
                          <a:pt x="280" y="68"/>
                        </a:lnTo>
                        <a:lnTo>
                          <a:pt x="289" y="68"/>
                        </a:lnTo>
                        <a:lnTo>
                          <a:pt x="297" y="68"/>
                        </a:lnTo>
                        <a:lnTo>
                          <a:pt x="297" y="77"/>
                        </a:lnTo>
                        <a:lnTo>
                          <a:pt x="306" y="85"/>
                        </a:lnTo>
                        <a:lnTo>
                          <a:pt x="306" y="93"/>
                        </a:lnTo>
                        <a:lnTo>
                          <a:pt x="314" y="93"/>
                        </a:lnTo>
                        <a:lnTo>
                          <a:pt x="314" y="102"/>
                        </a:lnTo>
                        <a:lnTo>
                          <a:pt x="323" y="110"/>
                        </a:lnTo>
                        <a:lnTo>
                          <a:pt x="331" y="119"/>
                        </a:lnTo>
                        <a:lnTo>
                          <a:pt x="331" y="127"/>
                        </a:lnTo>
                        <a:lnTo>
                          <a:pt x="340" y="127"/>
                        </a:lnTo>
                        <a:lnTo>
                          <a:pt x="348" y="136"/>
                        </a:lnTo>
                        <a:lnTo>
                          <a:pt x="357" y="136"/>
                        </a:lnTo>
                        <a:lnTo>
                          <a:pt x="365" y="144"/>
                        </a:lnTo>
                        <a:lnTo>
                          <a:pt x="373" y="153"/>
                        </a:lnTo>
                        <a:lnTo>
                          <a:pt x="382" y="161"/>
                        </a:lnTo>
                        <a:lnTo>
                          <a:pt x="390" y="161"/>
                        </a:lnTo>
                        <a:lnTo>
                          <a:pt x="390" y="170"/>
                        </a:lnTo>
                        <a:lnTo>
                          <a:pt x="399" y="170"/>
                        </a:lnTo>
                        <a:lnTo>
                          <a:pt x="399" y="178"/>
                        </a:lnTo>
                        <a:lnTo>
                          <a:pt x="407" y="178"/>
                        </a:lnTo>
                        <a:lnTo>
                          <a:pt x="407" y="187"/>
                        </a:lnTo>
                        <a:lnTo>
                          <a:pt x="407" y="195"/>
                        </a:lnTo>
                        <a:lnTo>
                          <a:pt x="416" y="195"/>
                        </a:lnTo>
                        <a:lnTo>
                          <a:pt x="416" y="204"/>
                        </a:lnTo>
                        <a:lnTo>
                          <a:pt x="416" y="195"/>
                        </a:lnTo>
                        <a:lnTo>
                          <a:pt x="424" y="195"/>
                        </a:lnTo>
                        <a:lnTo>
                          <a:pt x="416" y="204"/>
                        </a:lnTo>
                        <a:lnTo>
                          <a:pt x="424" y="204"/>
                        </a:lnTo>
                        <a:lnTo>
                          <a:pt x="424" y="212"/>
                        </a:lnTo>
                        <a:lnTo>
                          <a:pt x="433" y="212"/>
                        </a:lnTo>
                        <a:lnTo>
                          <a:pt x="433" y="221"/>
                        </a:lnTo>
                        <a:lnTo>
                          <a:pt x="441" y="221"/>
                        </a:lnTo>
                        <a:lnTo>
                          <a:pt x="450" y="221"/>
                        </a:lnTo>
                        <a:lnTo>
                          <a:pt x="450" y="229"/>
                        </a:lnTo>
                        <a:lnTo>
                          <a:pt x="458" y="229"/>
                        </a:lnTo>
                        <a:lnTo>
                          <a:pt x="467" y="229"/>
                        </a:lnTo>
                        <a:lnTo>
                          <a:pt x="467" y="238"/>
                        </a:lnTo>
                        <a:lnTo>
                          <a:pt x="467" y="246"/>
                        </a:lnTo>
                        <a:lnTo>
                          <a:pt x="467" y="254"/>
                        </a:lnTo>
                        <a:lnTo>
                          <a:pt x="475" y="254"/>
                        </a:lnTo>
                        <a:lnTo>
                          <a:pt x="475" y="263"/>
                        </a:lnTo>
                        <a:lnTo>
                          <a:pt x="475" y="271"/>
                        </a:lnTo>
                        <a:lnTo>
                          <a:pt x="484" y="271"/>
                        </a:lnTo>
                        <a:lnTo>
                          <a:pt x="484" y="280"/>
                        </a:lnTo>
                        <a:lnTo>
                          <a:pt x="492" y="288"/>
                        </a:lnTo>
                        <a:lnTo>
                          <a:pt x="501" y="288"/>
                        </a:lnTo>
                        <a:lnTo>
                          <a:pt x="509" y="297"/>
                        </a:lnTo>
                        <a:lnTo>
                          <a:pt x="509" y="305"/>
                        </a:lnTo>
                        <a:lnTo>
                          <a:pt x="509" y="314"/>
                        </a:lnTo>
                        <a:lnTo>
                          <a:pt x="518" y="305"/>
                        </a:lnTo>
                        <a:lnTo>
                          <a:pt x="518" y="314"/>
                        </a:lnTo>
                        <a:lnTo>
                          <a:pt x="518" y="322"/>
                        </a:lnTo>
                        <a:lnTo>
                          <a:pt x="518" y="331"/>
                        </a:lnTo>
                        <a:lnTo>
                          <a:pt x="518" y="339"/>
                        </a:lnTo>
                        <a:lnTo>
                          <a:pt x="526" y="339"/>
                        </a:lnTo>
                        <a:lnTo>
                          <a:pt x="543" y="348"/>
                        </a:lnTo>
                        <a:lnTo>
                          <a:pt x="543" y="356"/>
                        </a:lnTo>
                        <a:lnTo>
                          <a:pt x="543" y="365"/>
                        </a:lnTo>
                        <a:lnTo>
                          <a:pt x="526" y="373"/>
                        </a:lnTo>
                        <a:lnTo>
                          <a:pt x="518" y="365"/>
                        </a:lnTo>
                        <a:lnTo>
                          <a:pt x="509" y="365"/>
                        </a:lnTo>
                        <a:lnTo>
                          <a:pt x="518" y="365"/>
                        </a:lnTo>
                        <a:lnTo>
                          <a:pt x="526" y="373"/>
                        </a:lnTo>
                        <a:lnTo>
                          <a:pt x="535" y="373"/>
                        </a:lnTo>
                        <a:lnTo>
                          <a:pt x="535" y="382"/>
                        </a:lnTo>
                        <a:lnTo>
                          <a:pt x="526" y="390"/>
                        </a:lnTo>
                        <a:lnTo>
                          <a:pt x="518" y="382"/>
                        </a:lnTo>
                        <a:lnTo>
                          <a:pt x="526" y="390"/>
                        </a:lnTo>
                        <a:lnTo>
                          <a:pt x="509" y="382"/>
                        </a:lnTo>
                        <a:lnTo>
                          <a:pt x="526" y="398"/>
                        </a:lnTo>
                        <a:lnTo>
                          <a:pt x="526" y="407"/>
                        </a:lnTo>
                        <a:lnTo>
                          <a:pt x="518" y="398"/>
                        </a:lnTo>
                        <a:lnTo>
                          <a:pt x="518" y="407"/>
                        </a:lnTo>
                        <a:lnTo>
                          <a:pt x="526" y="415"/>
                        </a:lnTo>
                        <a:lnTo>
                          <a:pt x="526" y="424"/>
                        </a:lnTo>
                        <a:lnTo>
                          <a:pt x="518" y="441"/>
                        </a:lnTo>
                        <a:lnTo>
                          <a:pt x="509" y="441"/>
                        </a:lnTo>
                        <a:lnTo>
                          <a:pt x="509" y="449"/>
                        </a:lnTo>
                        <a:lnTo>
                          <a:pt x="518" y="449"/>
                        </a:lnTo>
                        <a:lnTo>
                          <a:pt x="509" y="466"/>
                        </a:lnTo>
                        <a:lnTo>
                          <a:pt x="492" y="466"/>
                        </a:lnTo>
                        <a:lnTo>
                          <a:pt x="501" y="475"/>
                        </a:lnTo>
                        <a:lnTo>
                          <a:pt x="501" y="483"/>
                        </a:lnTo>
                        <a:lnTo>
                          <a:pt x="501" y="475"/>
                        </a:lnTo>
                        <a:lnTo>
                          <a:pt x="501" y="492"/>
                        </a:lnTo>
                        <a:lnTo>
                          <a:pt x="501" y="500"/>
                        </a:lnTo>
                        <a:lnTo>
                          <a:pt x="509" y="517"/>
                        </a:lnTo>
                        <a:lnTo>
                          <a:pt x="501" y="526"/>
                        </a:lnTo>
                        <a:lnTo>
                          <a:pt x="492" y="526"/>
                        </a:lnTo>
                        <a:lnTo>
                          <a:pt x="484" y="526"/>
                        </a:lnTo>
                        <a:lnTo>
                          <a:pt x="484" y="517"/>
                        </a:lnTo>
                        <a:lnTo>
                          <a:pt x="475" y="517"/>
                        </a:lnTo>
                        <a:lnTo>
                          <a:pt x="467" y="517"/>
                        </a:lnTo>
                        <a:lnTo>
                          <a:pt x="458" y="517"/>
                        </a:lnTo>
                        <a:lnTo>
                          <a:pt x="450" y="526"/>
                        </a:lnTo>
                        <a:lnTo>
                          <a:pt x="450" y="517"/>
                        </a:lnTo>
                        <a:lnTo>
                          <a:pt x="450" y="526"/>
                        </a:lnTo>
                        <a:lnTo>
                          <a:pt x="450" y="543"/>
                        </a:lnTo>
                        <a:lnTo>
                          <a:pt x="458" y="551"/>
                        </a:lnTo>
                        <a:lnTo>
                          <a:pt x="458" y="559"/>
                        </a:lnTo>
                        <a:lnTo>
                          <a:pt x="458" y="568"/>
                        </a:lnTo>
                        <a:lnTo>
                          <a:pt x="450" y="568"/>
                        </a:lnTo>
                        <a:lnTo>
                          <a:pt x="458" y="576"/>
                        </a:lnTo>
                        <a:lnTo>
                          <a:pt x="450" y="576"/>
                        </a:lnTo>
                        <a:lnTo>
                          <a:pt x="441" y="576"/>
                        </a:lnTo>
                        <a:lnTo>
                          <a:pt x="433" y="568"/>
                        </a:lnTo>
                        <a:lnTo>
                          <a:pt x="433" y="559"/>
                        </a:lnTo>
                        <a:lnTo>
                          <a:pt x="433" y="551"/>
                        </a:lnTo>
                        <a:lnTo>
                          <a:pt x="407" y="551"/>
                        </a:lnTo>
                        <a:lnTo>
                          <a:pt x="390" y="559"/>
                        </a:lnTo>
                        <a:lnTo>
                          <a:pt x="382" y="559"/>
                        </a:lnTo>
                        <a:lnTo>
                          <a:pt x="331" y="559"/>
                        </a:lnTo>
                        <a:lnTo>
                          <a:pt x="314" y="559"/>
                        </a:lnTo>
                        <a:lnTo>
                          <a:pt x="280" y="559"/>
                        </a:lnTo>
                        <a:lnTo>
                          <a:pt x="263" y="559"/>
                        </a:lnTo>
                        <a:lnTo>
                          <a:pt x="238" y="568"/>
                        </a:lnTo>
                        <a:lnTo>
                          <a:pt x="229" y="568"/>
                        </a:lnTo>
                        <a:lnTo>
                          <a:pt x="204" y="568"/>
                        </a:lnTo>
                        <a:lnTo>
                          <a:pt x="195" y="568"/>
                        </a:lnTo>
                        <a:lnTo>
                          <a:pt x="144" y="568"/>
                        </a:lnTo>
                        <a:lnTo>
                          <a:pt x="136" y="568"/>
                        </a:lnTo>
                        <a:lnTo>
                          <a:pt x="136" y="559"/>
                        </a:lnTo>
                        <a:lnTo>
                          <a:pt x="127" y="551"/>
                        </a:lnTo>
                        <a:lnTo>
                          <a:pt x="127" y="543"/>
                        </a:lnTo>
                        <a:lnTo>
                          <a:pt x="119" y="543"/>
                        </a:lnTo>
                        <a:lnTo>
                          <a:pt x="119" y="534"/>
                        </a:lnTo>
                        <a:lnTo>
                          <a:pt x="119" y="526"/>
                        </a:lnTo>
                        <a:lnTo>
                          <a:pt x="110" y="517"/>
                        </a:lnTo>
                        <a:lnTo>
                          <a:pt x="110" y="509"/>
                        </a:lnTo>
                        <a:lnTo>
                          <a:pt x="110" y="500"/>
                        </a:lnTo>
                        <a:lnTo>
                          <a:pt x="110" y="492"/>
                        </a:lnTo>
                        <a:lnTo>
                          <a:pt x="110" y="483"/>
                        </a:lnTo>
                        <a:lnTo>
                          <a:pt x="110" y="475"/>
                        </a:lnTo>
                        <a:lnTo>
                          <a:pt x="110" y="466"/>
                        </a:lnTo>
                        <a:lnTo>
                          <a:pt x="102" y="458"/>
                        </a:lnTo>
                        <a:lnTo>
                          <a:pt x="102" y="449"/>
                        </a:lnTo>
                        <a:lnTo>
                          <a:pt x="93" y="441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429" name="Freeform 58"/>
                  <p:cNvSpPr>
                    <a:spLocks/>
                  </p:cNvSpPr>
                  <p:nvPr/>
                </p:nvSpPr>
                <p:spPr bwMode="auto">
                  <a:xfrm>
                    <a:off x="4515" y="3072"/>
                    <a:ext cx="17" cy="25"/>
                  </a:xfrm>
                  <a:custGeom>
                    <a:avLst/>
                    <a:gdLst>
                      <a:gd name="T0" fmla="*/ 8 w 17"/>
                      <a:gd name="T1" fmla="*/ 8 h 25"/>
                      <a:gd name="T2" fmla="*/ 8 w 17"/>
                      <a:gd name="T3" fmla="*/ 0 h 25"/>
                      <a:gd name="T4" fmla="*/ 17 w 17"/>
                      <a:gd name="T5" fmla="*/ 0 h 25"/>
                      <a:gd name="T6" fmla="*/ 8 w 17"/>
                      <a:gd name="T7" fmla="*/ 25 h 25"/>
                      <a:gd name="T8" fmla="*/ 8 w 17"/>
                      <a:gd name="T9" fmla="*/ 25 h 25"/>
                      <a:gd name="T10" fmla="*/ 8 w 17"/>
                      <a:gd name="T11" fmla="*/ 8 h 25"/>
                      <a:gd name="T12" fmla="*/ 0 w 17"/>
                      <a:gd name="T13" fmla="*/ 8 h 25"/>
                      <a:gd name="T14" fmla="*/ 8 w 17"/>
                      <a:gd name="T15" fmla="*/ 8 h 2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7"/>
                      <a:gd name="T25" fmla="*/ 0 h 25"/>
                      <a:gd name="T26" fmla="*/ 17 w 17"/>
                      <a:gd name="T27" fmla="*/ 25 h 25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7" h="25">
                        <a:moveTo>
                          <a:pt x="8" y="8"/>
                        </a:moveTo>
                        <a:lnTo>
                          <a:pt x="8" y="0"/>
                        </a:lnTo>
                        <a:lnTo>
                          <a:pt x="17" y="0"/>
                        </a:lnTo>
                        <a:lnTo>
                          <a:pt x="8" y="25"/>
                        </a:lnTo>
                        <a:lnTo>
                          <a:pt x="8" y="8"/>
                        </a:lnTo>
                        <a:lnTo>
                          <a:pt x="0" y="8"/>
                        </a:lnTo>
                        <a:lnTo>
                          <a:pt x="8" y="8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430" name="Freeform 59"/>
                  <p:cNvSpPr>
                    <a:spLocks/>
                  </p:cNvSpPr>
                  <p:nvPr/>
                </p:nvSpPr>
                <p:spPr bwMode="auto">
                  <a:xfrm>
                    <a:off x="4252" y="2529"/>
                    <a:ext cx="509" cy="390"/>
                  </a:xfrm>
                  <a:custGeom>
                    <a:avLst/>
                    <a:gdLst>
                      <a:gd name="T0" fmla="*/ 186 w 509"/>
                      <a:gd name="T1" fmla="*/ 263 h 390"/>
                      <a:gd name="T2" fmla="*/ 186 w 509"/>
                      <a:gd name="T3" fmla="*/ 255 h 390"/>
                      <a:gd name="T4" fmla="*/ 178 w 509"/>
                      <a:gd name="T5" fmla="*/ 246 h 390"/>
                      <a:gd name="T6" fmla="*/ 178 w 509"/>
                      <a:gd name="T7" fmla="*/ 246 h 390"/>
                      <a:gd name="T8" fmla="*/ 169 w 509"/>
                      <a:gd name="T9" fmla="*/ 238 h 390"/>
                      <a:gd name="T10" fmla="*/ 169 w 509"/>
                      <a:gd name="T11" fmla="*/ 229 h 390"/>
                      <a:gd name="T12" fmla="*/ 161 w 509"/>
                      <a:gd name="T13" fmla="*/ 221 h 390"/>
                      <a:gd name="T14" fmla="*/ 144 w 509"/>
                      <a:gd name="T15" fmla="*/ 212 h 390"/>
                      <a:gd name="T16" fmla="*/ 127 w 509"/>
                      <a:gd name="T17" fmla="*/ 195 h 390"/>
                      <a:gd name="T18" fmla="*/ 119 w 509"/>
                      <a:gd name="T19" fmla="*/ 187 h 390"/>
                      <a:gd name="T20" fmla="*/ 102 w 509"/>
                      <a:gd name="T21" fmla="*/ 178 h 390"/>
                      <a:gd name="T22" fmla="*/ 93 w 509"/>
                      <a:gd name="T23" fmla="*/ 170 h 390"/>
                      <a:gd name="T24" fmla="*/ 68 w 509"/>
                      <a:gd name="T25" fmla="*/ 144 h 390"/>
                      <a:gd name="T26" fmla="*/ 59 w 509"/>
                      <a:gd name="T27" fmla="*/ 128 h 390"/>
                      <a:gd name="T28" fmla="*/ 42 w 509"/>
                      <a:gd name="T29" fmla="*/ 119 h 390"/>
                      <a:gd name="T30" fmla="*/ 25 w 509"/>
                      <a:gd name="T31" fmla="*/ 111 h 390"/>
                      <a:gd name="T32" fmla="*/ 17 w 509"/>
                      <a:gd name="T33" fmla="*/ 102 h 390"/>
                      <a:gd name="T34" fmla="*/ 0 w 509"/>
                      <a:gd name="T35" fmla="*/ 94 h 390"/>
                      <a:gd name="T36" fmla="*/ 8 w 509"/>
                      <a:gd name="T37" fmla="*/ 77 h 390"/>
                      <a:gd name="T38" fmla="*/ 8 w 509"/>
                      <a:gd name="T39" fmla="*/ 68 h 390"/>
                      <a:gd name="T40" fmla="*/ 8 w 509"/>
                      <a:gd name="T41" fmla="*/ 68 h 390"/>
                      <a:gd name="T42" fmla="*/ 17 w 509"/>
                      <a:gd name="T43" fmla="*/ 60 h 390"/>
                      <a:gd name="T44" fmla="*/ 17 w 509"/>
                      <a:gd name="T45" fmla="*/ 60 h 390"/>
                      <a:gd name="T46" fmla="*/ 34 w 509"/>
                      <a:gd name="T47" fmla="*/ 51 h 390"/>
                      <a:gd name="T48" fmla="*/ 59 w 509"/>
                      <a:gd name="T49" fmla="*/ 34 h 390"/>
                      <a:gd name="T50" fmla="*/ 76 w 509"/>
                      <a:gd name="T51" fmla="*/ 26 h 390"/>
                      <a:gd name="T52" fmla="*/ 93 w 509"/>
                      <a:gd name="T53" fmla="*/ 17 h 390"/>
                      <a:gd name="T54" fmla="*/ 102 w 509"/>
                      <a:gd name="T55" fmla="*/ 17 h 390"/>
                      <a:gd name="T56" fmla="*/ 152 w 509"/>
                      <a:gd name="T57" fmla="*/ 9 h 390"/>
                      <a:gd name="T58" fmla="*/ 229 w 509"/>
                      <a:gd name="T59" fmla="*/ 0 h 390"/>
                      <a:gd name="T60" fmla="*/ 246 w 509"/>
                      <a:gd name="T61" fmla="*/ 9 h 390"/>
                      <a:gd name="T62" fmla="*/ 263 w 509"/>
                      <a:gd name="T63" fmla="*/ 43 h 390"/>
                      <a:gd name="T64" fmla="*/ 373 w 509"/>
                      <a:gd name="T65" fmla="*/ 26 h 390"/>
                      <a:gd name="T66" fmla="*/ 450 w 509"/>
                      <a:gd name="T67" fmla="*/ 77 h 390"/>
                      <a:gd name="T68" fmla="*/ 509 w 509"/>
                      <a:gd name="T69" fmla="*/ 119 h 390"/>
                      <a:gd name="T70" fmla="*/ 467 w 509"/>
                      <a:gd name="T71" fmla="*/ 204 h 390"/>
                      <a:gd name="T72" fmla="*/ 458 w 509"/>
                      <a:gd name="T73" fmla="*/ 221 h 390"/>
                      <a:gd name="T74" fmla="*/ 450 w 509"/>
                      <a:gd name="T75" fmla="*/ 246 h 390"/>
                      <a:gd name="T76" fmla="*/ 424 w 509"/>
                      <a:gd name="T77" fmla="*/ 263 h 390"/>
                      <a:gd name="T78" fmla="*/ 399 w 509"/>
                      <a:gd name="T79" fmla="*/ 272 h 390"/>
                      <a:gd name="T80" fmla="*/ 399 w 509"/>
                      <a:gd name="T81" fmla="*/ 289 h 390"/>
                      <a:gd name="T82" fmla="*/ 365 w 509"/>
                      <a:gd name="T83" fmla="*/ 322 h 390"/>
                      <a:gd name="T84" fmla="*/ 348 w 509"/>
                      <a:gd name="T85" fmla="*/ 331 h 390"/>
                      <a:gd name="T86" fmla="*/ 322 w 509"/>
                      <a:gd name="T87" fmla="*/ 331 h 390"/>
                      <a:gd name="T88" fmla="*/ 348 w 509"/>
                      <a:gd name="T89" fmla="*/ 356 h 390"/>
                      <a:gd name="T90" fmla="*/ 314 w 509"/>
                      <a:gd name="T91" fmla="*/ 339 h 390"/>
                      <a:gd name="T92" fmla="*/ 305 w 509"/>
                      <a:gd name="T93" fmla="*/ 348 h 390"/>
                      <a:gd name="T94" fmla="*/ 280 w 509"/>
                      <a:gd name="T95" fmla="*/ 390 h 390"/>
                      <a:gd name="T96" fmla="*/ 280 w 509"/>
                      <a:gd name="T97" fmla="*/ 373 h 390"/>
                      <a:gd name="T98" fmla="*/ 271 w 509"/>
                      <a:gd name="T99" fmla="*/ 356 h 390"/>
                      <a:gd name="T100" fmla="*/ 263 w 509"/>
                      <a:gd name="T101" fmla="*/ 339 h 390"/>
                      <a:gd name="T102" fmla="*/ 254 w 509"/>
                      <a:gd name="T103" fmla="*/ 339 h 390"/>
                      <a:gd name="T104" fmla="*/ 246 w 509"/>
                      <a:gd name="T105" fmla="*/ 331 h 390"/>
                      <a:gd name="T106" fmla="*/ 237 w 509"/>
                      <a:gd name="T107" fmla="*/ 322 h 390"/>
                      <a:gd name="T108" fmla="*/ 237 w 509"/>
                      <a:gd name="T109" fmla="*/ 305 h 390"/>
                      <a:gd name="T110" fmla="*/ 237 w 509"/>
                      <a:gd name="T111" fmla="*/ 305 h 390"/>
                      <a:gd name="T112" fmla="*/ 229 w 509"/>
                      <a:gd name="T113" fmla="*/ 297 h 390"/>
                      <a:gd name="T114" fmla="*/ 229 w 509"/>
                      <a:gd name="T115" fmla="*/ 289 h 390"/>
                      <a:gd name="T116" fmla="*/ 220 w 509"/>
                      <a:gd name="T117" fmla="*/ 280 h 390"/>
                      <a:gd name="T118" fmla="*/ 203 w 509"/>
                      <a:gd name="T119" fmla="*/ 272 h 390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w 509"/>
                      <a:gd name="T181" fmla="*/ 0 h 390"/>
                      <a:gd name="T182" fmla="*/ 509 w 509"/>
                      <a:gd name="T183" fmla="*/ 390 h 390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T180" t="T181" r="T182" b="T183"/>
                    <a:pathLst>
                      <a:path w="509" h="390">
                        <a:moveTo>
                          <a:pt x="195" y="263"/>
                        </a:moveTo>
                        <a:lnTo>
                          <a:pt x="195" y="263"/>
                        </a:lnTo>
                        <a:lnTo>
                          <a:pt x="186" y="263"/>
                        </a:lnTo>
                        <a:lnTo>
                          <a:pt x="186" y="255"/>
                        </a:lnTo>
                        <a:lnTo>
                          <a:pt x="178" y="255"/>
                        </a:lnTo>
                        <a:lnTo>
                          <a:pt x="186" y="246"/>
                        </a:lnTo>
                        <a:lnTo>
                          <a:pt x="178" y="246"/>
                        </a:lnTo>
                        <a:lnTo>
                          <a:pt x="178" y="255"/>
                        </a:lnTo>
                        <a:lnTo>
                          <a:pt x="178" y="246"/>
                        </a:lnTo>
                        <a:lnTo>
                          <a:pt x="169" y="246"/>
                        </a:lnTo>
                        <a:lnTo>
                          <a:pt x="169" y="238"/>
                        </a:lnTo>
                        <a:lnTo>
                          <a:pt x="169" y="229"/>
                        </a:lnTo>
                        <a:lnTo>
                          <a:pt x="161" y="229"/>
                        </a:lnTo>
                        <a:lnTo>
                          <a:pt x="161" y="221"/>
                        </a:lnTo>
                        <a:lnTo>
                          <a:pt x="152" y="221"/>
                        </a:lnTo>
                        <a:lnTo>
                          <a:pt x="152" y="212"/>
                        </a:lnTo>
                        <a:lnTo>
                          <a:pt x="144" y="212"/>
                        </a:lnTo>
                        <a:lnTo>
                          <a:pt x="135" y="204"/>
                        </a:lnTo>
                        <a:lnTo>
                          <a:pt x="127" y="195"/>
                        </a:lnTo>
                        <a:lnTo>
                          <a:pt x="119" y="187"/>
                        </a:lnTo>
                        <a:lnTo>
                          <a:pt x="110" y="187"/>
                        </a:lnTo>
                        <a:lnTo>
                          <a:pt x="102" y="178"/>
                        </a:lnTo>
                        <a:lnTo>
                          <a:pt x="93" y="178"/>
                        </a:lnTo>
                        <a:lnTo>
                          <a:pt x="93" y="170"/>
                        </a:lnTo>
                        <a:lnTo>
                          <a:pt x="85" y="161"/>
                        </a:lnTo>
                        <a:lnTo>
                          <a:pt x="76" y="153"/>
                        </a:lnTo>
                        <a:lnTo>
                          <a:pt x="76" y="144"/>
                        </a:lnTo>
                        <a:lnTo>
                          <a:pt x="68" y="144"/>
                        </a:lnTo>
                        <a:lnTo>
                          <a:pt x="68" y="136"/>
                        </a:lnTo>
                        <a:lnTo>
                          <a:pt x="59" y="128"/>
                        </a:lnTo>
                        <a:lnTo>
                          <a:pt x="59" y="119"/>
                        </a:lnTo>
                        <a:lnTo>
                          <a:pt x="51" y="119"/>
                        </a:lnTo>
                        <a:lnTo>
                          <a:pt x="42" y="119"/>
                        </a:lnTo>
                        <a:lnTo>
                          <a:pt x="34" y="119"/>
                        </a:lnTo>
                        <a:lnTo>
                          <a:pt x="34" y="111"/>
                        </a:lnTo>
                        <a:lnTo>
                          <a:pt x="25" y="111"/>
                        </a:lnTo>
                        <a:lnTo>
                          <a:pt x="25" y="102"/>
                        </a:lnTo>
                        <a:lnTo>
                          <a:pt x="17" y="102"/>
                        </a:lnTo>
                        <a:lnTo>
                          <a:pt x="8" y="94"/>
                        </a:lnTo>
                        <a:lnTo>
                          <a:pt x="0" y="94"/>
                        </a:lnTo>
                        <a:lnTo>
                          <a:pt x="0" y="85"/>
                        </a:lnTo>
                        <a:lnTo>
                          <a:pt x="0" y="77"/>
                        </a:lnTo>
                        <a:lnTo>
                          <a:pt x="8" y="77"/>
                        </a:lnTo>
                        <a:lnTo>
                          <a:pt x="8" y="68"/>
                        </a:lnTo>
                        <a:lnTo>
                          <a:pt x="17" y="68"/>
                        </a:lnTo>
                        <a:lnTo>
                          <a:pt x="17" y="60"/>
                        </a:lnTo>
                        <a:lnTo>
                          <a:pt x="25" y="51"/>
                        </a:lnTo>
                        <a:lnTo>
                          <a:pt x="17" y="51"/>
                        </a:lnTo>
                        <a:lnTo>
                          <a:pt x="34" y="51"/>
                        </a:lnTo>
                        <a:lnTo>
                          <a:pt x="42" y="43"/>
                        </a:lnTo>
                        <a:lnTo>
                          <a:pt x="51" y="34"/>
                        </a:lnTo>
                        <a:lnTo>
                          <a:pt x="59" y="34"/>
                        </a:lnTo>
                        <a:lnTo>
                          <a:pt x="68" y="26"/>
                        </a:lnTo>
                        <a:lnTo>
                          <a:pt x="76" y="26"/>
                        </a:lnTo>
                        <a:lnTo>
                          <a:pt x="85" y="17"/>
                        </a:lnTo>
                        <a:lnTo>
                          <a:pt x="93" y="17"/>
                        </a:lnTo>
                        <a:lnTo>
                          <a:pt x="102" y="17"/>
                        </a:lnTo>
                        <a:lnTo>
                          <a:pt x="110" y="17"/>
                        </a:lnTo>
                        <a:lnTo>
                          <a:pt x="135" y="9"/>
                        </a:lnTo>
                        <a:lnTo>
                          <a:pt x="144" y="9"/>
                        </a:lnTo>
                        <a:lnTo>
                          <a:pt x="152" y="9"/>
                        </a:lnTo>
                        <a:lnTo>
                          <a:pt x="195" y="0"/>
                        </a:lnTo>
                        <a:lnTo>
                          <a:pt x="203" y="0"/>
                        </a:lnTo>
                        <a:lnTo>
                          <a:pt x="229" y="0"/>
                        </a:lnTo>
                        <a:lnTo>
                          <a:pt x="229" y="9"/>
                        </a:lnTo>
                        <a:lnTo>
                          <a:pt x="229" y="17"/>
                        </a:lnTo>
                        <a:lnTo>
                          <a:pt x="246" y="9"/>
                        </a:lnTo>
                        <a:lnTo>
                          <a:pt x="254" y="17"/>
                        </a:lnTo>
                        <a:lnTo>
                          <a:pt x="263" y="26"/>
                        </a:lnTo>
                        <a:lnTo>
                          <a:pt x="263" y="43"/>
                        </a:lnTo>
                        <a:lnTo>
                          <a:pt x="288" y="34"/>
                        </a:lnTo>
                        <a:lnTo>
                          <a:pt x="314" y="34"/>
                        </a:lnTo>
                        <a:lnTo>
                          <a:pt x="356" y="26"/>
                        </a:lnTo>
                        <a:lnTo>
                          <a:pt x="373" y="26"/>
                        </a:lnTo>
                        <a:lnTo>
                          <a:pt x="382" y="26"/>
                        </a:lnTo>
                        <a:lnTo>
                          <a:pt x="407" y="43"/>
                        </a:lnTo>
                        <a:lnTo>
                          <a:pt x="450" y="77"/>
                        </a:lnTo>
                        <a:lnTo>
                          <a:pt x="501" y="111"/>
                        </a:lnTo>
                        <a:lnTo>
                          <a:pt x="509" y="119"/>
                        </a:lnTo>
                        <a:lnTo>
                          <a:pt x="492" y="144"/>
                        </a:lnTo>
                        <a:lnTo>
                          <a:pt x="475" y="161"/>
                        </a:lnTo>
                        <a:lnTo>
                          <a:pt x="467" y="187"/>
                        </a:lnTo>
                        <a:lnTo>
                          <a:pt x="467" y="204"/>
                        </a:lnTo>
                        <a:lnTo>
                          <a:pt x="467" y="195"/>
                        </a:lnTo>
                        <a:lnTo>
                          <a:pt x="458" y="204"/>
                        </a:lnTo>
                        <a:lnTo>
                          <a:pt x="467" y="221"/>
                        </a:lnTo>
                        <a:lnTo>
                          <a:pt x="458" y="221"/>
                        </a:lnTo>
                        <a:lnTo>
                          <a:pt x="450" y="221"/>
                        </a:lnTo>
                        <a:lnTo>
                          <a:pt x="458" y="229"/>
                        </a:lnTo>
                        <a:lnTo>
                          <a:pt x="450" y="246"/>
                        </a:lnTo>
                        <a:lnTo>
                          <a:pt x="424" y="246"/>
                        </a:lnTo>
                        <a:lnTo>
                          <a:pt x="424" y="255"/>
                        </a:lnTo>
                        <a:lnTo>
                          <a:pt x="433" y="263"/>
                        </a:lnTo>
                        <a:lnTo>
                          <a:pt x="424" y="263"/>
                        </a:lnTo>
                        <a:lnTo>
                          <a:pt x="416" y="280"/>
                        </a:lnTo>
                        <a:lnTo>
                          <a:pt x="399" y="280"/>
                        </a:lnTo>
                        <a:lnTo>
                          <a:pt x="407" y="263"/>
                        </a:lnTo>
                        <a:lnTo>
                          <a:pt x="399" y="272"/>
                        </a:lnTo>
                        <a:lnTo>
                          <a:pt x="390" y="272"/>
                        </a:lnTo>
                        <a:lnTo>
                          <a:pt x="390" y="280"/>
                        </a:lnTo>
                        <a:lnTo>
                          <a:pt x="399" y="289"/>
                        </a:lnTo>
                        <a:lnTo>
                          <a:pt x="399" y="297"/>
                        </a:lnTo>
                        <a:lnTo>
                          <a:pt x="390" y="305"/>
                        </a:lnTo>
                        <a:lnTo>
                          <a:pt x="373" y="314"/>
                        </a:lnTo>
                        <a:lnTo>
                          <a:pt x="365" y="322"/>
                        </a:lnTo>
                        <a:lnTo>
                          <a:pt x="356" y="322"/>
                        </a:lnTo>
                        <a:lnTo>
                          <a:pt x="348" y="305"/>
                        </a:lnTo>
                        <a:lnTo>
                          <a:pt x="348" y="331"/>
                        </a:lnTo>
                        <a:lnTo>
                          <a:pt x="339" y="331"/>
                        </a:lnTo>
                        <a:lnTo>
                          <a:pt x="331" y="322"/>
                        </a:lnTo>
                        <a:lnTo>
                          <a:pt x="339" y="331"/>
                        </a:lnTo>
                        <a:lnTo>
                          <a:pt x="322" y="331"/>
                        </a:lnTo>
                        <a:lnTo>
                          <a:pt x="348" y="339"/>
                        </a:lnTo>
                        <a:lnTo>
                          <a:pt x="348" y="348"/>
                        </a:lnTo>
                        <a:lnTo>
                          <a:pt x="348" y="356"/>
                        </a:lnTo>
                        <a:lnTo>
                          <a:pt x="331" y="365"/>
                        </a:lnTo>
                        <a:lnTo>
                          <a:pt x="331" y="356"/>
                        </a:lnTo>
                        <a:lnTo>
                          <a:pt x="322" y="348"/>
                        </a:lnTo>
                        <a:lnTo>
                          <a:pt x="314" y="339"/>
                        </a:lnTo>
                        <a:lnTo>
                          <a:pt x="314" y="331"/>
                        </a:lnTo>
                        <a:lnTo>
                          <a:pt x="305" y="331"/>
                        </a:lnTo>
                        <a:lnTo>
                          <a:pt x="305" y="348"/>
                        </a:lnTo>
                        <a:lnTo>
                          <a:pt x="314" y="365"/>
                        </a:lnTo>
                        <a:lnTo>
                          <a:pt x="305" y="390"/>
                        </a:lnTo>
                        <a:lnTo>
                          <a:pt x="288" y="390"/>
                        </a:lnTo>
                        <a:lnTo>
                          <a:pt x="280" y="390"/>
                        </a:lnTo>
                        <a:lnTo>
                          <a:pt x="280" y="382"/>
                        </a:lnTo>
                        <a:lnTo>
                          <a:pt x="280" y="373"/>
                        </a:lnTo>
                        <a:lnTo>
                          <a:pt x="280" y="365"/>
                        </a:lnTo>
                        <a:lnTo>
                          <a:pt x="280" y="356"/>
                        </a:lnTo>
                        <a:lnTo>
                          <a:pt x="271" y="365"/>
                        </a:lnTo>
                        <a:lnTo>
                          <a:pt x="271" y="356"/>
                        </a:lnTo>
                        <a:lnTo>
                          <a:pt x="271" y="348"/>
                        </a:lnTo>
                        <a:lnTo>
                          <a:pt x="263" y="339"/>
                        </a:lnTo>
                        <a:lnTo>
                          <a:pt x="254" y="339"/>
                        </a:lnTo>
                        <a:lnTo>
                          <a:pt x="246" y="331"/>
                        </a:lnTo>
                        <a:lnTo>
                          <a:pt x="246" y="322"/>
                        </a:lnTo>
                        <a:lnTo>
                          <a:pt x="237" y="322"/>
                        </a:lnTo>
                        <a:lnTo>
                          <a:pt x="237" y="314"/>
                        </a:lnTo>
                        <a:lnTo>
                          <a:pt x="237" y="305"/>
                        </a:lnTo>
                        <a:lnTo>
                          <a:pt x="229" y="305"/>
                        </a:lnTo>
                        <a:lnTo>
                          <a:pt x="229" y="297"/>
                        </a:lnTo>
                        <a:lnTo>
                          <a:pt x="229" y="289"/>
                        </a:lnTo>
                        <a:lnTo>
                          <a:pt x="229" y="280"/>
                        </a:lnTo>
                        <a:lnTo>
                          <a:pt x="220" y="280"/>
                        </a:lnTo>
                        <a:lnTo>
                          <a:pt x="212" y="280"/>
                        </a:lnTo>
                        <a:lnTo>
                          <a:pt x="212" y="272"/>
                        </a:lnTo>
                        <a:lnTo>
                          <a:pt x="203" y="272"/>
                        </a:lnTo>
                        <a:lnTo>
                          <a:pt x="195" y="272"/>
                        </a:lnTo>
                        <a:lnTo>
                          <a:pt x="195" y="263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431" name="Freeform 60"/>
                  <p:cNvSpPr>
                    <a:spLocks/>
                  </p:cNvSpPr>
                  <p:nvPr/>
                </p:nvSpPr>
                <p:spPr bwMode="auto">
                  <a:xfrm>
                    <a:off x="4566" y="2894"/>
                    <a:ext cx="17" cy="17"/>
                  </a:xfrm>
                  <a:custGeom>
                    <a:avLst/>
                    <a:gdLst>
                      <a:gd name="T0" fmla="*/ 0 w 17"/>
                      <a:gd name="T1" fmla="*/ 0 h 17"/>
                      <a:gd name="T2" fmla="*/ 8 w 17"/>
                      <a:gd name="T3" fmla="*/ 0 h 17"/>
                      <a:gd name="T4" fmla="*/ 17 w 17"/>
                      <a:gd name="T5" fmla="*/ 0 h 17"/>
                      <a:gd name="T6" fmla="*/ 0 w 17"/>
                      <a:gd name="T7" fmla="*/ 17 h 17"/>
                      <a:gd name="T8" fmla="*/ 0 w 17"/>
                      <a:gd name="T9" fmla="*/ 0 h 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"/>
                      <a:gd name="T16" fmla="*/ 0 h 17"/>
                      <a:gd name="T17" fmla="*/ 17 w 17"/>
                      <a:gd name="T18" fmla="*/ 17 h 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" h="17">
                        <a:moveTo>
                          <a:pt x="0" y="0"/>
                        </a:moveTo>
                        <a:lnTo>
                          <a:pt x="8" y="0"/>
                        </a:lnTo>
                        <a:lnTo>
                          <a:pt x="17" y="0"/>
                        </a:lnTo>
                        <a:lnTo>
                          <a:pt x="0" y="1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432" name="Freeform 61"/>
                  <p:cNvSpPr>
                    <a:spLocks/>
                  </p:cNvSpPr>
                  <p:nvPr/>
                </p:nvSpPr>
                <p:spPr bwMode="auto">
                  <a:xfrm>
                    <a:off x="3139" y="2919"/>
                    <a:ext cx="578" cy="509"/>
                  </a:xfrm>
                  <a:custGeom>
                    <a:avLst/>
                    <a:gdLst>
                      <a:gd name="T0" fmla="*/ 42 w 578"/>
                      <a:gd name="T1" fmla="*/ 339 h 509"/>
                      <a:gd name="T2" fmla="*/ 42 w 578"/>
                      <a:gd name="T3" fmla="*/ 322 h 509"/>
                      <a:gd name="T4" fmla="*/ 51 w 578"/>
                      <a:gd name="T5" fmla="*/ 314 h 509"/>
                      <a:gd name="T6" fmla="*/ 59 w 578"/>
                      <a:gd name="T7" fmla="*/ 288 h 509"/>
                      <a:gd name="T8" fmla="*/ 59 w 578"/>
                      <a:gd name="T9" fmla="*/ 280 h 509"/>
                      <a:gd name="T10" fmla="*/ 59 w 578"/>
                      <a:gd name="T11" fmla="*/ 263 h 509"/>
                      <a:gd name="T12" fmla="*/ 59 w 578"/>
                      <a:gd name="T13" fmla="*/ 254 h 509"/>
                      <a:gd name="T14" fmla="*/ 59 w 578"/>
                      <a:gd name="T15" fmla="*/ 246 h 509"/>
                      <a:gd name="T16" fmla="*/ 51 w 578"/>
                      <a:gd name="T17" fmla="*/ 229 h 509"/>
                      <a:gd name="T18" fmla="*/ 42 w 578"/>
                      <a:gd name="T19" fmla="*/ 212 h 509"/>
                      <a:gd name="T20" fmla="*/ 42 w 578"/>
                      <a:gd name="T21" fmla="*/ 195 h 509"/>
                      <a:gd name="T22" fmla="*/ 26 w 578"/>
                      <a:gd name="T23" fmla="*/ 187 h 509"/>
                      <a:gd name="T24" fmla="*/ 26 w 578"/>
                      <a:gd name="T25" fmla="*/ 170 h 509"/>
                      <a:gd name="T26" fmla="*/ 17 w 578"/>
                      <a:gd name="T27" fmla="*/ 153 h 509"/>
                      <a:gd name="T28" fmla="*/ 0 w 578"/>
                      <a:gd name="T29" fmla="*/ 51 h 509"/>
                      <a:gd name="T30" fmla="*/ 144 w 578"/>
                      <a:gd name="T31" fmla="*/ 0 h 509"/>
                      <a:gd name="T32" fmla="*/ 306 w 578"/>
                      <a:gd name="T33" fmla="*/ 9 h 509"/>
                      <a:gd name="T34" fmla="*/ 314 w 578"/>
                      <a:gd name="T35" fmla="*/ 17 h 509"/>
                      <a:gd name="T36" fmla="*/ 314 w 578"/>
                      <a:gd name="T37" fmla="*/ 51 h 509"/>
                      <a:gd name="T38" fmla="*/ 323 w 578"/>
                      <a:gd name="T39" fmla="*/ 51 h 509"/>
                      <a:gd name="T40" fmla="*/ 314 w 578"/>
                      <a:gd name="T41" fmla="*/ 59 h 509"/>
                      <a:gd name="T42" fmla="*/ 331 w 578"/>
                      <a:gd name="T43" fmla="*/ 76 h 509"/>
                      <a:gd name="T44" fmla="*/ 331 w 578"/>
                      <a:gd name="T45" fmla="*/ 93 h 509"/>
                      <a:gd name="T46" fmla="*/ 314 w 578"/>
                      <a:gd name="T47" fmla="*/ 102 h 509"/>
                      <a:gd name="T48" fmla="*/ 331 w 578"/>
                      <a:gd name="T49" fmla="*/ 102 h 509"/>
                      <a:gd name="T50" fmla="*/ 314 w 578"/>
                      <a:gd name="T51" fmla="*/ 119 h 509"/>
                      <a:gd name="T52" fmla="*/ 306 w 578"/>
                      <a:gd name="T53" fmla="*/ 144 h 509"/>
                      <a:gd name="T54" fmla="*/ 297 w 578"/>
                      <a:gd name="T55" fmla="*/ 161 h 509"/>
                      <a:gd name="T56" fmla="*/ 289 w 578"/>
                      <a:gd name="T57" fmla="*/ 161 h 509"/>
                      <a:gd name="T58" fmla="*/ 289 w 578"/>
                      <a:gd name="T59" fmla="*/ 178 h 509"/>
                      <a:gd name="T60" fmla="*/ 289 w 578"/>
                      <a:gd name="T61" fmla="*/ 204 h 509"/>
                      <a:gd name="T62" fmla="*/ 272 w 578"/>
                      <a:gd name="T63" fmla="*/ 204 h 509"/>
                      <a:gd name="T64" fmla="*/ 272 w 578"/>
                      <a:gd name="T65" fmla="*/ 220 h 509"/>
                      <a:gd name="T66" fmla="*/ 280 w 578"/>
                      <a:gd name="T67" fmla="*/ 254 h 509"/>
                      <a:gd name="T68" fmla="*/ 425 w 578"/>
                      <a:gd name="T69" fmla="*/ 246 h 509"/>
                      <a:gd name="T70" fmla="*/ 476 w 578"/>
                      <a:gd name="T71" fmla="*/ 254 h 509"/>
                      <a:gd name="T72" fmla="*/ 476 w 578"/>
                      <a:gd name="T73" fmla="*/ 271 h 509"/>
                      <a:gd name="T74" fmla="*/ 467 w 578"/>
                      <a:gd name="T75" fmla="*/ 280 h 509"/>
                      <a:gd name="T76" fmla="*/ 476 w 578"/>
                      <a:gd name="T77" fmla="*/ 297 h 509"/>
                      <a:gd name="T78" fmla="*/ 484 w 578"/>
                      <a:gd name="T79" fmla="*/ 314 h 509"/>
                      <a:gd name="T80" fmla="*/ 493 w 578"/>
                      <a:gd name="T81" fmla="*/ 331 h 509"/>
                      <a:gd name="T82" fmla="*/ 459 w 578"/>
                      <a:gd name="T83" fmla="*/ 339 h 509"/>
                      <a:gd name="T84" fmla="*/ 459 w 578"/>
                      <a:gd name="T85" fmla="*/ 365 h 509"/>
                      <a:gd name="T86" fmla="*/ 476 w 578"/>
                      <a:gd name="T87" fmla="*/ 373 h 509"/>
                      <a:gd name="T88" fmla="*/ 518 w 578"/>
                      <a:gd name="T89" fmla="*/ 373 h 509"/>
                      <a:gd name="T90" fmla="*/ 510 w 578"/>
                      <a:gd name="T91" fmla="*/ 407 h 509"/>
                      <a:gd name="T92" fmla="*/ 493 w 578"/>
                      <a:gd name="T93" fmla="*/ 415 h 509"/>
                      <a:gd name="T94" fmla="*/ 535 w 578"/>
                      <a:gd name="T95" fmla="*/ 449 h 509"/>
                      <a:gd name="T96" fmla="*/ 569 w 578"/>
                      <a:gd name="T97" fmla="*/ 475 h 509"/>
                      <a:gd name="T98" fmla="*/ 552 w 578"/>
                      <a:gd name="T99" fmla="*/ 492 h 509"/>
                      <a:gd name="T100" fmla="*/ 527 w 578"/>
                      <a:gd name="T101" fmla="*/ 466 h 509"/>
                      <a:gd name="T102" fmla="*/ 467 w 578"/>
                      <a:gd name="T103" fmla="*/ 441 h 509"/>
                      <a:gd name="T104" fmla="*/ 459 w 578"/>
                      <a:gd name="T105" fmla="*/ 449 h 509"/>
                      <a:gd name="T106" fmla="*/ 459 w 578"/>
                      <a:gd name="T107" fmla="*/ 483 h 509"/>
                      <a:gd name="T108" fmla="*/ 416 w 578"/>
                      <a:gd name="T109" fmla="*/ 466 h 509"/>
                      <a:gd name="T110" fmla="*/ 391 w 578"/>
                      <a:gd name="T111" fmla="*/ 483 h 509"/>
                      <a:gd name="T112" fmla="*/ 374 w 578"/>
                      <a:gd name="T113" fmla="*/ 475 h 509"/>
                      <a:gd name="T114" fmla="*/ 289 w 578"/>
                      <a:gd name="T115" fmla="*/ 441 h 509"/>
                      <a:gd name="T116" fmla="*/ 255 w 578"/>
                      <a:gd name="T117" fmla="*/ 407 h 509"/>
                      <a:gd name="T118" fmla="*/ 170 w 578"/>
                      <a:gd name="T119" fmla="*/ 441 h 509"/>
                      <a:gd name="T120" fmla="*/ 42 w 578"/>
                      <a:gd name="T121" fmla="*/ 381 h 509"/>
                      <a:gd name="T122" fmla="*/ 42 w 578"/>
                      <a:gd name="T123" fmla="*/ 365 h 509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w 578"/>
                      <a:gd name="T187" fmla="*/ 0 h 509"/>
                      <a:gd name="T188" fmla="*/ 578 w 578"/>
                      <a:gd name="T189" fmla="*/ 509 h 509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T186" t="T187" r="T188" b="T189"/>
                    <a:pathLst>
                      <a:path w="578" h="509">
                        <a:moveTo>
                          <a:pt x="42" y="365"/>
                        </a:moveTo>
                        <a:lnTo>
                          <a:pt x="42" y="356"/>
                        </a:lnTo>
                        <a:lnTo>
                          <a:pt x="42" y="348"/>
                        </a:lnTo>
                        <a:lnTo>
                          <a:pt x="42" y="339"/>
                        </a:lnTo>
                        <a:lnTo>
                          <a:pt x="42" y="331"/>
                        </a:lnTo>
                        <a:lnTo>
                          <a:pt x="42" y="322"/>
                        </a:lnTo>
                        <a:lnTo>
                          <a:pt x="42" y="314"/>
                        </a:lnTo>
                        <a:lnTo>
                          <a:pt x="51" y="314"/>
                        </a:lnTo>
                        <a:lnTo>
                          <a:pt x="42" y="314"/>
                        </a:lnTo>
                        <a:lnTo>
                          <a:pt x="51" y="314"/>
                        </a:lnTo>
                        <a:lnTo>
                          <a:pt x="51" y="305"/>
                        </a:lnTo>
                        <a:lnTo>
                          <a:pt x="51" y="297"/>
                        </a:lnTo>
                        <a:lnTo>
                          <a:pt x="59" y="297"/>
                        </a:lnTo>
                        <a:lnTo>
                          <a:pt x="59" y="288"/>
                        </a:lnTo>
                        <a:lnTo>
                          <a:pt x="59" y="280"/>
                        </a:lnTo>
                        <a:lnTo>
                          <a:pt x="59" y="271"/>
                        </a:lnTo>
                        <a:lnTo>
                          <a:pt x="59" y="263"/>
                        </a:lnTo>
                        <a:lnTo>
                          <a:pt x="68" y="263"/>
                        </a:lnTo>
                        <a:lnTo>
                          <a:pt x="59" y="254"/>
                        </a:lnTo>
                        <a:lnTo>
                          <a:pt x="59" y="246"/>
                        </a:lnTo>
                        <a:lnTo>
                          <a:pt x="59" y="237"/>
                        </a:lnTo>
                        <a:lnTo>
                          <a:pt x="59" y="246"/>
                        </a:lnTo>
                        <a:lnTo>
                          <a:pt x="51" y="237"/>
                        </a:lnTo>
                        <a:lnTo>
                          <a:pt x="51" y="229"/>
                        </a:lnTo>
                        <a:lnTo>
                          <a:pt x="42" y="229"/>
                        </a:lnTo>
                        <a:lnTo>
                          <a:pt x="42" y="220"/>
                        </a:lnTo>
                        <a:lnTo>
                          <a:pt x="51" y="220"/>
                        </a:lnTo>
                        <a:lnTo>
                          <a:pt x="42" y="220"/>
                        </a:lnTo>
                        <a:lnTo>
                          <a:pt x="42" y="212"/>
                        </a:lnTo>
                        <a:lnTo>
                          <a:pt x="42" y="204"/>
                        </a:lnTo>
                        <a:lnTo>
                          <a:pt x="34" y="204"/>
                        </a:lnTo>
                        <a:lnTo>
                          <a:pt x="42" y="204"/>
                        </a:lnTo>
                        <a:lnTo>
                          <a:pt x="42" y="195"/>
                        </a:lnTo>
                        <a:lnTo>
                          <a:pt x="34" y="195"/>
                        </a:lnTo>
                        <a:lnTo>
                          <a:pt x="26" y="195"/>
                        </a:lnTo>
                        <a:lnTo>
                          <a:pt x="26" y="187"/>
                        </a:lnTo>
                        <a:lnTo>
                          <a:pt x="26" y="178"/>
                        </a:lnTo>
                        <a:lnTo>
                          <a:pt x="34" y="178"/>
                        </a:lnTo>
                        <a:lnTo>
                          <a:pt x="26" y="178"/>
                        </a:lnTo>
                        <a:lnTo>
                          <a:pt x="26" y="170"/>
                        </a:lnTo>
                        <a:lnTo>
                          <a:pt x="26" y="161"/>
                        </a:lnTo>
                        <a:lnTo>
                          <a:pt x="26" y="153"/>
                        </a:lnTo>
                        <a:lnTo>
                          <a:pt x="17" y="153"/>
                        </a:lnTo>
                        <a:lnTo>
                          <a:pt x="9" y="144"/>
                        </a:lnTo>
                        <a:lnTo>
                          <a:pt x="9" y="136"/>
                        </a:lnTo>
                        <a:lnTo>
                          <a:pt x="0" y="136"/>
                        </a:lnTo>
                        <a:lnTo>
                          <a:pt x="0" y="110"/>
                        </a:lnTo>
                        <a:lnTo>
                          <a:pt x="0" y="85"/>
                        </a:lnTo>
                        <a:lnTo>
                          <a:pt x="0" y="51"/>
                        </a:lnTo>
                        <a:lnTo>
                          <a:pt x="0" y="26"/>
                        </a:lnTo>
                        <a:lnTo>
                          <a:pt x="0" y="9"/>
                        </a:lnTo>
                        <a:lnTo>
                          <a:pt x="26" y="9"/>
                        </a:lnTo>
                        <a:lnTo>
                          <a:pt x="59" y="9"/>
                        </a:lnTo>
                        <a:lnTo>
                          <a:pt x="85" y="9"/>
                        </a:lnTo>
                        <a:lnTo>
                          <a:pt x="110" y="0"/>
                        </a:lnTo>
                        <a:lnTo>
                          <a:pt x="144" y="0"/>
                        </a:lnTo>
                        <a:lnTo>
                          <a:pt x="212" y="0"/>
                        </a:lnTo>
                        <a:lnTo>
                          <a:pt x="280" y="0"/>
                        </a:lnTo>
                        <a:lnTo>
                          <a:pt x="297" y="0"/>
                        </a:lnTo>
                        <a:lnTo>
                          <a:pt x="306" y="0"/>
                        </a:lnTo>
                        <a:lnTo>
                          <a:pt x="306" y="9"/>
                        </a:lnTo>
                        <a:lnTo>
                          <a:pt x="314" y="9"/>
                        </a:lnTo>
                        <a:lnTo>
                          <a:pt x="314" y="0"/>
                        </a:lnTo>
                        <a:lnTo>
                          <a:pt x="314" y="17"/>
                        </a:lnTo>
                        <a:lnTo>
                          <a:pt x="314" y="26"/>
                        </a:lnTo>
                        <a:lnTo>
                          <a:pt x="314" y="34"/>
                        </a:lnTo>
                        <a:lnTo>
                          <a:pt x="323" y="34"/>
                        </a:lnTo>
                        <a:lnTo>
                          <a:pt x="314" y="43"/>
                        </a:lnTo>
                        <a:lnTo>
                          <a:pt x="314" y="51"/>
                        </a:lnTo>
                        <a:lnTo>
                          <a:pt x="323" y="51"/>
                        </a:lnTo>
                        <a:lnTo>
                          <a:pt x="323" y="43"/>
                        </a:lnTo>
                        <a:lnTo>
                          <a:pt x="331" y="43"/>
                        </a:lnTo>
                        <a:lnTo>
                          <a:pt x="323" y="51"/>
                        </a:lnTo>
                        <a:lnTo>
                          <a:pt x="323" y="59"/>
                        </a:lnTo>
                        <a:lnTo>
                          <a:pt x="331" y="59"/>
                        </a:lnTo>
                        <a:lnTo>
                          <a:pt x="323" y="59"/>
                        </a:lnTo>
                        <a:lnTo>
                          <a:pt x="314" y="59"/>
                        </a:lnTo>
                        <a:lnTo>
                          <a:pt x="323" y="68"/>
                        </a:lnTo>
                        <a:lnTo>
                          <a:pt x="331" y="68"/>
                        </a:lnTo>
                        <a:lnTo>
                          <a:pt x="331" y="76"/>
                        </a:lnTo>
                        <a:lnTo>
                          <a:pt x="340" y="85"/>
                        </a:lnTo>
                        <a:lnTo>
                          <a:pt x="340" y="76"/>
                        </a:lnTo>
                        <a:lnTo>
                          <a:pt x="340" y="85"/>
                        </a:lnTo>
                        <a:lnTo>
                          <a:pt x="331" y="85"/>
                        </a:lnTo>
                        <a:lnTo>
                          <a:pt x="331" y="93"/>
                        </a:lnTo>
                        <a:lnTo>
                          <a:pt x="323" y="93"/>
                        </a:lnTo>
                        <a:lnTo>
                          <a:pt x="323" y="102"/>
                        </a:lnTo>
                        <a:lnTo>
                          <a:pt x="323" y="93"/>
                        </a:lnTo>
                        <a:lnTo>
                          <a:pt x="314" y="102"/>
                        </a:lnTo>
                        <a:lnTo>
                          <a:pt x="314" y="110"/>
                        </a:lnTo>
                        <a:lnTo>
                          <a:pt x="323" y="110"/>
                        </a:lnTo>
                        <a:lnTo>
                          <a:pt x="323" y="102"/>
                        </a:lnTo>
                        <a:lnTo>
                          <a:pt x="331" y="102"/>
                        </a:lnTo>
                        <a:lnTo>
                          <a:pt x="331" y="110"/>
                        </a:lnTo>
                        <a:lnTo>
                          <a:pt x="323" y="110"/>
                        </a:lnTo>
                        <a:lnTo>
                          <a:pt x="323" y="119"/>
                        </a:lnTo>
                        <a:lnTo>
                          <a:pt x="314" y="119"/>
                        </a:lnTo>
                        <a:lnTo>
                          <a:pt x="323" y="119"/>
                        </a:lnTo>
                        <a:lnTo>
                          <a:pt x="323" y="127"/>
                        </a:lnTo>
                        <a:lnTo>
                          <a:pt x="314" y="127"/>
                        </a:lnTo>
                        <a:lnTo>
                          <a:pt x="314" y="136"/>
                        </a:lnTo>
                        <a:lnTo>
                          <a:pt x="306" y="144"/>
                        </a:lnTo>
                        <a:lnTo>
                          <a:pt x="306" y="153"/>
                        </a:lnTo>
                        <a:lnTo>
                          <a:pt x="306" y="144"/>
                        </a:lnTo>
                        <a:lnTo>
                          <a:pt x="297" y="144"/>
                        </a:lnTo>
                        <a:lnTo>
                          <a:pt x="297" y="153"/>
                        </a:lnTo>
                        <a:lnTo>
                          <a:pt x="297" y="161"/>
                        </a:lnTo>
                        <a:lnTo>
                          <a:pt x="306" y="153"/>
                        </a:lnTo>
                        <a:lnTo>
                          <a:pt x="306" y="161"/>
                        </a:lnTo>
                        <a:lnTo>
                          <a:pt x="297" y="161"/>
                        </a:lnTo>
                        <a:lnTo>
                          <a:pt x="289" y="161"/>
                        </a:lnTo>
                        <a:lnTo>
                          <a:pt x="289" y="170"/>
                        </a:lnTo>
                        <a:lnTo>
                          <a:pt x="289" y="178"/>
                        </a:lnTo>
                        <a:lnTo>
                          <a:pt x="280" y="170"/>
                        </a:lnTo>
                        <a:lnTo>
                          <a:pt x="280" y="178"/>
                        </a:lnTo>
                        <a:lnTo>
                          <a:pt x="289" y="178"/>
                        </a:lnTo>
                        <a:lnTo>
                          <a:pt x="289" y="187"/>
                        </a:lnTo>
                        <a:lnTo>
                          <a:pt x="280" y="187"/>
                        </a:lnTo>
                        <a:lnTo>
                          <a:pt x="280" y="195"/>
                        </a:lnTo>
                        <a:lnTo>
                          <a:pt x="289" y="204"/>
                        </a:lnTo>
                        <a:lnTo>
                          <a:pt x="289" y="212"/>
                        </a:lnTo>
                        <a:lnTo>
                          <a:pt x="280" y="212"/>
                        </a:lnTo>
                        <a:lnTo>
                          <a:pt x="280" y="204"/>
                        </a:lnTo>
                        <a:lnTo>
                          <a:pt x="272" y="204"/>
                        </a:lnTo>
                        <a:lnTo>
                          <a:pt x="280" y="204"/>
                        </a:lnTo>
                        <a:lnTo>
                          <a:pt x="280" y="212"/>
                        </a:lnTo>
                        <a:lnTo>
                          <a:pt x="280" y="220"/>
                        </a:lnTo>
                        <a:lnTo>
                          <a:pt x="272" y="220"/>
                        </a:lnTo>
                        <a:lnTo>
                          <a:pt x="263" y="220"/>
                        </a:lnTo>
                        <a:lnTo>
                          <a:pt x="272" y="229"/>
                        </a:lnTo>
                        <a:lnTo>
                          <a:pt x="272" y="237"/>
                        </a:lnTo>
                        <a:lnTo>
                          <a:pt x="280" y="246"/>
                        </a:lnTo>
                        <a:lnTo>
                          <a:pt x="280" y="254"/>
                        </a:lnTo>
                        <a:lnTo>
                          <a:pt x="272" y="254"/>
                        </a:lnTo>
                        <a:lnTo>
                          <a:pt x="323" y="254"/>
                        </a:lnTo>
                        <a:lnTo>
                          <a:pt x="331" y="254"/>
                        </a:lnTo>
                        <a:lnTo>
                          <a:pt x="357" y="254"/>
                        </a:lnTo>
                        <a:lnTo>
                          <a:pt x="391" y="254"/>
                        </a:lnTo>
                        <a:lnTo>
                          <a:pt x="408" y="246"/>
                        </a:lnTo>
                        <a:lnTo>
                          <a:pt x="425" y="246"/>
                        </a:lnTo>
                        <a:lnTo>
                          <a:pt x="467" y="246"/>
                        </a:lnTo>
                        <a:lnTo>
                          <a:pt x="476" y="246"/>
                        </a:lnTo>
                        <a:lnTo>
                          <a:pt x="484" y="246"/>
                        </a:lnTo>
                        <a:lnTo>
                          <a:pt x="476" y="246"/>
                        </a:lnTo>
                        <a:lnTo>
                          <a:pt x="476" y="254"/>
                        </a:lnTo>
                        <a:lnTo>
                          <a:pt x="476" y="263"/>
                        </a:lnTo>
                        <a:lnTo>
                          <a:pt x="476" y="271"/>
                        </a:lnTo>
                        <a:lnTo>
                          <a:pt x="467" y="271"/>
                        </a:lnTo>
                        <a:lnTo>
                          <a:pt x="476" y="280"/>
                        </a:lnTo>
                        <a:lnTo>
                          <a:pt x="467" y="280"/>
                        </a:lnTo>
                        <a:lnTo>
                          <a:pt x="467" y="288"/>
                        </a:lnTo>
                        <a:lnTo>
                          <a:pt x="476" y="288"/>
                        </a:lnTo>
                        <a:lnTo>
                          <a:pt x="476" y="297"/>
                        </a:lnTo>
                        <a:lnTo>
                          <a:pt x="476" y="305"/>
                        </a:lnTo>
                        <a:lnTo>
                          <a:pt x="484" y="305"/>
                        </a:lnTo>
                        <a:lnTo>
                          <a:pt x="484" y="314"/>
                        </a:lnTo>
                        <a:lnTo>
                          <a:pt x="493" y="314"/>
                        </a:lnTo>
                        <a:lnTo>
                          <a:pt x="493" y="322"/>
                        </a:lnTo>
                        <a:lnTo>
                          <a:pt x="493" y="331"/>
                        </a:lnTo>
                        <a:lnTo>
                          <a:pt x="501" y="331"/>
                        </a:lnTo>
                        <a:lnTo>
                          <a:pt x="493" y="331"/>
                        </a:lnTo>
                        <a:lnTo>
                          <a:pt x="493" y="339"/>
                        </a:lnTo>
                        <a:lnTo>
                          <a:pt x="501" y="339"/>
                        </a:lnTo>
                        <a:lnTo>
                          <a:pt x="501" y="348"/>
                        </a:lnTo>
                        <a:lnTo>
                          <a:pt x="484" y="348"/>
                        </a:lnTo>
                        <a:lnTo>
                          <a:pt x="459" y="339"/>
                        </a:lnTo>
                        <a:lnTo>
                          <a:pt x="450" y="331"/>
                        </a:lnTo>
                        <a:lnTo>
                          <a:pt x="425" y="331"/>
                        </a:lnTo>
                        <a:lnTo>
                          <a:pt x="425" y="339"/>
                        </a:lnTo>
                        <a:lnTo>
                          <a:pt x="408" y="356"/>
                        </a:lnTo>
                        <a:lnTo>
                          <a:pt x="416" y="365"/>
                        </a:lnTo>
                        <a:lnTo>
                          <a:pt x="425" y="373"/>
                        </a:lnTo>
                        <a:lnTo>
                          <a:pt x="442" y="373"/>
                        </a:lnTo>
                        <a:lnTo>
                          <a:pt x="459" y="365"/>
                        </a:lnTo>
                        <a:lnTo>
                          <a:pt x="467" y="356"/>
                        </a:lnTo>
                        <a:lnTo>
                          <a:pt x="476" y="356"/>
                        </a:lnTo>
                        <a:lnTo>
                          <a:pt x="484" y="356"/>
                        </a:lnTo>
                        <a:lnTo>
                          <a:pt x="493" y="348"/>
                        </a:lnTo>
                        <a:lnTo>
                          <a:pt x="493" y="356"/>
                        </a:lnTo>
                        <a:lnTo>
                          <a:pt x="493" y="365"/>
                        </a:lnTo>
                        <a:lnTo>
                          <a:pt x="476" y="373"/>
                        </a:lnTo>
                        <a:lnTo>
                          <a:pt x="476" y="381"/>
                        </a:lnTo>
                        <a:lnTo>
                          <a:pt x="493" y="373"/>
                        </a:lnTo>
                        <a:lnTo>
                          <a:pt x="493" y="390"/>
                        </a:lnTo>
                        <a:lnTo>
                          <a:pt x="501" y="390"/>
                        </a:lnTo>
                        <a:lnTo>
                          <a:pt x="501" y="381"/>
                        </a:lnTo>
                        <a:lnTo>
                          <a:pt x="501" y="373"/>
                        </a:lnTo>
                        <a:lnTo>
                          <a:pt x="518" y="365"/>
                        </a:lnTo>
                        <a:lnTo>
                          <a:pt x="518" y="373"/>
                        </a:lnTo>
                        <a:lnTo>
                          <a:pt x="527" y="373"/>
                        </a:lnTo>
                        <a:lnTo>
                          <a:pt x="518" y="381"/>
                        </a:lnTo>
                        <a:lnTo>
                          <a:pt x="527" y="390"/>
                        </a:lnTo>
                        <a:lnTo>
                          <a:pt x="527" y="398"/>
                        </a:lnTo>
                        <a:lnTo>
                          <a:pt x="518" y="390"/>
                        </a:lnTo>
                        <a:lnTo>
                          <a:pt x="510" y="407"/>
                        </a:lnTo>
                        <a:lnTo>
                          <a:pt x="501" y="398"/>
                        </a:lnTo>
                        <a:lnTo>
                          <a:pt x="501" y="407"/>
                        </a:lnTo>
                        <a:lnTo>
                          <a:pt x="518" y="415"/>
                        </a:lnTo>
                        <a:lnTo>
                          <a:pt x="501" y="415"/>
                        </a:lnTo>
                        <a:lnTo>
                          <a:pt x="493" y="407"/>
                        </a:lnTo>
                        <a:lnTo>
                          <a:pt x="493" y="415"/>
                        </a:lnTo>
                        <a:lnTo>
                          <a:pt x="501" y="424"/>
                        </a:lnTo>
                        <a:lnTo>
                          <a:pt x="493" y="415"/>
                        </a:lnTo>
                        <a:lnTo>
                          <a:pt x="493" y="424"/>
                        </a:lnTo>
                        <a:lnTo>
                          <a:pt x="484" y="424"/>
                        </a:lnTo>
                        <a:lnTo>
                          <a:pt x="510" y="441"/>
                        </a:lnTo>
                        <a:lnTo>
                          <a:pt x="518" y="449"/>
                        </a:lnTo>
                        <a:lnTo>
                          <a:pt x="535" y="449"/>
                        </a:lnTo>
                        <a:lnTo>
                          <a:pt x="535" y="458"/>
                        </a:lnTo>
                        <a:lnTo>
                          <a:pt x="544" y="449"/>
                        </a:lnTo>
                        <a:lnTo>
                          <a:pt x="544" y="458"/>
                        </a:lnTo>
                        <a:lnTo>
                          <a:pt x="552" y="449"/>
                        </a:lnTo>
                        <a:lnTo>
                          <a:pt x="561" y="458"/>
                        </a:lnTo>
                        <a:lnTo>
                          <a:pt x="561" y="466"/>
                        </a:lnTo>
                        <a:lnTo>
                          <a:pt x="569" y="466"/>
                        </a:lnTo>
                        <a:lnTo>
                          <a:pt x="569" y="475"/>
                        </a:lnTo>
                        <a:lnTo>
                          <a:pt x="578" y="475"/>
                        </a:lnTo>
                        <a:lnTo>
                          <a:pt x="569" y="483"/>
                        </a:lnTo>
                        <a:lnTo>
                          <a:pt x="561" y="475"/>
                        </a:lnTo>
                        <a:lnTo>
                          <a:pt x="561" y="483"/>
                        </a:lnTo>
                        <a:lnTo>
                          <a:pt x="561" y="492"/>
                        </a:lnTo>
                        <a:lnTo>
                          <a:pt x="552" y="483"/>
                        </a:lnTo>
                        <a:lnTo>
                          <a:pt x="552" y="492"/>
                        </a:lnTo>
                        <a:lnTo>
                          <a:pt x="535" y="509"/>
                        </a:lnTo>
                        <a:lnTo>
                          <a:pt x="544" y="475"/>
                        </a:lnTo>
                        <a:lnTo>
                          <a:pt x="535" y="483"/>
                        </a:lnTo>
                        <a:lnTo>
                          <a:pt x="527" y="475"/>
                        </a:lnTo>
                        <a:lnTo>
                          <a:pt x="527" y="466"/>
                        </a:lnTo>
                        <a:lnTo>
                          <a:pt x="518" y="466"/>
                        </a:lnTo>
                        <a:lnTo>
                          <a:pt x="510" y="466"/>
                        </a:lnTo>
                        <a:lnTo>
                          <a:pt x="510" y="458"/>
                        </a:lnTo>
                        <a:lnTo>
                          <a:pt x="484" y="458"/>
                        </a:lnTo>
                        <a:lnTo>
                          <a:pt x="493" y="449"/>
                        </a:lnTo>
                        <a:lnTo>
                          <a:pt x="484" y="449"/>
                        </a:lnTo>
                        <a:lnTo>
                          <a:pt x="484" y="441"/>
                        </a:lnTo>
                        <a:lnTo>
                          <a:pt x="467" y="441"/>
                        </a:lnTo>
                        <a:lnTo>
                          <a:pt x="459" y="441"/>
                        </a:lnTo>
                        <a:lnTo>
                          <a:pt x="450" y="432"/>
                        </a:lnTo>
                        <a:lnTo>
                          <a:pt x="442" y="432"/>
                        </a:lnTo>
                        <a:lnTo>
                          <a:pt x="442" y="424"/>
                        </a:lnTo>
                        <a:lnTo>
                          <a:pt x="442" y="432"/>
                        </a:lnTo>
                        <a:lnTo>
                          <a:pt x="442" y="441"/>
                        </a:lnTo>
                        <a:lnTo>
                          <a:pt x="459" y="449"/>
                        </a:lnTo>
                        <a:lnTo>
                          <a:pt x="459" y="458"/>
                        </a:lnTo>
                        <a:lnTo>
                          <a:pt x="459" y="466"/>
                        </a:lnTo>
                        <a:lnTo>
                          <a:pt x="450" y="466"/>
                        </a:lnTo>
                        <a:lnTo>
                          <a:pt x="459" y="475"/>
                        </a:lnTo>
                        <a:lnTo>
                          <a:pt x="459" y="483"/>
                        </a:lnTo>
                        <a:lnTo>
                          <a:pt x="442" y="492"/>
                        </a:lnTo>
                        <a:lnTo>
                          <a:pt x="433" y="483"/>
                        </a:lnTo>
                        <a:lnTo>
                          <a:pt x="433" y="475"/>
                        </a:lnTo>
                        <a:lnTo>
                          <a:pt x="433" y="466"/>
                        </a:lnTo>
                        <a:lnTo>
                          <a:pt x="433" y="475"/>
                        </a:lnTo>
                        <a:lnTo>
                          <a:pt x="425" y="466"/>
                        </a:lnTo>
                        <a:lnTo>
                          <a:pt x="416" y="466"/>
                        </a:lnTo>
                        <a:lnTo>
                          <a:pt x="416" y="458"/>
                        </a:lnTo>
                        <a:lnTo>
                          <a:pt x="408" y="466"/>
                        </a:lnTo>
                        <a:lnTo>
                          <a:pt x="391" y="466"/>
                        </a:lnTo>
                        <a:lnTo>
                          <a:pt x="399" y="475"/>
                        </a:lnTo>
                        <a:lnTo>
                          <a:pt x="391" y="475"/>
                        </a:lnTo>
                        <a:lnTo>
                          <a:pt x="391" y="483"/>
                        </a:lnTo>
                        <a:lnTo>
                          <a:pt x="391" y="492"/>
                        </a:lnTo>
                        <a:lnTo>
                          <a:pt x="374" y="492"/>
                        </a:lnTo>
                        <a:lnTo>
                          <a:pt x="374" y="483"/>
                        </a:lnTo>
                        <a:lnTo>
                          <a:pt x="365" y="492"/>
                        </a:lnTo>
                        <a:lnTo>
                          <a:pt x="357" y="483"/>
                        </a:lnTo>
                        <a:lnTo>
                          <a:pt x="374" y="483"/>
                        </a:lnTo>
                        <a:lnTo>
                          <a:pt x="374" y="475"/>
                        </a:lnTo>
                        <a:lnTo>
                          <a:pt x="365" y="475"/>
                        </a:lnTo>
                        <a:lnTo>
                          <a:pt x="357" y="466"/>
                        </a:lnTo>
                        <a:lnTo>
                          <a:pt x="340" y="466"/>
                        </a:lnTo>
                        <a:lnTo>
                          <a:pt x="323" y="458"/>
                        </a:lnTo>
                        <a:lnTo>
                          <a:pt x="323" y="449"/>
                        </a:lnTo>
                        <a:lnTo>
                          <a:pt x="297" y="441"/>
                        </a:lnTo>
                        <a:lnTo>
                          <a:pt x="289" y="441"/>
                        </a:lnTo>
                        <a:lnTo>
                          <a:pt x="289" y="432"/>
                        </a:lnTo>
                        <a:lnTo>
                          <a:pt x="280" y="432"/>
                        </a:lnTo>
                        <a:lnTo>
                          <a:pt x="280" y="415"/>
                        </a:lnTo>
                        <a:lnTo>
                          <a:pt x="255" y="424"/>
                        </a:lnTo>
                        <a:lnTo>
                          <a:pt x="246" y="415"/>
                        </a:lnTo>
                        <a:lnTo>
                          <a:pt x="255" y="407"/>
                        </a:lnTo>
                        <a:lnTo>
                          <a:pt x="255" y="415"/>
                        </a:lnTo>
                        <a:lnTo>
                          <a:pt x="255" y="407"/>
                        </a:lnTo>
                        <a:lnTo>
                          <a:pt x="238" y="407"/>
                        </a:lnTo>
                        <a:lnTo>
                          <a:pt x="221" y="424"/>
                        </a:lnTo>
                        <a:lnTo>
                          <a:pt x="221" y="415"/>
                        </a:lnTo>
                        <a:lnTo>
                          <a:pt x="212" y="415"/>
                        </a:lnTo>
                        <a:lnTo>
                          <a:pt x="229" y="441"/>
                        </a:lnTo>
                        <a:lnTo>
                          <a:pt x="204" y="449"/>
                        </a:lnTo>
                        <a:lnTo>
                          <a:pt x="170" y="441"/>
                        </a:lnTo>
                        <a:lnTo>
                          <a:pt x="102" y="415"/>
                        </a:lnTo>
                        <a:lnTo>
                          <a:pt x="42" y="424"/>
                        </a:lnTo>
                        <a:lnTo>
                          <a:pt x="34" y="424"/>
                        </a:lnTo>
                        <a:lnTo>
                          <a:pt x="26" y="415"/>
                        </a:lnTo>
                        <a:lnTo>
                          <a:pt x="34" y="415"/>
                        </a:lnTo>
                        <a:lnTo>
                          <a:pt x="42" y="390"/>
                        </a:lnTo>
                        <a:lnTo>
                          <a:pt x="42" y="381"/>
                        </a:lnTo>
                        <a:lnTo>
                          <a:pt x="42" y="373"/>
                        </a:lnTo>
                        <a:lnTo>
                          <a:pt x="51" y="373"/>
                        </a:lnTo>
                        <a:lnTo>
                          <a:pt x="42" y="373"/>
                        </a:lnTo>
                        <a:lnTo>
                          <a:pt x="42" y="365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433" name="Freeform 62"/>
                  <p:cNvSpPr>
                    <a:spLocks/>
                  </p:cNvSpPr>
                  <p:nvPr/>
                </p:nvSpPr>
                <p:spPr bwMode="auto">
                  <a:xfrm>
                    <a:off x="3377" y="3351"/>
                    <a:ext cx="34" cy="17"/>
                  </a:xfrm>
                  <a:custGeom>
                    <a:avLst/>
                    <a:gdLst>
                      <a:gd name="T0" fmla="*/ 0 w 34"/>
                      <a:gd name="T1" fmla="*/ 9 h 17"/>
                      <a:gd name="T2" fmla="*/ 8 w 34"/>
                      <a:gd name="T3" fmla="*/ 0 h 17"/>
                      <a:gd name="T4" fmla="*/ 25 w 34"/>
                      <a:gd name="T5" fmla="*/ 9 h 17"/>
                      <a:gd name="T6" fmla="*/ 34 w 34"/>
                      <a:gd name="T7" fmla="*/ 9 h 17"/>
                      <a:gd name="T8" fmla="*/ 25 w 34"/>
                      <a:gd name="T9" fmla="*/ 9 h 17"/>
                      <a:gd name="T10" fmla="*/ 25 w 34"/>
                      <a:gd name="T11" fmla="*/ 17 h 17"/>
                      <a:gd name="T12" fmla="*/ 17 w 34"/>
                      <a:gd name="T13" fmla="*/ 17 h 17"/>
                      <a:gd name="T14" fmla="*/ 0 w 34"/>
                      <a:gd name="T15" fmla="*/ 9 h 17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34"/>
                      <a:gd name="T25" fmla="*/ 0 h 17"/>
                      <a:gd name="T26" fmla="*/ 34 w 34"/>
                      <a:gd name="T27" fmla="*/ 17 h 17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34" h="17">
                        <a:moveTo>
                          <a:pt x="0" y="9"/>
                        </a:moveTo>
                        <a:lnTo>
                          <a:pt x="8" y="0"/>
                        </a:lnTo>
                        <a:lnTo>
                          <a:pt x="25" y="9"/>
                        </a:lnTo>
                        <a:lnTo>
                          <a:pt x="34" y="9"/>
                        </a:lnTo>
                        <a:lnTo>
                          <a:pt x="25" y="9"/>
                        </a:lnTo>
                        <a:lnTo>
                          <a:pt x="25" y="17"/>
                        </a:lnTo>
                        <a:lnTo>
                          <a:pt x="17" y="17"/>
                        </a:lnTo>
                        <a:lnTo>
                          <a:pt x="0" y="9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434" name="Freeform 63"/>
                  <p:cNvSpPr>
                    <a:spLocks/>
                  </p:cNvSpPr>
                  <p:nvPr/>
                </p:nvSpPr>
                <p:spPr bwMode="auto">
                  <a:xfrm>
                    <a:off x="3453" y="3377"/>
                    <a:ext cx="26" cy="25"/>
                  </a:xfrm>
                  <a:custGeom>
                    <a:avLst/>
                    <a:gdLst>
                      <a:gd name="T0" fmla="*/ 0 w 26"/>
                      <a:gd name="T1" fmla="*/ 8 h 25"/>
                      <a:gd name="T2" fmla="*/ 0 w 26"/>
                      <a:gd name="T3" fmla="*/ 8 h 25"/>
                      <a:gd name="T4" fmla="*/ 9 w 26"/>
                      <a:gd name="T5" fmla="*/ 0 h 25"/>
                      <a:gd name="T6" fmla="*/ 17 w 26"/>
                      <a:gd name="T7" fmla="*/ 17 h 25"/>
                      <a:gd name="T8" fmla="*/ 17 w 26"/>
                      <a:gd name="T9" fmla="*/ 8 h 25"/>
                      <a:gd name="T10" fmla="*/ 17 w 26"/>
                      <a:gd name="T11" fmla="*/ 17 h 25"/>
                      <a:gd name="T12" fmla="*/ 17 w 26"/>
                      <a:gd name="T13" fmla="*/ 17 h 25"/>
                      <a:gd name="T14" fmla="*/ 17 w 26"/>
                      <a:gd name="T15" fmla="*/ 17 h 25"/>
                      <a:gd name="T16" fmla="*/ 17 w 26"/>
                      <a:gd name="T17" fmla="*/ 17 h 25"/>
                      <a:gd name="T18" fmla="*/ 17 w 26"/>
                      <a:gd name="T19" fmla="*/ 17 h 25"/>
                      <a:gd name="T20" fmla="*/ 17 w 26"/>
                      <a:gd name="T21" fmla="*/ 17 h 25"/>
                      <a:gd name="T22" fmla="*/ 26 w 26"/>
                      <a:gd name="T23" fmla="*/ 17 h 25"/>
                      <a:gd name="T24" fmla="*/ 26 w 26"/>
                      <a:gd name="T25" fmla="*/ 25 h 25"/>
                      <a:gd name="T26" fmla="*/ 9 w 26"/>
                      <a:gd name="T27" fmla="*/ 17 h 25"/>
                      <a:gd name="T28" fmla="*/ 0 w 26"/>
                      <a:gd name="T29" fmla="*/ 8 h 25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26"/>
                      <a:gd name="T46" fmla="*/ 0 h 25"/>
                      <a:gd name="T47" fmla="*/ 26 w 26"/>
                      <a:gd name="T48" fmla="*/ 25 h 25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26" h="25">
                        <a:moveTo>
                          <a:pt x="0" y="8"/>
                        </a:moveTo>
                        <a:lnTo>
                          <a:pt x="0" y="8"/>
                        </a:lnTo>
                        <a:lnTo>
                          <a:pt x="9" y="0"/>
                        </a:lnTo>
                        <a:lnTo>
                          <a:pt x="17" y="17"/>
                        </a:lnTo>
                        <a:lnTo>
                          <a:pt x="17" y="8"/>
                        </a:lnTo>
                        <a:lnTo>
                          <a:pt x="17" y="17"/>
                        </a:lnTo>
                        <a:lnTo>
                          <a:pt x="26" y="17"/>
                        </a:lnTo>
                        <a:lnTo>
                          <a:pt x="26" y="25"/>
                        </a:lnTo>
                        <a:lnTo>
                          <a:pt x="9" y="17"/>
                        </a:lnTo>
                        <a:lnTo>
                          <a:pt x="0" y="8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435" name="Freeform 64"/>
                  <p:cNvSpPr>
                    <a:spLocks/>
                  </p:cNvSpPr>
                  <p:nvPr/>
                </p:nvSpPr>
                <p:spPr bwMode="auto">
                  <a:xfrm>
                    <a:off x="3479" y="3385"/>
                    <a:ext cx="17" cy="17"/>
                  </a:xfrm>
                  <a:custGeom>
                    <a:avLst/>
                    <a:gdLst>
                      <a:gd name="T0" fmla="*/ 17 w 17"/>
                      <a:gd name="T1" fmla="*/ 9 h 17"/>
                      <a:gd name="T2" fmla="*/ 17 w 17"/>
                      <a:gd name="T3" fmla="*/ 9 h 17"/>
                      <a:gd name="T4" fmla="*/ 17 w 17"/>
                      <a:gd name="T5" fmla="*/ 9 h 17"/>
                      <a:gd name="T6" fmla="*/ 17 w 17"/>
                      <a:gd name="T7" fmla="*/ 9 h 17"/>
                      <a:gd name="T8" fmla="*/ 17 w 17"/>
                      <a:gd name="T9" fmla="*/ 17 h 17"/>
                      <a:gd name="T10" fmla="*/ 17 w 17"/>
                      <a:gd name="T11" fmla="*/ 17 h 17"/>
                      <a:gd name="T12" fmla="*/ 17 w 17"/>
                      <a:gd name="T13" fmla="*/ 17 h 17"/>
                      <a:gd name="T14" fmla="*/ 8 w 17"/>
                      <a:gd name="T15" fmla="*/ 17 h 17"/>
                      <a:gd name="T16" fmla="*/ 8 w 17"/>
                      <a:gd name="T17" fmla="*/ 17 h 17"/>
                      <a:gd name="T18" fmla="*/ 8 w 17"/>
                      <a:gd name="T19" fmla="*/ 17 h 17"/>
                      <a:gd name="T20" fmla="*/ 8 w 17"/>
                      <a:gd name="T21" fmla="*/ 9 h 17"/>
                      <a:gd name="T22" fmla="*/ 0 w 17"/>
                      <a:gd name="T23" fmla="*/ 9 h 17"/>
                      <a:gd name="T24" fmla="*/ 8 w 17"/>
                      <a:gd name="T25" fmla="*/ 17 h 17"/>
                      <a:gd name="T26" fmla="*/ 0 w 17"/>
                      <a:gd name="T27" fmla="*/ 17 h 17"/>
                      <a:gd name="T28" fmla="*/ 0 w 17"/>
                      <a:gd name="T29" fmla="*/ 9 h 17"/>
                      <a:gd name="T30" fmla="*/ 8 w 17"/>
                      <a:gd name="T31" fmla="*/ 9 h 17"/>
                      <a:gd name="T32" fmla="*/ 8 w 17"/>
                      <a:gd name="T33" fmla="*/ 0 h 17"/>
                      <a:gd name="T34" fmla="*/ 17 w 17"/>
                      <a:gd name="T35" fmla="*/ 9 h 17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17"/>
                      <a:gd name="T55" fmla="*/ 0 h 17"/>
                      <a:gd name="T56" fmla="*/ 17 w 17"/>
                      <a:gd name="T57" fmla="*/ 17 h 17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17" h="17">
                        <a:moveTo>
                          <a:pt x="17" y="9"/>
                        </a:moveTo>
                        <a:lnTo>
                          <a:pt x="17" y="9"/>
                        </a:lnTo>
                        <a:lnTo>
                          <a:pt x="17" y="17"/>
                        </a:lnTo>
                        <a:lnTo>
                          <a:pt x="8" y="17"/>
                        </a:lnTo>
                        <a:lnTo>
                          <a:pt x="8" y="9"/>
                        </a:lnTo>
                        <a:lnTo>
                          <a:pt x="0" y="9"/>
                        </a:lnTo>
                        <a:lnTo>
                          <a:pt x="8" y="17"/>
                        </a:lnTo>
                        <a:lnTo>
                          <a:pt x="0" y="17"/>
                        </a:lnTo>
                        <a:lnTo>
                          <a:pt x="0" y="9"/>
                        </a:lnTo>
                        <a:lnTo>
                          <a:pt x="8" y="9"/>
                        </a:lnTo>
                        <a:lnTo>
                          <a:pt x="8" y="0"/>
                        </a:lnTo>
                        <a:lnTo>
                          <a:pt x="17" y="9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436" name="Freeform 65"/>
                  <p:cNvSpPr>
                    <a:spLocks/>
                  </p:cNvSpPr>
                  <p:nvPr/>
                </p:nvSpPr>
                <p:spPr bwMode="auto">
                  <a:xfrm>
                    <a:off x="3852" y="3097"/>
                    <a:ext cx="918" cy="695"/>
                  </a:xfrm>
                  <a:custGeom>
                    <a:avLst/>
                    <a:gdLst>
                      <a:gd name="T0" fmla="*/ 799 w 918"/>
                      <a:gd name="T1" fmla="*/ 280 h 695"/>
                      <a:gd name="T2" fmla="*/ 858 w 918"/>
                      <a:gd name="T3" fmla="*/ 381 h 695"/>
                      <a:gd name="T4" fmla="*/ 867 w 918"/>
                      <a:gd name="T5" fmla="*/ 424 h 695"/>
                      <a:gd name="T6" fmla="*/ 901 w 918"/>
                      <a:gd name="T7" fmla="*/ 449 h 695"/>
                      <a:gd name="T8" fmla="*/ 909 w 918"/>
                      <a:gd name="T9" fmla="*/ 627 h 695"/>
                      <a:gd name="T10" fmla="*/ 884 w 918"/>
                      <a:gd name="T11" fmla="*/ 678 h 695"/>
                      <a:gd name="T12" fmla="*/ 816 w 918"/>
                      <a:gd name="T13" fmla="*/ 695 h 695"/>
                      <a:gd name="T14" fmla="*/ 841 w 918"/>
                      <a:gd name="T15" fmla="*/ 678 h 695"/>
                      <a:gd name="T16" fmla="*/ 790 w 918"/>
                      <a:gd name="T17" fmla="*/ 619 h 695"/>
                      <a:gd name="T18" fmla="*/ 722 w 918"/>
                      <a:gd name="T19" fmla="*/ 568 h 695"/>
                      <a:gd name="T20" fmla="*/ 705 w 918"/>
                      <a:gd name="T21" fmla="*/ 542 h 695"/>
                      <a:gd name="T22" fmla="*/ 688 w 918"/>
                      <a:gd name="T23" fmla="*/ 542 h 695"/>
                      <a:gd name="T24" fmla="*/ 688 w 918"/>
                      <a:gd name="T25" fmla="*/ 483 h 695"/>
                      <a:gd name="T26" fmla="*/ 654 w 918"/>
                      <a:gd name="T27" fmla="*/ 483 h 695"/>
                      <a:gd name="T28" fmla="*/ 654 w 918"/>
                      <a:gd name="T29" fmla="*/ 508 h 695"/>
                      <a:gd name="T30" fmla="*/ 646 w 918"/>
                      <a:gd name="T31" fmla="*/ 492 h 695"/>
                      <a:gd name="T32" fmla="*/ 620 w 918"/>
                      <a:gd name="T33" fmla="*/ 449 h 695"/>
                      <a:gd name="T34" fmla="*/ 595 w 918"/>
                      <a:gd name="T35" fmla="*/ 424 h 695"/>
                      <a:gd name="T36" fmla="*/ 603 w 918"/>
                      <a:gd name="T37" fmla="*/ 424 h 695"/>
                      <a:gd name="T38" fmla="*/ 612 w 918"/>
                      <a:gd name="T39" fmla="*/ 407 h 695"/>
                      <a:gd name="T40" fmla="*/ 612 w 918"/>
                      <a:gd name="T41" fmla="*/ 381 h 695"/>
                      <a:gd name="T42" fmla="*/ 586 w 918"/>
                      <a:gd name="T43" fmla="*/ 364 h 695"/>
                      <a:gd name="T44" fmla="*/ 595 w 918"/>
                      <a:gd name="T45" fmla="*/ 381 h 695"/>
                      <a:gd name="T46" fmla="*/ 586 w 918"/>
                      <a:gd name="T47" fmla="*/ 407 h 695"/>
                      <a:gd name="T48" fmla="*/ 578 w 918"/>
                      <a:gd name="T49" fmla="*/ 263 h 695"/>
                      <a:gd name="T50" fmla="*/ 527 w 918"/>
                      <a:gd name="T51" fmla="*/ 220 h 695"/>
                      <a:gd name="T52" fmla="*/ 502 w 918"/>
                      <a:gd name="T53" fmla="*/ 195 h 695"/>
                      <a:gd name="T54" fmla="*/ 408 w 918"/>
                      <a:gd name="T55" fmla="*/ 127 h 695"/>
                      <a:gd name="T56" fmla="*/ 366 w 918"/>
                      <a:gd name="T57" fmla="*/ 144 h 695"/>
                      <a:gd name="T58" fmla="*/ 357 w 918"/>
                      <a:gd name="T59" fmla="*/ 153 h 695"/>
                      <a:gd name="T60" fmla="*/ 264 w 918"/>
                      <a:gd name="T61" fmla="*/ 195 h 695"/>
                      <a:gd name="T62" fmla="*/ 264 w 918"/>
                      <a:gd name="T63" fmla="*/ 195 h 695"/>
                      <a:gd name="T64" fmla="*/ 230 w 918"/>
                      <a:gd name="T65" fmla="*/ 144 h 695"/>
                      <a:gd name="T66" fmla="*/ 255 w 918"/>
                      <a:gd name="T67" fmla="*/ 144 h 695"/>
                      <a:gd name="T68" fmla="*/ 221 w 918"/>
                      <a:gd name="T69" fmla="*/ 127 h 695"/>
                      <a:gd name="T70" fmla="*/ 204 w 918"/>
                      <a:gd name="T71" fmla="*/ 119 h 695"/>
                      <a:gd name="T72" fmla="*/ 136 w 918"/>
                      <a:gd name="T73" fmla="*/ 119 h 695"/>
                      <a:gd name="T74" fmla="*/ 170 w 918"/>
                      <a:gd name="T75" fmla="*/ 110 h 695"/>
                      <a:gd name="T76" fmla="*/ 111 w 918"/>
                      <a:gd name="T77" fmla="*/ 110 h 695"/>
                      <a:gd name="T78" fmla="*/ 68 w 918"/>
                      <a:gd name="T79" fmla="*/ 93 h 695"/>
                      <a:gd name="T80" fmla="*/ 51 w 918"/>
                      <a:gd name="T81" fmla="*/ 110 h 695"/>
                      <a:gd name="T82" fmla="*/ 34 w 918"/>
                      <a:gd name="T83" fmla="*/ 119 h 695"/>
                      <a:gd name="T84" fmla="*/ 26 w 918"/>
                      <a:gd name="T85" fmla="*/ 93 h 695"/>
                      <a:gd name="T86" fmla="*/ 0 w 918"/>
                      <a:gd name="T87" fmla="*/ 68 h 695"/>
                      <a:gd name="T88" fmla="*/ 85 w 918"/>
                      <a:gd name="T89" fmla="*/ 42 h 695"/>
                      <a:gd name="T90" fmla="*/ 230 w 918"/>
                      <a:gd name="T91" fmla="*/ 26 h 695"/>
                      <a:gd name="T92" fmla="*/ 289 w 918"/>
                      <a:gd name="T93" fmla="*/ 26 h 695"/>
                      <a:gd name="T94" fmla="*/ 298 w 918"/>
                      <a:gd name="T95" fmla="*/ 51 h 695"/>
                      <a:gd name="T96" fmla="*/ 366 w 918"/>
                      <a:gd name="T97" fmla="*/ 51 h 695"/>
                      <a:gd name="T98" fmla="*/ 476 w 918"/>
                      <a:gd name="T99" fmla="*/ 42 h 695"/>
                      <a:gd name="T100" fmla="*/ 569 w 918"/>
                      <a:gd name="T101" fmla="*/ 34 h 695"/>
                      <a:gd name="T102" fmla="*/ 595 w 918"/>
                      <a:gd name="T103" fmla="*/ 42 h 695"/>
                      <a:gd name="T104" fmla="*/ 620 w 918"/>
                      <a:gd name="T105" fmla="*/ 59 h 695"/>
                      <a:gd name="T106" fmla="*/ 612 w 918"/>
                      <a:gd name="T107" fmla="*/ 26 h 695"/>
                      <a:gd name="T108" fmla="*/ 612 w 918"/>
                      <a:gd name="T109" fmla="*/ 9 h 695"/>
                      <a:gd name="T110" fmla="*/ 620 w 918"/>
                      <a:gd name="T111" fmla="*/ 0 h 695"/>
                      <a:gd name="T112" fmla="*/ 646 w 918"/>
                      <a:gd name="T113" fmla="*/ 0 h 695"/>
                      <a:gd name="T114" fmla="*/ 654 w 918"/>
                      <a:gd name="T115" fmla="*/ 9 h 695"/>
                      <a:gd name="T116" fmla="*/ 680 w 918"/>
                      <a:gd name="T117" fmla="*/ 34 h 695"/>
                      <a:gd name="T118" fmla="*/ 705 w 918"/>
                      <a:gd name="T119" fmla="*/ 110 h 695"/>
                      <a:gd name="T120" fmla="*/ 790 w 918"/>
                      <a:gd name="T121" fmla="*/ 237 h 695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w 918"/>
                      <a:gd name="T184" fmla="*/ 0 h 695"/>
                      <a:gd name="T185" fmla="*/ 918 w 918"/>
                      <a:gd name="T186" fmla="*/ 695 h 695"/>
                    </a:gdLst>
                    <a:ahLst/>
                    <a:cxnLst>
                      <a:cxn ang="T122">
                        <a:pos x="T0" y="T1"/>
                      </a:cxn>
                      <a:cxn ang="T123">
                        <a:pos x="T2" y="T3"/>
                      </a:cxn>
                      <a:cxn ang="T124">
                        <a:pos x="T4" y="T5"/>
                      </a:cxn>
                      <a:cxn ang="T125">
                        <a:pos x="T6" y="T7"/>
                      </a:cxn>
                      <a:cxn ang="T126">
                        <a:pos x="T8" y="T9"/>
                      </a:cxn>
                      <a:cxn ang="T127">
                        <a:pos x="T10" y="T11"/>
                      </a:cxn>
                      <a:cxn ang="T128">
                        <a:pos x="T12" y="T13"/>
                      </a:cxn>
                      <a:cxn ang="T129">
                        <a:pos x="T14" y="T15"/>
                      </a:cxn>
                      <a:cxn ang="T130">
                        <a:pos x="T16" y="T17"/>
                      </a:cxn>
                      <a:cxn ang="T131">
                        <a:pos x="T18" y="T19"/>
                      </a:cxn>
                      <a:cxn ang="T132">
                        <a:pos x="T20" y="T21"/>
                      </a:cxn>
                      <a:cxn ang="T133">
                        <a:pos x="T22" y="T23"/>
                      </a:cxn>
                      <a:cxn ang="T134">
                        <a:pos x="T24" y="T25"/>
                      </a:cxn>
                      <a:cxn ang="T135">
                        <a:pos x="T26" y="T27"/>
                      </a:cxn>
                      <a:cxn ang="T136">
                        <a:pos x="T28" y="T29"/>
                      </a:cxn>
                      <a:cxn ang="T137">
                        <a:pos x="T30" y="T31"/>
                      </a:cxn>
                      <a:cxn ang="T138">
                        <a:pos x="T32" y="T33"/>
                      </a:cxn>
                      <a:cxn ang="T139">
                        <a:pos x="T34" y="T35"/>
                      </a:cxn>
                      <a:cxn ang="T140">
                        <a:pos x="T36" y="T37"/>
                      </a:cxn>
                      <a:cxn ang="T141">
                        <a:pos x="T38" y="T39"/>
                      </a:cxn>
                      <a:cxn ang="T142">
                        <a:pos x="T40" y="T41"/>
                      </a:cxn>
                      <a:cxn ang="T143">
                        <a:pos x="T42" y="T43"/>
                      </a:cxn>
                      <a:cxn ang="T144">
                        <a:pos x="T44" y="T45"/>
                      </a:cxn>
                      <a:cxn ang="T145">
                        <a:pos x="T46" y="T47"/>
                      </a:cxn>
                      <a:cxn ang="T146">
                        <a:pos x="T48" y="T49"/>
                      </a:cxn>
                      <a:cxn ang="T147">
                        <a:pos x="T50" y="T51"/>
                      </a:cxn>
                      <a:cxn ang="T148">
                        <a:pos x="T52" y="T53"/>
                      </a:cxn>
                      <a:cxn ang="T149">
                        <a:pos x="T54" y="T55"/>
                      </a:cxn>
                      <a:cxn ang="T150">
                        <a:pos x="T56" y="T57"/>
                      </a:cxn>
                      <a:cxn ang="T151">
                        <a:pos x="T58" y="T59"/>
                      </a:cxn>
                      <a:cxn ang="T152">
                        <a:pos x="T60" y="T61"/>
                      </a:cxn>
                      <a:cxn ang="T153">
                        <a:pos x="T62" y="T63"/>
                      </a:cxn>
                      <a:cxn ang="T154">
                        <a:pos x="T64" y="T65"/>
                      </a:cxn>
                      <a:cxn ang="T155">
                        <a:pos x="T66" y="T67"/>
                      </a:cxn>
                      <a:cxn ang="T156">
                        <a:pos x="T68" y="T69"/>
                      </a:cxn>
                      <a:cxn ang="T157">
                        <a:pos x="T70" y="T71"/>
                      </a:cxn>
                      <a:cxn ang="T158">
                        <a:pos x="T72" y="T73"/>
                      </a:cxn>
                      <a:cxn ang="T159">
                        <a:pos x="T74" y="T75"/>
                      </a:cxn>
                      <a:cxn ang="T160">
                        <a:pos x="T76" y="T77"/>
                      </a:cxn>
                      <a:cxn ang="T161">
                        <a:pos x="T78" y="T79"/>
                      </a:cxn>
                      <a:cxn ang="T162">
                        <a:pos x="T80" y="T81"/>
                      </a:cxn>
                      <a:cxn ang="T163">
                        <a:pos x="T82" y="T83"/>
                      </a:cxn>
                      <a:cxn ang="T164">
                        <a:pos x="T84" y="T85"/>
                      </a:cxn>
                      <a:cxn ang="T165">
                        <a:pos x="T86" y="T87"/>
                      </a:cxn>
                      <a:cxn ang="T166">
                        <a:pos x="T88" y="T89"/>
                      </a:cxn>
                      <a:cxn ang="T167">
                        <a:pos x="T90" y="T91"/>
                      </a:cxn>
                      <a:cxn ang="T168">
                        <a:pos x="T92" y="T93"/>
                      </a:cxn>
                      <a:cxn ang="T169">
                        <a:pos x="T94" y="T95"/>
                      </a:cxn>
                      <a:cxn ang="T170">
                        <a:pos x="T96" y="T97"/>
                      </a:cxn>
                      <a:cxn ang="T171">
                        <a:pos x="T98" y="T99"/>
                      </a:cxn>
                      <a:cxn ang="T172">
                        <a:pos x="T100" y="T101"/>
                      </a:cxn>
                      <a:cxn ang="T173">
                        <a:pos x="T102" y="T103"/>
                      </a:cxn>
                      <a:cxn ang="T174">
                        <a:pos x="T104" y="T105"/>
                      </a:cxn>
                      <a:cxn ang="T175">
                        <a:pos x="T106" y="T107"/>
                      </a:cxn>
                      <a:cxn ang="T176">
                        <a:pos x="T108" y="T109"/>
                      </a:cxn>
                      <a:cxn ang="T177">
                        <a:pos x="T110" y="T111"/>
                      </a:cxn>
                      <a:cxn ang="T178">
                        <a:pos x="T112" y="T113"/>
                      </a:cxn>
                      <a:cxn ang="T179">
                        <a:pos x="T114" y="T115"/>
                      </a:cxn>
                      <a:cxn ang="T180">
                        <a:pos x="T116" y="T117"/>
                      </a:cxn>
                      <a:cxn ang="T181">
                        <a:pos x="T118" y="T119"/>
                      </a:cxn>
                      <a:cxn ang="T182">
                        <a:pos x="T120" y="T121"/>
                      </a:cxn>
                    </a:cxnLst>
                    <a:rect l="T183" t="T184" r="T185" b="T186"/>
                    <a:pathLst>
                      <a:path w="918" h="695">
                        <a:moveTo>
                          <a:pt x="790" y="237"/>
                        </a:moveTo>
                        <a:lnTo>
                          <a:pt x="790" y="246"/>
                        </a:lnTo>
                        <a:lnTo>
                          <a:pt x="782" y="237"/>
                        </a:lnTo>
                        <a:lnTo>
                          <a:pt x="799" y="280"/>
                        </a:lnTo>
                        <a:lnTo>
                          <a:pt x="841" y="348"/>
                        </a:lnTo>
                        <a:lnTo>
                          <a:pt x="850" y="364"/>
                        </a:lnTo>
                        <a:lnTo>
                          <a:pt x="858" y="381"/>
                        </a:lnTo>
                        <a:lnTo>
                          <a:pt x="884" y="415"/>
                        </a:lnTo>
                        <a:lnTo>
                          <a:pt x="884" y="424"/>
                        </a:lnTo>
                        <a:lnTo>
                          <a:pt x="875" y="424"/>
                        </a:lnTo>
                        <a:lnTo>
                          <a:pt x="867" y="424"/>
                        </a:lnTo>
                        <a:lnTo>
                          <a:pt x="875" y="424"/>
                        </a:lnTo>
                        <a:lnTo>
                          <a:pt x="884" y="424"/>
                        </a:lnTo>
                        <a:lnTo>
                          <a:pt x="892" y="432"/>
                        </a:lnTo>
                        <a:lnTo>
                          <a:pt x="901" y="449"/>
                        </a:lnTo>
                        <a:lnTo>
                          <a:pt x="909" y="475"/>
                        </a:lnTo>
                        <a:lnTo>
                          <a:pt x="918" y="534"/>
                        </a:lnTo>
                        <a:lnTo>
                          <a:pt x="918" y="576"/>
                        </a:lnTo>
                        <a:lnTo>
                          <a:pt x="918" y="602"/>
                        </a:lnTo>
                        <a:lnTo>
                          <a:pt x="909" y="627"/>
                        </a:lnTo>
                        <a:lnTo>
                          <a:pt x="909" y="636"/>
                        </a:lnTo>
                        <a:lnTo>
                          <a:pt x="909" y="653"/>
                        </a:lnTo>
                        <a:lnTo>
                          <a:pt x="901" y="669"/>
                        </a:lnTo>
                        <a:lnTo>
                          <a:pt x="901" y="678"/>
                        </a:lnTo>
                        <a:lnTo>
                          <a:pt x="884" y="678"/>
                        </a:lnTo>
                        <a:lnTo>
                          <a:pt x="875" y="686"/>
                        </a:lnTo>
                        <a:lnTo>
                          <a:pt x="850" y="686"/>
                        </a:lnTo>
                        <a:lnTo>
                          <a:pt x="841" y="695"/>
                        </a:lnTo>
                        <a:lnTo>
                          <a:pt x="824" y="695"/>
                        </a:lnTo>
                        <a:lnTo>
                          <a:pt x="816" y="695"/>
                        </a:lnTo>
                        <a:lnTo>
                          <a:pt x="816" y="686"/>
                        </a:lnTo>
                        <a:lnTo>
                          <a:pt x="816" y="678"/>
                        </a:lnTo>
                        <a:lnTo>
                          <a:pt x="833" y="686"/>
                        </a:lnTo>
                        <a:lnTo>
                          <a:pt x="841" y="686"/>
                        </a:lnTo>
                        <a:lnTo>
                          <a:pt x="841" y="678"/>
                        </a:lnTo>
                        <a:lnTo>
                          <a:pt x="833" y="669"/>
                        </a:lnTo>
                        <a:lnTo>
                          <a:pt x="816" y="669"/>
                        </a:lnTo>
                        <a:lnTo>
                          <a:pt x="799" y="636"/>
                        </a:lnTo>
                        <a:lnTo>
                          <a:pt x="799" y="627"/>
                        </a:lnTo>
                        <a:lnTo>
                          <a:pt x="790" y="619"/>
                        </a:lnTo>
                        <a:lnTo>
                          <a:pt x="756" y="610"/>
                        </a:lnTo>
                        <a:lnTo>
                          <a:pt x="739" y="610"/>
                        </a:lnTo>
                        <a:lnTo>
                          <a:pt x="739" y="602"/>
                        </a:lnTo>
                        <a:lnTo>
                          <a:pt x="722" y="593"/>
                        </a:lnTo>
                        <a:lnTo>
                          <a:pt x="722" y="568"/>
                        </a:lnTo>
                        <a:lnTo>
                          <a:pt x="714" y="559"/>
                        </a:lnTo>
                        <a:lnTo>
                          <a:pt x="714" y="551"/>
                        </a:lnTo>
                        <a:lnTo>
                          <a:pt x="705" y="551"/>
                        </a:lnTo>
                        <a:lnTo>
                          <a:pt x="697" y="542"/>
                        </a:lnTo>
                        <a:lnTo>
                          <a:pt x="705" y="542"/>
                        </a:lnTo>
                        <a:lnTo>
                          <a:pt x="705" y="525"/>
                        </a:lnTo>
                        <a:lnTo>
                          <a:pt x="714" y="517"/>
                        </a:lnTo>
                        <a:lnTo>
                          <a:pt x="705" y="525"/>
                        </a:lnTo>
                        <a:lnTo>
                          <a:pt x="697" y="534"/>
                        </a:lnTo>
                        <a:lnTo>
                          <a:pt x="688" y="542"/>
                        </a:lnTo>
                        <a:lnTo>
                          <a:pt x="680" y="517"/>
                        </a:lnTo>
                        <a:lnTo>
                          <a:pt x="680" y="508"/>
                        </a:lnTo>
                        <a:lnTo>
                          <a:pt x="680" y="500"/>
                        </a:lnTo>
                        <a:lnTo>
                          <a:pt x="671" y="492"/>
                        </a:lnTo>
                        <a:lnTo>
                          <a:pt x="688" y="483"/>
                        </a:lnTo>
                        <a:lnTo>
                          <a:pt x="688" y="475"/>
                        </a:lnTo>
                        <a:lnTo>
                          <a:pt x="680" y="483"/>
                        </a:lnTo>
                        <a:lnTo>
                          <a:pt x="671" y="492"/>
                        </a:lnTo>
                        <a:lnTo>
                          <a:pt x="654" y="483"/>
                        </a:lnTo>
                        <a:lnTo>
                          <a:pt x="663" y="492"/>
                        </a:lnTo>
                        <a:lnTo>
                          <a:pt x="671" y="508"/>
                        </a:lnTo>
                        <a:lnTo>
                          <a:pt x="654" y="508"/>
                        </a:lnTo>
                        <a:lnTo>
                          <a:pt x="646" y="492"/>
                        </a:lnTo>
                        <a:lnTo>
                          <a:pt x="637" y="492"/>
                        </a:lnTo>
                        <a:lnTo>
                          <a:pt x="646" y="492"/>
                        </a:lnTo>
                        <a:lnTo>
                          <a:pt x="646" y="500"/>
                        </a:lnTo>
                        <a:lnTo>
                          <a:pt x="646" y="492"/>
                        </a:lnTo>
                        <a:lnTo>
                          <a:pt x="620" y="458"/>
                        </a:lnTo>
                        <a:lnTo>
                          <a:pt x="620" y="466"/>
                        </a:lnTo>
                        <a:lnTo>
                          <a:pt x="612" y="458"/>
                        </a:lnTo>
                        <a:lnTo>
                          <a:pt x="620" y="449"/>
                        </a:lnTo>
                        <a:lnTo>
                          <a:pt x="612" y="441"/>
                        </a:lnTo>
                        <a:lnTo>
                          <a:pt x="595" y="432"/>
                        </a:lnTo>
                        <a:lnTo>
                          <a:pt x="603" y="432"/>
                        </a:lnTo>
                        <a:lnTo>
                          <a:pt x="595" y="424"/>
                        </a:lnTo>
                        <a:lnTo>
                          <a:pt x="620" y="432"/>
                        </a:lnTo>
                        <a:lnTo>
                          <a:pt x="620" y="424"/>
                        </a:lnTo>
                        <a:lnTo>
                          <a:pt x="629" y="424"/>
                        </a:lnTo>
                        <a:lnTo>
                          <a:pt x="612" y="424"/>
                        </a:lnTo>
                        <a:lnTo>
                          <a:pt x="603" y="424"/>
                        </a:lnTo>
                        <a:lnTo>
                          <a:pt x="612" y="424"/>
                        </a:lnTo>
                        <a:lnTo>
                          <a:pt x="612" y="415"/>
                        </a:lnTo>
                        <a:lnTo>
                          <a:pt x="603" y="424"/>
                        </a:lnTo>
                        <a:lnTo>
                          <a:pt x="612" y="415"/>
                        </a:lnTo>
                        <a:lnTo>
                          <a:pt x="612" y="407"/>
                        </a:lnTo>
                        <a:lnTo>
                          <a:pt x="620" y="390"/>
                        </a:lnTo>
                        <a:lnTo>
                          <a:pt x="620" y="373"/>
                        </a:lnTo>
                        <a:lnTo>
                          <a:pt x="612" y="373"/>
                        </a:lnTo>
                        <a:lnTo>
                          <a:pt x="612" y="390"/>
                        </a:lnTo>
                        <a:lnTo>
                          <a:pt x="612" y="381"/>
                        </a:lnTo>
                        <a:lnTo>
                          <a:pt x="603" y="373"/>
                        </a:lnTo>
                        <a:lnTo>
                          <a:pt x="595" y="364"/>
                        </a:lnTo>
                        <a:lnTo>
                          <a:pt x="586" y="364"/>
                        </a:lnTo>
                        <a:lnTo>
                          <a:pt x="586" y="373"/>
                        </a:lnTo>
                        <a:lnTo>
                          <a:pt x="595" y="373"/>
                        </a:lnTo>
                        <a:lnTo>
                          <a:pt x="586" y="373"/>
                        </a:lnTo>
                        <a:lnTo>
                          <a:pt x="603" y="381"/>
                        </a:lnTo>
                        <a:lnTo>
                          <a:pt x="595" y="381"/>
                        </a:lnTo>
                        <a:lnTo>
                          <a:pt x="595" y="398"/>
                        </a:lnTo>
                        <a:lnTo>
                          <a:pt x="595" y="407"/>
                        </a:lnTo>
                        <a:lnTo>
                          <a:pt x="578" y="390"/>
                        </a:lnTo>
                        <a:lnTo>
                          <a:pt x="586" y="407"/>
                        </a:lnTo>
                        <a:lnTo>
                          <a:pt x="569" y="390"/>
                        </a:lnTo>
                        <a:lnTo>
                          <a:pt x="578" y="348"/>
                        </a:lnTo>
                        <a:lnTo>
                          <a:pt x="586" y="314"/>
                        </a:lnTo>
                        <a:lnTo>
                          <a:pt x="578" y="280"/>
                        </a:lnTo>
                        <a:lnTo>
                          <a:pt x="578" y="263"/>
                        </a:lnTo>
                        <a:lnTo>
                          <a:pt x="578" y="254"/>
                        </a:lnTo>
                        <a:lnTo>
                          <a:pt x="561" y="237"/>
                        </a:lnTo>
                        <a:lnTo>
                          <a:pt x="552" y="220"/>
                        </a:lnTo>
                        <a:lnTo>
                          <a:pt x="527" y="220"/>
                        </a:lnTo>
                        <a:lnTo>
                          <a:pt x="527" y="212"/>
                        </a:lnTo>
                        <a:lnTo>
                          <a:pt x="519" y="212"/>
                        </a:lnTo>
                        <a:lnTo>
                          <a:pt x="519" y="203"/>
                        </a:lnTo>
                        <a:lnTo>
                          <a:pt x="510" y="203"/>
                        </a:lnTo>
                        <a:lnTo>
                          <a:pt x="502" y="195"/>
                        </a:lnTo>
                        <a:lnTo>
                          <a:pt x="485" y="187"/>
                        </a:lnTo>
                        <a:lnTo>
                          <a:pt x="476" y="170"/>
                        </a:lnTo>
                        <a:lnTo>
                          <a:pt x="459" y="161"/>
                        </a:lnTo>
                        <a:lnTo>
                          <a:pt x="451" y="144"/>
                        </a:lnTo>
                        <a:lnTo>
                          <a:pt x="408" y="127"/>
                        </a:lnTo>
                        <a:lnTo>
                          <a:pt x="400" y="119"/>
                        </a:lnTo>
                        <a:lnTo>
                          <a:pt x="391" y="127"/>
                        </a:lnTo>
                        <a:lnTo>
                          <a:pt x="383" y="127"/>
                        </a:lnTo>
                        <a:lnTo>
                          <a:pt x="366" y="127"/>
                        </a:lnTo>
                        <a:lnTo>
                          <a:pt x="366" y="144"/>
                        </a:lnTo>
                        <a:lnTo>
                          <a:pt x="357" y="144"/>
                        </a:lnTo>
                        <a:lnTo>
                          <a:pt x="374" y="144"/>
                        </a:lnTo>
                        <a:lnTo>
                          <a:pt x="374" y="153"/>
                        </a:lnTo>
                        <a:lnTo>
                          <a:pt x="357" y="153"/>
                        </a:lnTo>
                        <a:lnTo>
                          <a:pt x="315" y="178"/>
                        </a:lnTo>
                        <a:lnTo>
                          <a:pt x="306" y="178"/>
                        </a:lnTo>
                        <a:lnTo>
                          <a:pt x="306" y="187"/>
                        </a:lnTo>
                        <a:lnTo>
                          <a:pt x="281" y="187"/>
                        </a:lnTo>
                        <a:lnTo>
                          <a:pt x="264" y="195"/>
                        </a:lnTo>
                        <a:lnTo>
                          <a:pt x="255" y="178"/>
                        </a:lnTo>
                        <a:lnTo>
                          <a:pt x="255" y="170"/>
                        </a:lnTo>
                        <a:lnTo>
                          <a:pt x="255" y="178"/>
                        </a:lnTo>
                        <a:lnTo>
                          <a:pt x="264" y="195"/>
                        </a:lnTo>
                        <a:lnTo>
                          <a:pt x="272" y="187"/>
                        </a:lnTo>
                        <a:lnTo>
                          <a:pt x="264" y="178"/>
                        </a:lnTo>
                        <a:lnTo>
                          <a:pt x="255" y="161"/>
                        </a:lnTo>
                        <a:lnTo>
                          <a:pt x="230" y="144"/>
                        </a:lnTo>
                        <a:lnTo>
                          <a:pt x="247" y="153"/>
                        </a:lnTo>
                        <a:lnTo>
                          <a:pt x="255" y="153"/>
                        </a:lnTo>
                        <a:lnTo>
                          <a:pt x="247" y="144"/>
                        </a:lnTo>
                        <a:lnTo>
                          <a:pt x="255" y="153"/>
                        </a:lnTo>
                        <a:lnTo>
                          <a:pt x="255" y="144"/>
                        </a:lnTo>
                        <a:lnTo>
                          <a:pt x="247" y="144"/>
                        </a:lnTo>
                        <a:lnTo>
                          <a:pt x="238" y="136"/>
                        </a:lnTo>
                        <a:lnTo>
                          <a:pt x="221" y="136"/>
                        </a:lnTo>
                        <a:lnTo>
                          <a:pt x="221" y="127"/>
                        </a:lnTo>
                        <a:lnTo>
                          <a:pt x="230" y="119"/>
                        </a:lnTo>
                        <a:lnTo>
                          <a:pt x="213" y="119"/>
                        </a:lnTo>
                        <a:lnTo>
                          <a:pt x="204" y="119"/>
                        </a:lnTo>
                        <a:lnTo>
                          <a:pt x="204" y="127"/>
                        </a:lnTo>
                        <a:lnTo>
                          <a:pt x="213" y="127"/>
                        </a:lnTo>
                        <a:lnTo>
                          <a:pt x="213" y="144"/>
                        </a:lnTo>
                        <a:lnTo>
                          <a:pt x="187" y="127"/>
                        </a:lnTo>
                        <a:lnTo>
                          <a:pt x="136" y="119"/>
                        </a:lnTo>
                        <a:lnTo>
                          <a:pt x="128" y="110"/>
                        </a:lnTo>
                        <a:lnTo>
                          <a:pt x="136" y="110"/>
                        </a:lnTo>
                        <a:lnTo>
                          <a:pt x="153" y="110"/>
                        </a:lnTo>
                        <a:lnTo>
                          <a:pt x="170" y="110"/>
                        </a:lnTo>
                        <a:lnTo>
                          <a:pt x="153" y="102"/>
                        </a:lnTo>
                        <a:lnTo>
                          <a:pt x="136" y="102"/>
                        </a:lnTo>
                        <a:lnTo>
                          <a:pt x="128" y="102"/>
                        </a:lnTo>
                        <a:lnTo>
                          <a:pt x="111" y="110"/>
                        </a:lnTo>
                        <a:lnTo>
                          <a:pt x="94" y="119"/>
                        </a:lnTo>
                        <a:lnTo>
                          <a:pt x="51" y="127"/>
                        </a:lnTo>
                        <a:lnTo>
                          <a:pt x="77" y="110"/>
                        </a:lnTo>
                        <a:lnTo>
                          <a:pt x="68" y="102"/>
                        </a:lnTo>
                        <a:lnTo>
                          <a:pt x="68" y="93"/>
                        </a:lnTo>
                        <a:lnTo>
                          <a:pt x="60" y="110"/>
                        </a:lnTo>
                        <a:lnTo>
                          <a:pt x="60" y="102"/>
                        </a:lnTo>
                        <a:lnTo>
                          <a:pt x="51" y="102"/>
                        </a:lnTo>
                        <a:lnTo>
                          <a:pt x="51" y="110"/>
                        </a:lnTo>
                        <a:lnTo>
                          <a:pt x="43" y="127"/>
                        </a:lnTo>
                        <a:lnTo>
                          <a:pt x="26" y="136"/>
                        </a:lnTo>
                        <a:lnTo>
                          <a:pt x="26" y="127"/>
                        </a:lnTo>
                        <a:lnTo>
                          <a:pt x="34" y="119"/>
                        </a:lnTo>
                        <a:lnTo>
                          <a:pt x="26" y="110"/>
                        </a:lnTo>
                        <a:lnTo>
                          <a:pt x="17" y="110"/>
                        </a:lnTo>
                        <a:lnTo>
                          <a:pt x="26" y="102"/>
                        </a:lnTo>
                        <a:lnTo>
                          <a:pt x="26" y="93"/>
                        </a:lnTo>
                        <a:lnTo>
                          <a:pt x="26" y="85"/>
                        </a:lnTo>
                        <a:lnTo>
                          <a:pt x="17" y="85"/>
                        </a:lnTo>
                        <a:lnTo>
                          <a:pt x="9" y="85"/>
                        </a:lnTo>
                        <a:lnTo>
                          <a:pt x="9" y="76"/>
                        </a:lnTo>
                        <a:lnTo>
                          <a:pt x="0" y="68"/>
                        </a:lnTo>
                        <a:lnTo>
                          <a:pt x="0" y="51"/>
                        </a:lnTo>
                        <a:lnTo>
                          <a:pt x="43" y="42"/>
                        </a:lnTo>
                        <a:lnTo>
                          <a:pt x="85" y="42"/>
                        </a:lnTo>
                        <a:lnTo>
                          <a:pt x="94" y="42"/>
                        </a:lnTo>
                        <a:lnTo>
                          <a:pt x="136" y="34"/>
                        </a:lnTo>
                        <a:lnTo>
                          <a:pt x="153" y="34"/>
                        </a:lnTo>
                        <a:lnTo>
                          <a:pt x="170" y="34"/>
                        </a:lnTo>
                        <a:lnTo>
                          <a:pt x="230" y="26"/>
                        </a:lnTo>
                        <a:lnTo>
                          <a:pt x="281" y="17"/>
                        </a:lnTo>
                        <a:lnTo>
                          <a:pt x="281" y="26"/>
                        </a:lnTo>
                        <a:lnTo>
                          <a:pt x="289" y="26"/>
                        </a:lnTo>
                        <a:lnTo>
                          <a:pt x="289" y="34"/>
                        </a:lnTo>
                        <a:lnTo>
                          <a:pt x="298" y="42"/>
                        </a:lnTo>
                        <a:lnTo>
                          <a:pt x="298" y="51"/>
                        </a:lnTo>
                        <a:lnTo>
                          <a:pt x="306" y="51"/>
                        </a:lnTo>
                        <a:lnTo>
                          <a:pt x="357" y="51"/>
                        </a:lnTo>
                        <a:lnTo>
                          <a:pt x="366" y="51"/>
                        </a:lnTo>
                        <a:lnTo>
                          <a:pt x="391" y="51"/>
                        </a:lnTo>
                        <a:lnTo>
                          <a:pt x="400" y="51"/>
                        </a:lnTo>
                        <a:lnTo>
                          <a:pt x="425" y="42"/>
                        </a:lnTo>
                        <a:lnTo>
                          <a:pt x="442" y="42"/>
                        </a:lnTo>
                        <a:lnTo>
                          <a:pt x="476" y="42"/>
                        </a:lnTo>
                        <a:lnTo>
                          <a:pt x="493" y="42"/>
                        </a:lnTo>
                        <a:lnTo>
                          <a:pt x="544" y="42"/>
                        </a:lnTo>
                        <a:lnTo>
                          <a:pt x="552" y="42"/>
                        </a:lnTo>
                        <a:lnTo>
                          <a:pt x="569" y="34"/>
                        </a:lnTo>
                        <a:lnTo>
                          <a:pt x="595" y="34"/>
                        </a:lnTo>
                        <a:lnTo>
                          <a:pt x="595" y="42"/>
                        </a:lnTo>
                        <a:lnTo>
                          <a:pt x="595" y="51"/>
                        </a:lnTo>
                        <a:lnTo>
                          <a:pt x="603" y="59"/>
                        </a:lnTo>
                        <a:lnTo>
                          <a:pt x="612" y="59"/>
                        </a:lnTo>
                        <a:lnTo>
                          <a:pt x="620" y="59"/>
                        </a:lnTo>
                        <a:lnTo>
                          <a:pt x="612" y="51"/>
                        </a:lnTo>
                        <a:lnTo>
                          <a:pt x="620" y="51"/>
                        </a:lnTo>
                        <a:lnTo>
                          <a:pt x="620" y="42"/>
                        </a:lnTo>
                        <a:lnTo>
                          <a:pt x="620" y="34"/>
                        </a:lnTo>
                        <a:lnTo>
                          <a:pt x="612" y="26"/>
                        </a:lnTo>
                        <a:lnTo>
                          <a:pt x="612" y="9"/>
                        </a:lnTo>
                        <a:lnTo>
                          <a:pt x="612" y="0"/>
                        </a:lnTo>
                        <a:lnTo>
                          <a:pt x="612" y="9"/>
                        </a:lnTo>
                        <a:lnTo>
                          <a:pt x="620" y="0"/>
                        </a:lnTo>
                        <a:lnTo>
                          <a:pt x="629" y="0"/>
                        </a:lnTo>
                        <a:lnTo>
                          <a:pt x="637" y="0"/>
                        </a:lnTo>
                        <a:lnTo>
                          <a:pt x="646" y="0"/>
                        </a:lnTo>
                        <a:lnTo>
                          <a:pt x="646" y="9"/>
                        </a:lnTo>
                        <a:lnTo>
                          <a:pt x="654" y="9"/>
                        </a:lnTo>
                        <a:lnTo>
                          <a:pt x="663" y="9"/>
                        </a:lnTo>
                        <a:lnTo>
                          <a:pt x="671" y="17"/>
                        </a:lnTo>
                        <a:lnTo>
                          <a:pt x="671" y="26"/>
                        </a:lnTo>
                        <a:lnTo>
                          <a:pt x="680" y="34"/>
                        </a:lnTo>
                        <a:lnTo>
                          <a:pt x="680" y="51"/>
                        </a:lnTo>
                        <a:lnTo>
                          <a:pt x="688" y="59"/>
                        </a:lnTo>
                        <a:lnTo>
                          <a:pt x="705" y="102"/>
                        </a:lnTo>
                        <a:lnTo>
                          <a:pt x="705" y="110"/>
                        </a:lnTo>
                        <a:lnTo>
                          <a:pt x="714" y="127"/>
                        </a:lnTo>
                        <a:lnTo>
                          <a:pt x="722" y="136"/>
                        </a:lnTo>
                        <a:lnTo>
                          <a:pt x="739" y="161"/>
                        </a:lnTo>
                        <a:lnTo>
                          <a:pt x="739" y="170"/>
                        </a:lnTo>
                        <a:lnTo>
                          <a:pt x="790" y="237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437" name="Freeform 66"/>
                  <p:cNvSpPr>
                    <a:spLocks/>
                  </p:cNvSpPr>
                  <p:nvPr/>
                </p:nvSpPr>
                <p:spPr bwMode="auto">
                  <a:xfrm>
                    <a:off x="3895" y="3207"/>
                    <a:ext cx="85" cy="26"/>
                  </a:xfrm>
                  <a:custGeom>
                    <a:avLst/>
                    <a:gdLst>
                      <a:gd name="T0" fmla="*/ 51 w 85"/>
                      <a:gd name="T1" fmla="*/ 9 h 26"/>
                      <a:gd name="T2" fmla="*/ 51 w 85"/>
                      <a:gd name="T3" fmla="*/ 9 h 26"/>
                      <a:gd name="T4" fmla="*/ 68 w 85"/>
                      <a:gd name="T5" fmla="*/ 0 h 26"/>
                      <a:gd name="T6" fmla="*/ 76 w 85"/>
                      <a:gd name="T7" fmla="*/ 0 h 26"/>
                      <a:gd name="T8" fmla="*/ 85 w 85"/>
                      <a:gd name="T9" fmla="*/ 0 h 26"/>
                      <a:gd name="T10" fmla="*/ 85 w 85"/>
                      <a:gd name="T11" fmla="*/ 9 h 26"/>
                      <a:gd name="T12" fmla="*/ 59 w 85"/>
                      <a:gd name="T13" fmla="*/ 9 h 26"/>
                      <a:gd name="T14" fmla="*/ 51 w 85"/>
                      <a:gd name="T15" fmla="*/ 9 h 26"/>
                      <a:gd name="T16" fmla="*/ 51 w 85"/>
                      <a:gd name="T17" fmla="*/ 9 h 26"/>
                      <a:gd name="T18" fmla="*/ 0 w 85"/>
                      <a:gd name="T19" fmla="*/ 26 h 26"/>
                      <a:gd name="T20" fmla="*/ 0 w 85"/>
                      <a:gd name="T21" fmla="*/ 26 h 26"/>
                      <a:gd name="T22" fmla="*/ 0 w 85"/>
                      <a:gd name="T23" fmla="*/ 17 h 26"/>
                      <a:gd name="T24" fmla="*/ 0 w 85"/>
                      <a:gd name="T25" fmla="*/ 17 h 26"/>
                      <a:gd name="T26" fmla="*/ 8 w 85"/>
                      <a:gd name="T27" fmla="*/ 17 h 26"/>
                      <a:gd name="T28" fmla="*/ 17 w 85"/>
                      <a:gd name="T29" fmla="*/ 17 h 26"/>
                      <a:gd name="T30" fmla="*/ 25 w 85"/>
                      <a:gd name="T31" fmla="*/ 17 h 26"/>
                      <a:gd name="T32" fmla="*/ 34 w 85"/>
                      <a:gd name="T33" fmla="*/ 9 h 26"/>
                      <a:gd name="T34" fmla="*/ 51 w 85"/>
                      <a:gd name="T35" fmla="*/ 9 h 2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85"/>
                      <a:gd name="T55" fmla="*/ 0 h 26"/>
                      <a:gd name="T56" fmla="*/ 85 w 85"/>
                      <a:gd name="T57" fmla="*/ 26 h 26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85" h="26">
                        <a:moveTo>
                          <a:pt x="51" y="9"/>
                        </a:moveTo>
                        <a:lnTo>
                          <a:pt x="51" y="9"/>
                        </a:lnTo>
                        <a:lnTo>
                          <a:pt x="68" y="0"/>
                        </a:lnTo>
                        <a:lnTo>
                          <a:pt x="76" y="0"/>
                        </a:lnTo>
                        <a:lnTo>
                          <a:pt x="85" y="0"/>
                        </a:lnTo>
                        <a:lnTo>
                          <a:pt x="85" y="9"/>
                        </a:lnTo>
                        <a:lnTo>
                          <a:pt x="59" y="9"/>
                        </a:lnTo>
                        <a:lnTo>
                          <a:pt x="51" y="9"/>
                        </a:lnTo>
                        <a:lnTo>
                          <a:pt x="0" y="26"/>
                        </a:lnTo>
                        <a:lnTo>
                          <a:pt x="0" y="17"/>
                        </a:lnTo>
                        <a:lnTo>
                          <a:pt x="8" y="17"/>
                        </a:lnTo>
                        <a:lnTo>
                          <a:pt x="17" y="17"/>
                        </a:lnTo>
                        <a:lnTo>
                          <a:pt x="25" y="17"/>
                        </a:lnTo>
                        <a:lnTo>
                          <a:pt x="34" y="9"/>
                        </a:lnTo>
                        <a:lnTo>
                          <a:pt x="51" y="9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438" name="Freeform 67"/>
                  <p:cNvSpPr>
                    <a:spLocks/>
                  </p:cNvSpPr>
                  <p:nvPr/>
                </p:nvSpPr>
                <p:spPr bwMode="auto">
                  <a:xfrm>
                    <a:off x="4617" y="3300"/>
                    <a:ext cx="59" cy="77"/>
                  </a:xfrm>
                  <a:custGeom>
                    <a:avLst/>
                    <a:gdLst>
                      <a:gd name="T0" fmla="*/ 25 w 59"/>
                      <a:gd name="T1" fmla="*/ 34 h 77"/>
                      <a:gd name="T2" fmla="*/ 25 w 59"/>
                      <a:gd name="T3" fmla="*/ 26 h 77"/>
                      <a:gd name="T4" fmla="*/ 17 w 59"/>
                      <a:gd name="T5" fmla="*/ 17 h 77"/>
                      <a:gd name="T6" fmla="*/ 8 w 59"/>
                      <a:gd name="T7" fmla="*/ 9 h 77"/>
                      <a:gd name="T8" fmla="*/ 0 w 59"/>
                      <a:gd name="T9" fmla="*/ 0 h 77"/>
                      <a:gd name="T10" fmla="*/ 0 w 59"/>
                      <a:gd name="T11" fmla="*/ 0 h 77"/>
                      <a:gd name="T12" fmla="*/ 8 w 59"/>
                      <a:gd name="T13" fmla="*/ 9 h 77"/>
                      <a:gd name="T14" fmla="*/ 25 w 59"/>
                      <a:gd name="T15" fmla="*/ 34 h 77"/>
                      <a:gd name="T16" fmla="*/ 51 w 59"/>
                      <a:gd name="T17" fmla="*/ 51 h 77"/>
                      <a:gd name="T18" fmla="*/ 59 w 59"/>
                      <a:gd name="T19" fmla="*/ 68 h 77"/>
                      <a:gd name="T20" fmla="*/ 51 w 59"/>
                      <a:gd name="T21" fmla="*/ 77 h 77"/>
                      <a:gd name="T22" fmla="*/ 51 w 59"/>
                      <a:gd name="T23" fmla="*/ 77 h 77"/>
                      <a:gd name="T24" fmla="*/ 51 w 59"/>
                      <a:gd name="T25" fmla="*/ 60 h 77"/>
                      <a:gd name="T26" fmla="*/ 42 w 59"/>
                      <a:gd name="T27" fmla="*/ 51 h 77"/>
                      <a:gd name="T28" fmla="*/ 42 w 59"/>
                      <a:gd name="T29" fmla="*/ 51 h 77"/>
                      <a:gd name="T30" fmla="*/ 34 w 59"/>
                      <a:gd name="T31" fmla="*/ 60 h 77"/>
                      <a:gd name="T32" fmla="*/ 25 w 59"/>
                      <a:gd name="T33" fmla="*/ 51 h 77"/>
                      <a:gd name="T34" fmla="*/ 25 w 59"/>
                      <a:gd name="T35" fmla="*/ 43 h 77"/>
                      <a:gd name="T36" fmla="*/ 25 w 59"/>
                      <a:gd name="T37" fmla="*/ 43 h 77"/>
                      <a:gd name="T38" fmla="*/ 25 w 59"/>
                      <a:gd name="T39" fmla="*/ 34 h 77"/>
                      <a:gd name="T40" fmla="*/ 42 w 59"/>
                      <a:gd name="T41" fmla="*/ 43 h 77"/>
                      <a:gd name="T42" fmla="*/ 25 w 59"/>
                      <a:gd name="T43" fmla="*/ 34 h 77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59"/>
                      <a:gd name="T67" fmla="*/ 0 h 77"/>
                      <a:gd name="T68" fmla="*/ 59 w 59"/>
                      <a:gd name="T69" fmla="*/ 77 h 77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59" h="77">
                        <a:moveTo>
                          <a:pt x="25" y="34"/>
                        </a:moveTo>
                        <a:lnTo>
                          <a:pt x="25" y="26"/>
                        </a:lnTo>
                        <a:lnTo>
                          <a:pt x="17" y="17"/>
                        </a:lnTo>
                        <a:lnTo>
                          <a:pt x="8" y="9"/>
                        </a:lnTo>
                        <a:lnTo>
                          <a:pt x="0" y="0"/>
                        </a:lnTo>
                        <a:lnTo>
                          <a:pt x="8" y="9"/>
                        </a:lnTo>
                        <a:lnTo>
                          <a:pt x="25" y="34"/>
                        </a:lnTo>
                        <a:lnTo>
                          <a:pt x="51" y="51"/>
                        </a:lnTo>
                        <a:lnTo>
                          <a:pt x="59" y="68"/>
                        </a:lnTo>
                        <a:lnTo>
                          <a:pt x="51" y="77"/>
                        </a:lnTo>
                        <a:lnTo>
                          <a:pt x="51" y="60"/>
                        </a:lnTo>
                        <a:lnTo>
                          <a:pt x="42" y="51"/>
                        </a:lnTo>
                        <a:lnTo>
                          <a:pt x="34" y="60"/>
                        </a:lnTo>
                        <a:lnTo>
                          <a:pt x="25" y="51"/>
                        </a:lnTo>
                        <a:lnTo>
                          <a:pt x="25" y="43"/>
                        </a:lnTo>
                        <a:lnTo>
                          <a:pt x="25" y="34"/>
                        </a:lnTo>
                        <a:lnTo>
                          <a:pt x="42" y="43"/>
                        </a:ln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439" name="Freeform 68"/>
                  <p:cNvSpPr>
                    <a:spLocks/>
                  </p:cNvSpPr>
                  <p:nvPr/>
                </p:nvSpPr>
                <p:spPr bwMode="auto">
                  <a:xfrm>
                    <a:off x="4651" y="3351"/>
                    <a:ext cx="25" cy="60"/>
                  </a:xfrm>
                  <a:custGeom>
                    <a:avLst/>
                    <a:gdLst>
                      <a:gd name="T0" fmla="*/ 0 w 25"/>
                      <a:gd name="T1" fmla="*/ 9 h 60"/>
                      <a:gd name="T2" fmla="*/ 8 w 25"/>
                      <a:gd name="T3" fmla="*/ 0 h 60"/>
                      <a:gd name="T4" fmla="*/ 8 w 25"/>
                      <a:gd name="T5" fmla="*/ 9 h 60"/>
                      <a:gd name="T6" fmla="*/ 8 w 25"/>
                      <a:gd name="T7" fmla="*/ 26 h 60"/>
                      <a:gd name="T8" fmla="*/ 8 w 25"/>
                      <a:gd name="T9" fmla="*/ 43 h 60"/>
                      <a:gd name="T10" fmla="*/ 25 w 25"/>
                      <a:gd name="T11" fmla="*/ 60 h 60"/>
                      <a:gd name="T12" fmla="*/ 0 w 25"/>
                      <a:gd name="T13" fmla="*/ 34 h 60"/>
                      <a:gd name="T14" fmla="*/ 0 w 25"/>
                      <a:gd name="T15" fmla="*/ 9 h 6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5"/>
                      <a:gd name="T25" fmla="*/ 0 h 60"/>
                      <a:gd name="T26" fmla="*/ 25 w 25"/>
                      <a:gd name="T27" fmla="*/ 60 h 6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5" h="60">
                        <a:moveTo>
                          <a:pt x="0" y="9"/>
                        </a:moveTo>
                        <a:lnTo>
                          <a:pt x="8" y="0"/>
                        </a:lnTo>
                        <a:lnTo>
                          <a:pt x="8" y="9"/>
                        </a:lnTo>
                        <a:lnTo>
                          <a:pt x="8" y="26"/>
                        </a:lnTo>
                        <a:lnTo>
                          <a:pt x="8" y="43"/>
                        </a:lnTo>
                        <a:lnTo>
                          <a:pt x="25" y="60"/>
                        </a:lnTo>
                        <a:lnTo>
                          <a:pt x="0" y="34"/>
                        </a:lnTo>
                        <a:lnTo>
                          <a:pt x="0" y="9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440" name="Freeform 69"/>
                  <p:cNvSpPr>
                    <a:spLocks/>
                  </p:cNvSpPr>
                  <p:nvPr/>
                </p:nvSpPr>
                <p:spPr bwMode="auto">
                  <a:xfrm>
                    <a:off x="4523" y="3622"/>
                    <a:ext cx="17" cy="17"/>
                  </a:xfrm>
                  <a:custGeom>
                    <a:avLst/>
                    <a:gdLst>
                      <a:gd name="T0" fmla="*/ 9 w 17"/>
                      <a:gd name="T1" fmla="*/ 9 h 17"/>
                      <a:gd name="T2" fmla="*/ 17 w 17"/>
                      <a:gd name="T3" fmla="*/ 17 h 17"/>
                      <a:gd name="T4" fmla="*/ 9 w 17"/>
                      <a:gd name="T5" fmla="*/ 17 h 17"/>
                      <a:gd name="T6" fmla="*/ 9 w 17"/>
                      <a:gd name="T7" fmla="*/ 0 h 17"/>
                      <a:gd name="T8" fmla="*/ 0 w 17"/>
                      <a:gd name="T9" fmla="*/ 0 h 17"/>
                      <a:gd name="T10" fmla="*/ 9 w 17"/>
                      <a:gd name="T11" fmla="*/ 0 h 17"/>
                      <a:gd name="T12" fmla="*/ 9 w 17"/>
                      <a:gd name="T13" fmla="*/ 9 h 17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7"/>
                      <a:gd name="T22" fmla="*/ 0 h 17"/>
                      <a:gd name="T23" fmla="*/ 17 w 17"/>
                      <a:gd name="T24" fmla="*/ 17 h 17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7" h="17">
                        <a:moveTo>
                          <a:pt x="9" y="9"/>
                        </a:moveTo>
                        <a:lnTo>
                          <a:pt x="17" y="17"/>
                        </a:lnTo>
                        <a:lnTo>
                          <a:pt x="9" y="17"/>
                        </a:lnTo>
                        <a:lnTo>
                          <a:pt x="9" y="0"/>
                        </a:lnTo>
                        <a:lnTo>
                          <a:pt x="0" y="0"/>
                        </a:lnTo>
                        <a:lnTo>
                          <a:pt x="9" y="0"/>
                        </a:lnTo>
                        <a:lnTo>
                          <a:pt x="9" y="9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441" name="Freeform 70"/>
                  <p:cNvSpPr>
                    <a:spLocks/>
                  </p:cNvSpPr>
                  <p:nvPr/>
                </p:nvSpPr>
                <p:spPr bwMode="auto">
                  <a:xfrm>
                    <a:off x="3581" y="1038"/>
                    <a:ext cx="76" cy="59"/>
                  </a:xfrm>
                  <a:custGeom>
                    <a:avLst/>
                    <a:gdLst>
                      <a:gd name="T0" fmla="*/ 8 w 76"/>
                      <a:gd name="T1" fmla="*/ 26 h 59"/>
                      <a:gd name="T2" fmla="*/ 8 w 76"/>
                      <a:gd name="T3" fmla="*/ 17 h 59"/>
                      <a:gd name="T4" fmla="*/ 34 w 76"/>
                      <a:gd name="T5" fmla="*/ 0 h 59"/>
                      <a:gd name="T6" fmla="*/ 68 w 76"/>
                      <a:gd name="T7" fmla="*/ 0 h 59"/>
                      <a:gd name="T8" fmla="*/ 76 w 76"/>
                      <a:gd name="T9" fmla="*/ 0 h 59"/>
                      <a:gd name="T10" fmla="*/ 68 w 76"/>
                      <a:gd name="T11" fmla="*/ 9 h 59"/>
                      <a:gd name="T12" fmla="*/ 59 w 76"/>
                      <a:gd name="T13" fmla="*/ 17 h 59"/>
                      <a:gd name="T14" fmla="*/ 34 w 76"/>
                      <a:gd name="T15" fmla="*/ 34 h 59"/>
                      <a:gd name="T16" fmla="*/ 17 w 76"/>
                      <a:gd name="T17" fmla="*/ 59 h 59"/>
                      <a:gd name="T18" fmla="*/ 8 w 76"/>
                      <a:gd name="T19" fmla="*/ 51 h 59"/>
                      <a:gd name="T20" fmla="*/ 0 w 76"/>
                      <a:gd name="T21" fmla="*/ 43 h 59"/>
                      <a:gd name="T22" fmla="*/ 0 w 76"/>
                      <a:gd name="T23" fmla="*/ 34 h 59"/>
                      <a:gd name="T24" fmla="*/ 8 w 76"/>
                      <a:gd name="T25" fmla="*/ 26 h 59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76"/>
                      <a:gd name="T40" fmla="*/ 0 h 59"/>
                      <a:gd name="T41" fmla="*/ 76 w 76"/>
                      <a:gd name="T42" fmla="*/ 59 h 59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76" h="59">
                        <a:moveTo>
                          <a:pt x="8" y="26"/>
                        </a:moveTo>
                        <a:lnTo>
                          <a:pt x="8" y="17"/>
                        </a:lnTo>
                        <a:lnTo>
                          <a:pt x="34" y="0"/>
                        </a:lnTo>
                        <a:lnTo>
                          <a:pt x="68" y="0"/>
                        </a:lnTo>
                        <a:lnTo>
                          <a:pt x="76" y="0"/>
                        </a:lnTo>
                        <a:lnTo>
                          <a:pt x="68" y="9"/>
                        </a:lnTo>
                        <a:lnTo>
                          <a:pt x="59" y="17"/>
                        </a:lnTo>
                        <a:lnTo>
                          <a:pt x="34" y="34"/>
                        </a:lnTo>
                        <a:lnTo>
                          <a:pt x="17" y="59"/>
                        </a:lnTo>
                        <a:lnTo>
                          <a:pt x="8" y="51"/>
                        </a:lnTo>
                        <a:lnTo>
                          <a:pt x="0" y="43"/>
                        </a:lnTo>
                        <a:lnTo>
                          <a:pt x="0" y="34"/>
                        </a:lnTo>
                        <a:lnTo>
                          <a:pt x="8" y="26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442" name="Freeform 71"/>
                  <p:cNvSpPr>
                    <a:spLocks/>
                  </p:cNvSpPr>
                  <p:nvPr/>
                </p:nvSpPr>
                <p:spPr bwMode="auto">
                  <a:xfrm>
                    <a:off x="3428" y="1072"/>
                    <a:ext cx="586" cy="263"/>
                  </a:xfrm>
                  <a:custGeom>
                    <a:avLst/>
                    <a:gdLst>
                      <a:gd name="T0" fmla="*/ 407 w 586"/>
                      <a:gd name="T1" fmla="*/ 144 h 263"/>
                      <a:gd name="T2" fmla="*/ 365 w 586"/>
                      <a:gd name="T3" fmla="*/ 153 h 263"/>
                      <a:gd name="T4" fmla="*/ 348 w 586"/>
                      <a:gd name="T5" fmla="*/ 170 h 263"/>
                      <a:gd name="T6" fmla="*/ 340 w 586"/>
                      <a:gd name="T7" fmla="*/ 186 h 263"/>
                      <a:gd name="T8" fmla="*/ 348 w 586"/>
                      <a:gd name="T9" fmla="*/ 161 h 263"/>
                      <a:gd name="T10" fmla="*/ 297 w 586"/>
                      <a:gd name="T11" fmla="*/ 186 h 263"/>
                      <a:gd name="T12" fmla="*/ 263 w 586"/>
                      <a:gd name="T13" fmla="*/ 254 h 263"/>
                      <a:gd name="T14" fmla="*/ 246 w 586"/>
                      <a:gd name="T15" fmla="*/ 254 h 263"/>
                      <a:gd name="T16" fmla="*/ 255 w 586"/>
                      <a:gd name="T17" fmla="*/ 246 h 263"/>
                      <a:gd name="T18" fmla="*/ 255 w 586"/>
                      <a:gd name="T19" fmla="*/ 229 h 263"/>
                      <a:gd name="T20" fmla="*/ 246 w 586"/>
                      <a:gd name="T21" fmla="*/ 229 h 263"/>
                      <a:gd name="T22" fmla="*/ 238 w 586"/>
                      <a:gd name="T23" fmla="*/ 229 h 263"/>
                      <a:gd name="T24" fmla="*/ 238 w 586"/>
                      <a:gd name="T25" fmla="*/ 229 h 263"/>
                      <a:gd name="T26" fmla="*/ 238 w 586"/>
                      <a:gd name="T27" fmla="*/ 220 h 263"/>
                      <a:gd name="T28" fmla="*/ 238 w 586"/>
                      <a:gd name="T29" fmla="*/ 203 h 263"/>
                      <a:gd name="T30" fmla="*/ 238 w 586"/>
                      <a:gd name="T31" fmla="*/ 203 h 263"/>
                      <a:gd name="T32" fmla="*/ 238 w 586"/>
                      <a:gd name="T33" fmla="*/ 195 h 263"/>
                      <a:gd name="T34" fmla="*/ 238 w 586"/>
                      <a:gd name="T35" fmla="*/ 186 h 263"/>
                      <a:gd name="T36" fmla="*/ 221 w 586"/>
                      <a:gd name="T37" fmla="*/ 178 h 263"/>
                      <a:gd name="T38" fmla="*/ 212 w 586"/>
                      <a:gd name="T39" fmla="*/ 178 h 263"/>
                      <a:gd name="T40" fmla="*/ 212 w 586"/>
                      <a:gd name="T41" fmla="*/ 170 h 263"/>
                      <a:gd name="T42" fmla="*/ 204 w 586"/>
                      <a:gd name="T43" fmla="*/ 161 h 263"/>
                      <a:gd name="T44" fmla="*/ 195 w 586"/>
                      <a:gd name="T45" fmla="*/ 161 h 263"/>
                      <a:gd name="T46" fmla="*/ 187 w 586"/>
                      <a:gd name="T47" fmla="*/ 161 h 263"/>
                      <a:gd name="T48" fmla="*/ 178 w 586"/>
                      <a:gd name="T49" fmla="*/ 153 h 263"/>
                      <a:gd name="T50" fmla="*/ 170 w 586"/>
                      <a:gd name="T51" fmla="*/ 153 h 263"/>
                      <a:gd name="T52" fmla="*/ 161 w 586"/>
                      <a:gd name="T53" fmla="*/ 153 h 263"/>
                      <a:gd name="T54" fmla="*/ 153 w 586"/>
                      <a:gd name="T55" fmla="*/ 153 h 263"/>
                      <a:gd name="T56" fmla="*/ 144 w 586"/>
                      <a:gd name="T57" fmla="*/ 153 h 263"/>
                      <a:gd name="T58" fmla="*/ 144 w 586"/>
                      <a:gd name="T59" fmla="*/ 153 h 263"/>
                      <a:gd name="T60" fmla="*/ 119 w 586"/>
                      <a:gd name="T61" fmla="*/ 144 h 263"/>
                      <a:gd name="T62" fmla="*/ 25 w 586"/>
                      <a:gd name="T63" fmla="*/ 119 h 263"/>
                      <a:gd name="T64" fmla="*/ 17 w 586"/>
                      <a:gd name="T65" fmla="*/ 102 h 263"/>
                      <a:gd name="T66" fmla="*/ 8 w 586"/>
                      <a:gd name="T67" fmla="*/ 102 h 263"/>
                      <a:gd name="T68" fmla="*/ 0 w 586"/>
                      <a:gd name="T69" fmla="*/ 102 h 263"/>
                      <a:gd name="T70" fmla="*/ 42 w 586"/>
                      <a:gd name="T71" fmla="*/ 68 h 263"/>
                      <a:gd name="T72" fmla="*/ 102 w 586"/>
                      <a:gd name="T73" fmla="*/ 42 h 263"/>
                      <a:gd name="T74" fmla="*/ 127 w 586"/>
                      <a:gd name="T75" fmla="*/ 25 h 263"/>
                      <a:gd name="T76" fmla="*/ 153 w 586"/>
                      <a:gd name="T77" fmla="*/ 17 h 263"/>
                      <a:gd name="T78" fmla="*/ 170 w 586"/>
                      <a:gd name="T79" fmla="*/ 25 h 263"/>
                      <a:gd name="T80" fmla="*/ 170 w 586"/>
                      <a:gd name="T81" fmla="*/ 51 h 263"/>
                      <a:gd name="T82" fmla="*/ 204 w 586"/>
                      <a:gd name="T83" fmla="*/ 34 h 263"/>
                      <a:gd name="T84" fmla="*/ 263 w 586"/>
                      <a:gd name="T85" fmla="*/ 85 h 263"/>
                      <a:gd name="T86" fmla="*/ 314 w 586"/>
                      <a:gd name="T87" fmla="*/ 85 h 263"/>
                      <a:gd name="T88" fmla="*/ 348 w 586"/>
                      <a:gd name="T89" fmla="*/ 68 h 263"/>
                      <a:gd name="T90" fmla="*/ 399 w 586"/>
                      <a:gd name="T91" fmla="*/ 42 h 263"/>
                      <a:gd name="T92" fmla="*/ 475 w 586"/>
                      <a:gd name="T93" fmla="*/ 25 h 263"/>
                      <a:gd name="T94" fmla="*/ 475 w 586"/>
                      <a:gd name="T95" fmla="*/ 59 h 263"/>
                      <a:gd name="T96" fmla="*/ 492 w 586"/>
                      <a:gd name="T97" fmla="*/ 68 h 263"/>
                      <a:gd name="T98" fmla="*/ 526 w 586"/>
                      <a:gd name="T99" fmla="*/ 59 h 263"/>
                      <a:gd name="T100" fmla="*/ 543 w 586"/>
                      <a:gd name="T101" fmla="*/ 93 h 263"/>
                      <a:gd name="T102" fmla="*/ 569 w 586"/>
                      <a:gd name="T103" fmla="*/ 102 h 263"/>
                      <a:gd name="T104" fmla="*/ 577 w 586"/>
                      <a:gd name="T105" fmla="*/ 110 h 263"/>
                      <a:gd name="T106" fmla="*/ 543 w 586"/>
                      <a:gd name="T107" fmla="*/ 119 h 263"/>
                      <a:gd name="T108" fmla="*/ 509 w 586"/>
                      <a:gd name="T109" fmla="*/ 119 h 263"/>
                      <a:gd name="T110" fmla="*/ 475 w 586"/>
                      <a:gd name="T111" fmla="*/ 127 h 263"/>
                      <a:gd name="T112" fmla="*/ 424 w 586"/>
                      <a:gd name="T113" fmla="*/ 136 h 263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586"/>
                      <a:gd name="T172" fmla="*/ 0 h 263"/>
                      <a:gd name="T173" fmla="*/ 586 w 586"/>
                      <a:gd name="T174" fmla="*/ 263 h 263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586" h="263">
                        <a:moveTo>
                          <a:pt x="407" y="136"/>
                        </a:moveTo>
                        <a:lnTo>
                          <a:pt x="399" y="136"/>
                        </a:lnTo>
                        <a:lnTo>
                          <a:pt x="407" y="144"/>
                        </a:lnTo>
                        <a:lnTo>
                          <a:pt x="390" y="144"/>
                        </a:lnTo>
                        <a:lnTo>
                          <a:pt x="373" y="144"/>
                        </a:lnTo>
                        <a:lnTo>
                          <a:pt x="365" y="153"/>
                        </a:lnTo>
                        <a:lnTo>
                          <a:pt x="365" y="161"/>
                        </a:lnTo>
                        <a:lnTo>
                          <a:pt x="356" y="170"/>
                        </a:lnTo>
                        <a:lnTo>
                          <a:pt x="348" y="170"/>
                        </a:lnTo>
                        <a:lnTo>
                          <a:pt x="348" y="178"/>
                        </a:lnTo>
                        <a:lnTo>
                          <a:pt x="340" y="186"/>
                        </a:lnTo>
                        <a:lnTo>
                          <a:pt x="340" y="178"/>
                        </a:lnTo>
                        <a:lnTo>
                          <a:pt x="348" y="161"/>
                        </a:lnTo>
                        <a:lnTo>
                          <a:pt x="331" y="161"/>
                        </a:lnTo>
                        <a:lnTo>
                          <a:pt x="314" y="178"/>
                        </a:lnTo>
                        <a:lnTo>
                          <a:pt x="297" y="186"/>
                        </a:lnTo>
                        <a:lnTo>
                          <a:pt x="289" y="203"/>
                        </a:lnTo>
                        <a:lnTo>
                          <a:pt x="280" y="220"/>
                        </a:lnTo>
                        <a:lnTo>
                          <a:pt x="263" y="254"/>
                        </a:lnTo>
                        <a:lnTo>
                          <a:pt x="263" y="263"/>
                        </a:lnTo>
                        <a:lnTo>
                          <a:pt x="255" y="263"/>
                        </a:lnTo>
                        <a:lnTo>
                          <a:pt x="246" y="254"/>
                        </a:lnTo>
                        <a:lnTo>
                          <a:pt x="255" y="254"/>
                        </a:lnTo>
                        <a:lnTo>
                          <a:pt x="255" y="246"/>
                        </a:lnTo>
                        <a:lnTo>
                          <a:pt x="255" y="229"/>
                        </a:lnTo>
                        <a:lnTo>
                          <a:pt x="246" y="229"/>
                        </a:lnTo>
                        <a:lnTo>
                          <a:pt x="238" y="229"/>
                        </a:lnTo>
                        <a:lnTo>
                          <a:pt x="238" y="237"/>
                        </a:lnTo>
                        <a:lnTo>
                          <a:pt x="238" y="229"/>
                        </a:lnTo>
                        <a:lnTo>
                          <a:pt x="238" y="220"/>
                        </a:lnTo>
                        <a:lnTo>
                          <a:pt x="238" y="212"/>
                        </a:lnTo>
                        <a:lnTo>
                          <a:pt x="238" y="203"/>
                        </a:lnTo>
                        <a:lnTo>
                          <a:pt x="238" y="195"/>
                        </a:lnTo>
                        <a:lnTo>
                          <a:pt x="238" y="186"/>
                        </a:lnTo>
                        <a:lnTo>
                          <a:pt x="229" y="186"/>
                        </a:lnTo>
                        <a:lnTo>
                          <a:pt x="221" y="178"/>
                        </a:lnTo>
                        <a:lnTo>
                          <a:pt x="212" y="178"/>
                        </a:lnTo>
                        <a:lnTo>
                          <a:pt x="204" y="178"/>
                        </a:lnTo>
                        <a:lnTo>
                          <a:pt x="212" y="170"/>
                        </a:lnTo>
                        <a:lnTo>
                          <a:pt x="212" y="161"/>
                        </a:lnTo>
                        <a:lnTo>
                          <a:pt x="204" y="161"/>
                        </a:lnTo>
                        <a:lnTo>
                          <a:pt x="195" y="161"/>
                        </a:lnTo>
                        <a:lnTo>
                          <a:pt x="187" y="161"/>
                        </a:lnTo>
                        <a:lnTo>
                          <a:pt x="187" y="153"/>
                        </a:lnTo>
                        <a:lnTo>
                          <a:pt x="178" y="161"/>
                        </a:lnTo>
                        <a:lnTo>
                          <a:pt x="178" y="153"/>
                        </a:lnTo>
                        <a:lnTo>
                          <a:pt x="170" y="153"/>
                        </a:lnTo>
                        <a:lnTo>
                          <a:pt x="161" y="153"/>
                        </a:lnTo>
                        <a:lnTo>
                          <a:pt x="161" y="161"/>
                        </a:lnTo>
                        <a:lnTo>
                          <a:pt x="153" y="153"/>
                        </a:lnTo>
                        <a:lnTo>
                          <a:pt x="144" y="153"/>
                        </a:lnTo>
                        <a:lnTo>
                          <a:pt x="136" y="153"/>
                        </a:lnTo>
                        <a:lnTo>
                          <a:pt x="127" y="144"/>
                        </a:lnTo>
                        <a:lnTo>
                          <a:pt x="119" y="144"/>
                        </a:lnTo>
                        <a:lnTo>
                          <a:pt x="42" y="127"/>
                        </a:lnTo>
                        <a:lnTo>
                          <a:pt x="25" y="119"/>
                        </a:lnTo>
                        <a:lnTo>
                          <a:pt x="17" y="110"/>
                        </a:lnTo>
                        <a:lnTo>
                          <a:pt x="17" y="102"/>
                        </a:lnTo>
                        <a:lnTo>
                          <a:pt x="8" y="102"/>
                        </a:lnTo>
                        <a:lnTo>
                          <a:pt x="8" y="93"/>
                        </a:lnTo>
                        <a:lnTo>
                          <a:pt x="0" y="102"/>
                        </a:lnTo>
                        <a:lnTo>
                          <a:pt x="0" y="93"/>
                        </a:lnTo>
                        <a:lnTo>
                          <a:pt x="34" y="76"/>
                        </a:lnTo>
                        <a:lnTo>
                          <a:pt x="42" y="68"/>
                        </a:lnTo>
                        <a:lnTo>
                          <a:pt x="51" y="59"/>
                        </a:lnTo>
                        <a:lnTo>
                          <a:pt x="85" y="51"/>
                        </a:lnTo>
                        <a:lnTo>
                          <a:pt x="102" y="42"/>
                        </a:lnTo>
                        <a:lnTo>
                          <a:pt x="110" y="34"/>
                        </a:lnTo>
                        <a:lnTo>
                          <a:pt x="119" y="34"/>
                        </a:lnTo>
                        <a:lnTo>
                          <a:pt x="127" y="25"/>
                        </a:lnTo>
                        <a:lnTo>
                          <a:pt x="127" y="17"/>
                        </a:lnTo>
                        <a:lnTo>
                          <a:pt x="153" y="0"/>
                        </a:lnTo>
                        <a:lnTo>
                          <a:pt x="153" y="17"/>
                        </a:lnTo>
                        <a:lnTo>
                          <a:pt x="161" y="17"/>
                        </a:lnTo>
                        <a:lnTo>
                          <a:pt x="161" y="25"/>
                        </a:lnTo>
                        <a:lnTo>
                          <a:pt x="170" y="25"/>
                        </a:lnTo>
                        <a:lnTo>
                          <a:pt x="170" y="34"/>
                        </a:lnTo>
                        <a:lnTo>
                          <a:pt x="170" y="51"/>
                        </a:lnTo>
                        <a:lnTo>
                          <a:pt x="195" y="34"/>
                        </a:lnTo>
                        <a:lnTo>
                          <a:pt x="187" y="42"/>
                        </a:lnTo>
                        <a:lnTo>
                          <a:pt x="204" y="34"/>
                        </a:lnTo>
                        <a:lnTo>
                          <a:pt x="212" y="34"/>
                        </a:lnTo>
                        <a:lnTo>
                          <a:pt x="238" y="42"/>
                        </a:lnTo>
                        <a:lnTo>
                          <a:pt x="263" y="85"/>
                        </a:lnTo>
                        <a:lnTo>
                          <a:pt x="289" y="85"/>
                        </a:lnTo>
                        <a:lnTo>
                          <a:pt x="297" y="76"/>
                        </a:lnTo>
                        <a:lnTo>
                          <a:pt x="314" y="85"/>
                        </a:lnTo>
                        <a:lnTo>
                          <a:pt x="323" y="76"/>
                        </a:lnTo>
                        <a:lnTo>
                          <a:pt x="331" y="85"/>
                        </a:lnTo>
                        <a:lnTo>
                          <a:pt x="348" y="68"/>
                        </a:lnTo>
                        <a:lnTo>
                          <a:pt x="373" y="51"/>
                        </a:lnTo>
                        <a:lnTo>
                          <a:pt x="399" y="42"/>
                        </a:lnTo>
                        <a:lnTo>
                          <a:pt x="433" y="42"/>
                        </a:lnTo>
                        <a:lnTo>
                          <a:pt x="450" y="34"/>
                        </a:lnTo>
                        <a:lnTo>
                          <a:pt x="475" y="25"/>
                        </a:lnTo>
                        <a:lnTo>
                          <a:pt x="475" y="34"/>
                        </a:lnTo>
                        <a:lnTo>
                          <a:pt x="475" y="59"/>
                        </a:lnTo>
                        <a:lnTo>
                          <a:pt x="475" y="68"/>
                        </a:lnTo>
                        <a:lnTo>
                          <a:pt x="484" y="59"/>
                        </a:lnTo>
                        <a:lnTo>
                          <a:pt x="492" y="68"/>
                        </a:lnTo>
                        <a:lnTo>
                          <a:pt x="509" y="59"/>
                        </a:lnTo>
                        <a:lnTo>
                          <a:pt x="518" y="68"/>
                        </a:lnTo>
                        <a:lnTo>
                          <a:pt x="526" y="59"/>
                        </a:lnTo>
                        <a:lnTo>
                          <a:pt x="535" y="59"/>
                        </a:lnTo>
                        <a:lnTo>
                          <a:pt x="552" y="85"/>
                        </a:lnTo>
                        <a:lnTo>
                          <a:pt x="543" y="93"/>
                        </a:lnTo>
                        <a:lnTo>
                          <a:pt x="552" y="93"/>
                        </a:lnTo>
                        <a:lnTo>
                          <a:pt x="560" y="93"/>
                        </a:lnTo>
                        <a:lnTo>
                          <a:pt x="569" y="102"/>
                        </a:lnTo>
                        <a:lnTo>
                          <a:pt x="577" y="110"/>
                        </a:lnTo>
                        <a:lnTo>
                          <a:pt x="586" y="119"/>
                        </a:lnTo>
                        <a:lnTo>
                          <a:pt x="560" y="119"/>
                        </a:lnTo>
                        <a:lnTo>
                          <a:pt x="543" y="119"/>
                        </a:lnTo>
                        <a:lnTo>
                          <a:pt x="526" y="127"/>
                        </a:lnTo>
                        <a:lnTo>
                          <a:pt x="518" y="119"/>
                        </a:lnTo>
                        <a:lnTo>
                          <a:pt x="509" y="119"/>
                        </a:lnTo>
                        <a:lnTo>
                          <a:pt x="509" y="144"/>
                        </a:lnTo>
                        <a:lnTo>
                          <a:pt x="501" y="136"/>
                        </a:lnTo>
                        <a:lnTo>
                          <a:pt x="475" y="127"/>
                        </a:lnTo>
                        <a:lnTo>
                          <a:pt x="450" y="119"/>
                        </a:lnTo>
                        <a:lnTo>
                          <a:pt x="441" y="119"/>
                        </a:lnTo>
                        <a:lnTo>
                          <a:pt x="424" y="136"/>
                        </a:lnTo>
                        <a:lnTo>
                          <a:pt x="407" y="136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443" name="Freeform 72"/>
                  <p:cNvSpPr>
                    <a:spLocks/>
                  </p:cNvSpPr>
                  <p:nvPr/>
                </p:nvSpPr>
                <p:spPr bwMode="auto">
                  <a:xfrm>
                    <a:off x="3801" y="1225"/>
                    <a:ext cx="391" cy="533"/>
                  </a:xfrm>
                  <a:custGeom>
                    <a:avLst/>
                    <a:gdLst>
                      <a:gd name="T0" fmla="*/ 17 w 391"/>
                      <a:gd name="T1" fmla="*/ 516 h 533"/>
                      <a:gd name="T2" fmla="*/ 34 w 391"/>
                      <a:gd name="T3" fmla="*/ 466 h 533"/>
                      <a:gd name="T4" fmla="*/ 43 w 391"/>
                      <a:gd name="T5" fmla="*/ 398 h 533"/>
                      <a:gd name="T6" fmla="*/ 17 w 391"/>
                      <a:gd name="T7" fmla="*/ 305 h 533"/>
                      <a:gd name="T8" fmla="*/ 9 w 391"/>
                      <a:gd name="T9" fmla="*/ 271 h 533"/>
                      <a:gd name="T10" fmla="*/ 9 w 391"/>
                      <a:gd name="T11" fmla="*/ 271 h 533"/>
                      <a:gd name="T12" fmla="*/ 9 w 391"/>
                      <a:gd name="T13" fmla="*/ 245 h 533"/>
                      <a:gd name="T14" fmla="*/ 0 w 391"/>
                      <a:gd name="T15" fmla="*/ 237 h 533"/>
                      <a:gd name="T16" fmla="*/ 17 w 391"/>
                      <a:gd name="T17" fmla="*/ 194 h 533"/>
                      <a:gd name="T18" fmla="*/ 17 w 391"/>
                      <a:gd name="T19" fmla="*/ 152 h 533"/>
                      <a:gd name="T20" fmla="*/ 34 w 391"/>
                      <a:gd name="T21" fmla="*/ 135 h 533"/>
                      <a:gd name="T22" fmla="*/ 34 w 391"/>
                      <a:gd name="T23" fmla="*/ 127 h 533"/>
                      <a:gd name="T24" fmla="*/ 68 w 391"/>
                      <a:gd name="T25" fmla="*/ 84 h 533"/>
                      <a:gd name="T26" fmla="*/ 68 w 391"/>
                      <a:gd name="T27" fmla="*/ 110 h 533"/>
                      <a:gd name="T28" fmla="*/ 85 w 391"/>
                      <a:gd name="T29" fmla="*/ 135 h 533"/>
                      <a:gd name="T30" fmla="*/ 94 w 391"/>
                      <a:gd name="T31" fmla="*/ 101 h 533"/>
                      <a:gd name="T32" fmla="*/ 85 w 391"/>
                      <a:gd name="T33" fmla="*/ 67 h 533"/>
                      <a:gd name="T34" fmla="*/ 111 w 391"/>
                      <a:gd name="T35" fmla="*/ 50 h 533"/>
                      <a:gd name="T36" fmla="*/ 128 w 391"/>
                      <a:gd name="T37" fmla="*/ 50 h 533"/>
                      <a:gd name="T38" fmla="*/ 102 w 391"/>
                      <a:gd name="T39" fmla="*/ 25 h 533"/>
                      <a:gd name="T40" fmla="*/ 119 w 391"/>
                      <a:gd name="T41" fmla="*/ 17 h 533"/>
                      <a:gd name="T42" fmla="*/ 136 w 391"/>
                      <a:gd name="T43" fmla="*/ 0 h 533"/>
                      <a:gd name="T44" fmla="*/ 179 w 391"/>
                      <a:gd name="T45" fmla="*/ 8 h 533"/>
                      <a:gd name="T46" fmla="*/ 196 w 391"/>
                      <a:gd name="T47" fmla="*/ 17 h 533"/>
                      <a:gd name="T48" fmla="*/ 213 w 391"/>
                      <a:gd name="T49" fmla="*/ 25 h 533"/>
                      <a:gd name="T50" fmla="*/ 238 w 391"/>
                      <a:gd name="T51" fmla="*/ 33 h 533"/>
                      <a:gd name="T52" fmla="*/ 255 w 391"/>
                      <a:gd name="T53" fmla="*/ 33 h 533"/>
                      <a:gd name="T54" fmla="*/ 264 w 391"/>
                      <a:gd name="T55" fmla="*/ 50 h 533"/>
                      <a:gd name="T56" fmla="*/ 264 w 391"/>
                      <a:gd name="T57" fmla="*/ 50 h 533"/>
                      <a:gd name="T58" fmla="*/ 264 w 391"/>
                      <a:gd name="T59" fmla="*/ 76 h 533"/>
                      <a:gd name="T60" fmla="*/ 264 w 391"/>
                      <a:gd name="T61" fmla="*/ 84 h 533"/>
                      <a:gd name="T62" fmla="*/ 281 w 391"/>
                      <a:gd name="T63" fmla="*/ 101 h 533"/>
                      <a:gd name="T64" fmla="*/ 289 w 391"/>
                      <a:gd name="T65" fmla="*/ 144 h 533"/>
                      <a:gd name="T66" fmla="*/ 272 w 391"/>
                      <a:gd name="T67" fmla="*/ 178 h 533"/>
                      <a:gd name="T68" fmla="*/ 264 w 391"/>
                      <a:gd name="T69" fmla="*/ 203 h 533"/>
                      <a:gd name="T70" fmla="*/ 247 w 391"/>
                      <a:gd name="T71" fmla="*/ 220 h 533"/>
                      <a:gd name="T72" fmla="*/ 247 w 391"/>
                      <a:gd name="T73" fmla="*/ 254 h 533"/>
                      <a:gd name="T74" fmla="*/ 272 w 391"/>
                      <a:gd name="T75" fmla="*/ 262 h 533"/>
                      <a:gd name="T76" fmla="*/ 281 w 391"/>
                      <a:gd name="T77" fmla="*/ 245 h 533"/>
                      <a:gd name="T78" fmla="*/ 289 w 391"/>
                      <a:gd name="T79" fmla="*/ 228 h 533"/>
                      <a:gd name="T80" fmla="*/ 332 w 391"/>
                      <a:gd name="T81" fmla="*/ 194 h 533"/>
                      <a:gd name="T82" fmla="*/ 349 w 391"/>
                      <a:gd name="T83" fmla="*/ 203 h 533"/>
                      <a:gd name="T84" fmla="*/ 366 w 391"/>
                      <a:gd name="T85" fmla="*/ 237 h 533"/>
                      <a:gd name="T86" fmla="*/ 391 w 391"/>
                      <a:gd name="T87" fmla="*/ 330 h 533"/>
                      <a:gd name="T88" fmla="*/ 391 w 391"/>
                      <a:gd name="T89" fmla="*/ 355 h 533"/>
                      <a:gd name="T90" fmla="*/ 383 w 391"/>
                      <a:gd name="T91" fmla="*/ 372 h 533"/>
                      <a:gd name="T92" fmla="*/ 374 w 391"/>
                      <a:gd name="T93" fmla="*/ 364 h 533"/>
                      <a:gd name="T94" fmla="*/ 366 w 391"/>
                      <a:gd name="T95" fmla="*/ 381 h 533"/>
                      <a:gd name="T96" fmla="*/ 366 w 391"/>
                      <a:gd name="T97" fmla="*/ 398 h 533"/>
                      <a:gd name="T98" fmla="*/ 340 w 391"/>
                      <a:gd name="T99" fmla="*/ 423 h 533"/>
                      <a:gd name="T100" fmla="*/ 340 w 391"/>
                      <a:gd name="T101" fmla="*/ 457 h 533"/>
                      <a:gd name="T102" fmla="*/ 289 w 391"/>
                      <a:gd name="T103" fmla="*/ 508 h 533"/>
                      <a:gd name="T104" fmla="*/ 238 w 391"/>
                      <a:gd name="T105" fmla="*/ 516 h 533"/>
                      <a:gd name="T106" fmla="*/ 196 w 391"/>
                      <a:gd name="T107" fmla="*/ 516 h 533"/>
                      <a:gd name="T108" fmla="*/ 187 w 391"/>
                      <a:gd name="T109" fmla="*/ 516 h 533"/>
                      <a:gd name="T110" fmla="*/ 145 w 391"/>
                      <a:gd name="T111" fmla="*/ 516 h 533"/>
                      <a:gd name="T112" fmla="*/ 102 w 391"/>
                      <a:gd name="T113" fmla="*/ 525 h 533"/>
                      <a:gd name="T114" fmla="*/ 60 w 391"/>
                      <a:gd name="T115" fmla="*/ 525 h 533"/>
                      <a:gd name="T116" fmla="*/ 0 w 391"/>
                      <a:gd name="T117" fmla="*/ 533 h 533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391"/>
                      <a:gd name="T178" fmla="*/ 0 h 533"/>
                      <a:gd name="T179" fmla="*/ 391 w 391"/>
                      <a:gd name="T180" fmla="*/ 533 h 533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391" h="533">
                        <a:moveTo>
                          <a:pt x="0" y="533"/>
                        </a:moveTo>
                        <a:lnTo>
                          <a:pt x="17" y="516"/>
                        </a:lnTo>
                        <a:lnTo>
                          <a:pt x="26" y="483"/>
                        </a:lnTo>
                        <a:lnTo>
                          <a:pt x="34" y="466"/>
                        </a:lnTo>
                        <a:lnTo>
                          <a:pt x="43" y="440"/>
                        </a:lnTo>
                        <a:lnTo>
                          <a:pt x="43" y="398"/>
                        </a:lnTo>
                        <a:lnTo>
                          <a:pt x="34" y="355"/>
                        </a:lnTo>
                        <a:lnTo>
                          <a:pt x="17" y="305"/>
                        </a:lnTo>
                        <a:lnTo>
                          <a:pt x="0" y="288"/>
                        </a:lnTo>
                        <a:lnTo>
                          <a:pt x="9" y="271"/>
                        </a:lnTo>
                        <a:lnTo>
                          <a:pt x="17" y="271"/>
                        </a:lnTo>
                        <a:lnTo>
                          <a:pt x="9" y="271"/>
                        </a:lnTo>
                        <a:lnTo>
                          <a:pt x="9" y="262"/>
                        </a:lnTo>
                        <a:lnTo>
                          <a:pt x="9" y="245"/>
                        </a:lnTo>
                        <a:lnTo>
                          <a:pt x="0" y="237"/>
                        </a:lnTo>
                        <a:lnTo>
                          <a:pt x="9" y="220"/>
                        </a:lnTo>
                        <a:lnTo>
                          <a:pt x="17" y="194"/>
                        </a:lnTo>
                        <a:lnTo>
                          <a:pt x="17" y="169"/>
                        </a:lnTo>
                        <a:lnTo>
                          <a:pt x="17" y="152"/>
                        </a:lnTo>
                        <a:lnTo>
                          <a:pt x="26" y="144"/>
                        </a:lnTo>
                        <a:lnTo>
                          <a:pt x="34" y="135"/>
                        </a:lnTo>
                        <a:lnTo>
                          <a:pt x="26" y="127"/>
                        </a:lnTo>
                        <a:lnTo>
                          <a:pt x="34" y="127"/>
                        </a:lnTo>
                        <a:lnTo>
                          <a:pt x="51" y="110"/>
                        </a:lnTo>
                        <a:lnTo>
                          <a:pt x="68" y="84"/>
                        </a:lnTo>
                        <a:lnTo>
                          <a:pt x="68" y="110"/>
                        </a:lnTo>
                        <a:lnTo>
                          <a:pt x="68" y="135"/>
                        </a:lnTo>
                        <a:lnTo>
                          <a:pt x="85" y="135"/>
                        </a:lnTo>
                        <a:lnTo>
                          <a:pt x="85" y="118"/>
                        </a:lnTo>
                        <a:lnTo>
                          <a:pt x="94" y="101"/>
                        </a:lnTo>
                        <a:lnTo>
                          <a:pt x="85" y="76"/>
                        </a:lnTo>
                        <a:lnTo>
                          <a:pt x="85" y="67"/>
                        </a:lnTo>
                        <a:lnTo>
                          <a:pt x="94" y="59"/>
                        </a:lnTo>
                        <a:lnTo>
                          <a:pt x="111" y="50"/>
                        </a:lnTo>
                        <a:lnTo>
                          <a:pt x="119" y="50"/>
                        </a:lnTo>
                        <a:lnTo>
                          <a:pt x="128" y="50"/>
                        </a:lnTo>
                        <a:lnTo>
                          <a:pt x="111" y="42"/>
                        </a:lnTo>
                        <a:lnTo>
                          <a:pt x="102" y="25"/>
                        </a:lnTo>
                        <a:lnTo>
                          <a:pt x="111" y="17"/>
                        </a:lnTo>
                        <a:lnTo>
                          <a:pt x="119" y="17"/>
                        </a:lnTo>
                        <a:lnTo>
                          <a:pt x="119" y="8"/>
                        </a:lnTo>
                        <a:lnTo>
                          <a:pt x="136" y="0"/>
                        </a:lnTo>
                        <a:lnTo>
                          <a:pt x="162" y="8"/>
                        </a:lnTo>
                        <a:lnTo>
                          <a:pt x="179" y="8"/>
                        </a:lnTo>
                        <a:lnTo>
                          <a:pt x="187" y="8"/>
                        </a:lnTo>
                        <a:lnTo>
                          <a:pt x="196" y="17"/>
                        </a:lnTo>
                        <a:lnTo>
                          <a:pt x="196" y="25"/>
                        </a:lnTo>
                        <a:lnTo>
                          <a:pt x="213" y="25"/>
                        </a:lnTo>
                        <a:lnTo>
                          <a:pt x="230" y="33"/>
                        </a:lnTo>
                        <a:lnTo>
                          <a:pt x="238" y="33"/>
                        </a:lnTo>
                        <a:lnTo>
                          <a:pt x="247" y="42"/>
                        </a:lnTo>
                        <a:lnTo>
                          <a:pt x="255" y="33"/>
                        </a:lnTo>
                        <a:lnTo>
                          <a:pt x="255" y="42"/>
                        </a:lnTo>
                        <a:lnTo>
                          <a:pt x="264" y="50"/>
                        </a:lnTo>
                        <a:lnTo>
                          <a:pt x="272" y="67"/>
                        </a:lnTo>
                        <a:lnTo>
                          <a:pt x="264" y="76"/>
                        </a:lnTo>
                        <a:lnTo>
                          <a:pt x="264" y="84"/>
                        </a:lnTo>
                        <a:lnTo>
                          <a:pt x="272" y="93"/>
                        </a:lnTo>
                        <a:lnTo>
                          <a:pt x="281" y="101"/>
                        </a:lnTo>
                        <a:lnTo>
                          <a:pt x="289" y="118"/>
                        </a:lnTo>
                        <a:lnTo>
                          <a:pt x="289" y="144"/>
                        </a:lnTo>
                        <a:lnTo>
                          <a:pt x="289" y="169"/>
                        </a:lnTo>
                        <a:lnTo>
                          <a:pt x="272" y="178"/>
                        </a:lnTo>
                        <a:lnTo>
                          <a:pt x="272" y="186"/>
                        </a:lnTo>
                        <a:lnTo>
                          <a:pt x="264" y="203"/>
                        </a:lnTo>
                        <a:lnTo>
                          <a:pt x="255" y="211"/>
                        </a:lnTo>
                        <a:lnTo>
                          <a:pt x="247" y="220"/>
                        </a:lnTo>
                        <a:lnTo>
                          <a:pt x="238" y="228"/>
                        </a:lnTo>
                        <a:lnTo>
                          <a:pt x="247" y="254"/>
                        </a:lnTo>
                        <a:lnTo>
                          <a:pt x="264" y="262"/>
                        </a:lnTo>
                        <a:lnTo>
                          <a:pt x="272" y="262"/>
                        </a:lnTo>
                        <a:lnTo>
                          <a:pt x="281" y="245"/>
                        </a:lnTo>
                        <a:lnTo>
                          <a:pt x="289" y="245"/>
                        </a:lnTo>
                        <a:lnTo>
                          <a:pt x="289" y="228"/>
                        </a:lnTo>
                        <a:lnTo>
                          <a:pt x="298" y="211"/>
                        </a:lnTo>
                        <a:lnTo>
                          <a:pt x="332" y="194"/>
                        </a:lnTo>
                        <a:lnTo>
                          <a:pt x="340" y="194"/>
                        </a:lnTo>
                        <a:lnTo>
                          <a:pt x="349" y="203"/>
                        </a:lnTo>
                        <a:lnTo>
                          <a:pt x="366" y="228"/>
                        </a:lnTo>
                        <a:lnTo>
                          <a:pt x="366" y="237"/>
                        </a:lnTo>
                        <a:lnTo>
                          <a:pt x="383" y="305"/>
                        </a:lnTo>
                        <a:lnTo>
                          <a:pt x="391" y="330"/>
                        </a:lnTo>
                        <a:lnTo>
                          <a:pt x="391" y="338"/>
                        </a:lnTo>
                        <a:lnTo>
                          <a:pt x="391" y="355"/>
                        </a:lnTo>
                        <a:lnTo>
                          <a:pt x="391" y="372"/>
                        </a:lnTo>
                        <a:lnTo>
                          <a:pt x="383" y="372"/>
                        </a:lnTo>
                        <a:lnTo>
                          <a:pt x="374" y="364"/>
                        </a:lnTo>
                        <a:lnTo>
                          <a:pt x="366" y="372"/>
                        </a:lnTo>
                        <a:lnTo>
                          <a:pt x="366" y="381"/>
                        </a:lnTo>
                        <a:lnTo>
                          <a:pt x="357" y="398"/>
                        </a:lnTo>
                        <a:lnTo>
                          <a:pt x="366" y="398"/>
                        </a:lnTo>
                        <a:lnTo>
                          <a:pt x="357" y="415"/>
                        </a:lnTo>
                        <a:lnTo>
                          <a:pt x="340" y="423"/>
                        </a:lnTo>
                        <a:lnTo>
                          <a:pt x="340" y="449"/>
                        </a:lnTo>
                        <a:lnTo>
                          <a:pt x="340" y="457"/>
                        </a:lnTo>
                        <a:lnTo>
                          <a:pt x="315" y="499"/>
                        </a:lnTo>
                        <a:lnTo>
                          <a:pt x="289" y="508"/>
                        </a:lnTo>
                        <a:lnTo>
                          <a:pt x="281" y="508"/>
                        </a:lnTo>
                        <a:lnTo>
                          <a:pt x="238" y="516"/>
                        </a:lnTo>
                        <a:lnTo>
                          <a:pt x="230" y="516"/>
                        </a:lnTo>
                        <a:lnTo>
                          <a:pt x="196" y="516"/>
                        </a:lnTo>
                        <a:lnTo>
                          <a:pt x="187" y="516"/>
                        </a:lnTo>
                        <a:lnTo>
                          <a:pt x="153" y="516"/>
                        </a:lnTo>
                        <a:lnTo>
                          <a:pt x="145" y="516"/>
                        </a:lnTo>
                        <a:lnTo>
                          <a:pt x="111" y="525"/>
                        </a:lnTo>
                        <a:lnTo>
                          <a:pt x="102" y="525"/>
                        </a:lnTo>
                        <a:lnTo>
                          <a:pt x="77" y="525"/>
                        </a:lnTo>
                        <a:lnTo>
                          <a:pt x="60" y="525"/>
                        </a:lnTo>
                        <a:lnTo>
                          <a:pt x="26" y="533"/>
                        </a:lnTo>
                        <a:lnTo>
                          <a:pt x="0" y="533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234" name="Group 73"/>
                <p:cNvGrpSpPr>
                  <a:grpSpLocks/>
                </p:cNvGrpSpPr>
                <p:nvPr/>
              </p:nvGrpSpPr>
              <p:grpSpPr bwMode="auto">
                <a:xfrm>
                  <a:off x="1041400" y="1985963"/>
                  <a:ext cx="5849938" cy="3162300"/>
                  <a:chOff x="217" y="555"/>
                  <a:chExt cx="5317" cy="3288"/>
                </a:xfrm>
              </p:grpSpPr>
              <p:sp>
                <p:nvSpPr>
                  <p:cNvPr id="280" name="Freeform 74"/>
                  <p:cNvSpPr>
                    <a:spLocks/>
                  </p:cNvSpPr>
                  <p:nvPr/>
                </p:nvSpPr>
                <p:spPr bwMode="auto">
                  <a:xfrm>
                    <a:off x="464" y="555"/>
                    <a:ext cx="688" cy="492"/>
                  </a:xfrm>
                  <a:custGeom>
                    <a:avLst/>
                    <a:gdLst>
                      <a:gd name="T0" fmla="*/ 212 w 688"/>
                      <a:gd name="T1" fmla="*/ 119 h 492"/>
                      <a:gd name="T2" fmla="*/ 212 w 688"/>
                      <a:gd name="T3" fmla="*/ 102 h 492"/>
                      <a:gd name="T4" fmla="*/ 195 w 688"/>
                      <a:gd name="T5" fmla="*/ 60 h 492"/>
                      <a:gd name="T6" fmla="*/ 212 w 688"/>
                      <a:gd name="T7" fmla="*/ 60 h 492"/>
                      <a:gd name="T8" fmla="*/ 221 w 688"/>
                      <a:gd name="T9" fmla="*/ 34 h 492"/>
                      <a:gd name="T10" fmla="*/ 212 w 688"/>
                      <a:gd name="T11" fmla="*/ 9 h 492"/>
                      <a:gd name="T12" fmla="*/ 586 w 688"/>
                      <a:gd name="T13" fmla="*/ 102 h 492"/>
                      <a:gd name="T14" fmla="*/ 654 w 688"/>
                      <a:gd name="T15" fmla="*/ 237 h 492"/>
                      <a:gd name="T16" fmla="*/ 628 w 688"/>
                      <a:gd name="T17" fmla="*/ 356 h 492"/>
                      <a:gd name="T18" fmla="*/ 611 w 688"/>
                      <a:gd name="T19" fmla="*/ 449 h 492"/>
                      <a:gd name="T20" fmla="*/ 611 w 688"/>
                      <a:gd name="T21" fmla="*/ 466 h 492"/>
                      <a:gd name="T22" fmla="*/ 611 w 688"/>
                      <a:gd name="T23" fmla="*/ 483 h 492"/>
                      <a:gd name="T24" fmla="*/ 518 w 688"/>
                      <a:gd name="T25" fmla="*/ 475 h 492"/>
                      <a:gd name="T26" fmla="*/ 416 w 688"/>
                      <a:gd name="T27" fmla="*/ 458 h 492"/>
                      <a:gd name="T28" fmla="*/ 390 w 688"/>
                      <a:gd name="T29" fmla="*/ 449 h 492"/>
                      <a:gd name="T30" fmla="*/ 365 w 688"/>
                      <a:gd name="T31" fmla="*/ 458 h 492"/>
                      <a:gd name="T32" fmla="*/ 331 w 688"/>
                      <a:gd name="T33" fmla="*/ 458 h 492"/>
                      <a:gd name="T34" fmla="*/ 297 w 688"/>
                      <a:gd name="T35" fmla="*/ 458 h 492"/>
                      <a:gd name="T36" fmla="*/ 280 w 688"/>
                      <a:gd name="T37" fmla="*/ 449 h 492"/>
                      <a:gd name="T38" fmla="*/ 246 w 688"/>
                      <a:gd name="T39" fmla="*/ 449 h 492"/>
                      <a:gd name="T40" fmla="*/ 229 w 688"/>
                      <a:gd name="T41" fmla="*/ 449 h 492"/>
                      <a:gd name="T42" fmla="*/ 229 w 688"/>
                      <a:gd name="T43" fmla="*/ 441 h 492"/>
                      <a:gd name="T44" fmla="*/ 212 w 688"/>
                      <a:gd name="T45" fmla="*/ 432 h 492"/>
                      <a:gd name="T46" fmla="*/ 178 w 688"/>
                      <a:gd name="T47" fmla="*/ 424 h 492"/>
                      <a:gd name="T48" fmla="*/ 161 w 688"/>
                      <a:gd name="T49" fmla="*/ 432 h 492"/>
                      <a:gd name="T50" fmla="*/ 127 w 688"/>
                      <a:gd name="T51" fmla="*/ 432 h 492"/>
                      <a:gd name="T52" fmla="*/ 102 w 688"/>
                      <a:gd name="T53" fmla="*/ 415 h 492"/>
                      <a:gd name="T54" fmla="*/ 93 w 688"/>
                      <a:gd name="T55" fmla="*/ 398 h 492"/>
                      <a:gd name="T56" fmla="*/ 93 w 688"/>
                      <a:gd name="T57" fmla="*/ 373 h 492"/>
                      <a:gd name="T58" fmla="*/ 93 w 688"/>
                      <a:gd name="T59" fmla="*/ 348 h 492"/>
                      <a:gd name="T60" fmla="*/ 68 w 688"/>
                      <a:gd name="T61" fmla="*/ 331 h 492"/>
                      <a:gd name="T62" fmla="*/ 42 w 688"/>
                      <a:gd name="T63" fmla="*/ 314 h 492"/>
                      <a:gd name="T64" fmla="*/ 0 w 688"/>
                      <a:gd name="T65" fmla="*/ 297 h 492"/>
                      <a:gd name="T66" fmla="*/ 25 w 688"/>
                      <a:gd name="T67" fmla="*/ 288 h 492"/>
                      <a:gd name="T68" fmla="*/ 25 w 688"/>
                      <a:gd name="T69" fmla="*/ 254 h 492"/>
                      <a:gd name="T70" fmla="*/ 17 w 688"/>
                      <a:gd name="T71" fmla="*/ 246 h 492"/>
                      <a:gd name="T72" fmla="*/ 25 w 688"/>
                      <a:gd name="T73" fmla="*/ 221 h 492"/>
                      <a:gd name="T74" fmla="*/ 34 w 688"/>
                      <a:gd name="T75" fmla="*/ 212 h 492"/>
                      <a:gd name="T76" fmla="*/ 25 w 688"/>
                      <a:gd name="T77" fmla="*/ 187 h 492"/>
                      <a:gd name="T78" fmla="*/ 25 w 688"/>
                      <a:gd name="T79" fmla="*/ 127 h 492"/>
                      <a:gd name="T80" fmla="*/ 25 w 688"/>
                      <a:gd name="T81" fmla="*/ 43 h 492"/>
                      <a:gd name="T82" fmla="*/ 127 w 688"/>
                      <a:gd name="T83" fmla="*/ 93 h 492"/>
                      <a:gd name="T84" fmla="*/ 170 w 688"/>
                      <a:gd name="T85" fmla="*/ 102 h 492"/>
                      <a:gd name="T86" fmla="*/ 178 w 688"/>
                      <a:gd name="T87" fmla="*/ 136 h 492"/>
                      <a:gd name="T88" fmla="*/ 161 w 688"/>
                      <a:gd name="T89" fmla="*/ 136 h 492"/>
                      <a:gd name="T90" fmla="*/ 119 w 688"/>
                      <a:gd name="T91" fmla="*/ 187 h 492"/>
                      <a:gd name="T92" fmla="*/ 127 w 688"/>
                      <a:gd name="T93" fmla="*/ 187 h 492"/>
                      <a:gd name="T94" fmla="*/ 170 w 688"/>
                      <a:gd name="T95" fmla="*/ 153 h 492"/>
                      <a:gd name="T96" fmla="*/ 187 w 688"/>
                      <a:gd name="T97" fmla="*/ 161 h 492"/>
                      <a:gd name="T98" fmla="*/ 178 w 688"/>
                      <a:gd name="T99" fmla="*/ 187 h 492"/>
                      <a:gd name="T100" fmla="*/ 170 w 688"/>
                      <a:gd name="T101" fmla="*/ 204 h 492"/>
                      <a:gd name="T102" fmla="*/ 161 w 688"/>
                      <a:gd name="T103" fmla="*/ 212 h 492"/>
                      <a:gd name="T104" fmla="*/ 153 w 688"/>
                      <a:gd name="T105" fmla="*/ 204 h 492"/>
                      <a:gd name="T106" fmla="*/ 144 w 688"/>
                      <a:gd name="T107" fmla="*/ 212 h 492"/>
                      <a:gd name="T108" fmla="*/ 119 w 688"/>
                      <a:gd name="T109" fmla="*/ 212 h 492"/>
                      <a:gd name="T110" fmla="*/ 144 w 688"/>
                      <a:gd name="T111" fmla="*/ 229 h 492"/>
                      <a:gd name="T112" fmla="*/ 170 w 688"/>
                      <a:gd name="T113" fmla="*/ 212 h 492"/>
                      <a:gd name="T114" fmla="*/ 178 w 688"/>
                      <a:gd name="T115" fmla="*/ 212 h 492"/>
                      <a:gd name="T116" fmla="*/ 187 w 688"/>
                      <a:gd name="T117" fmla="*/ 187 h 492"/>
                      <a:gd name="T118" fmla="*/ 212 w 688"/>
                      <a:gd name="T119" fmla="*/ 136 h 492"/>
                      <a:gd name="T120" fmla="*/ 212 w 688"/>
                      <a:gd name="T121" fmla="*/ 102 h 492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w 688"/>
                      <a:gd name="T184" fmla="*/ 0 h 492"/>
                      <a:gd name="T185" fmla="*/ 688 w 688"/>
                      <a:gd name="T186" fmla="*/ 492 h 492"/>
                    </a:gdLst>
                    <a:ahLst/>
                    <a:cxnLst>
                      <a:cxn ang="T122">
                        <a:pos x="T0" y="T1"/>
                      </a:cxn>
                      <a:cxn ang="T123">
                        <a:pos x="T2" y="T3"/>
                      </a:cxn>
                      <a:cxn ang="T124">
                        <a:pos x="T4" y="T5"/>
                      </a:cxn>
                      <a:cxn ang="T125">
                        <a:pos x="T6" y="T7"/>
                      </a:cxn>
                      <a:cxn ang="T126">
                        <a:pos x="T8" y="T9"/>
                      </a:cxn>
                      <a:cxn ang="T127">
                        <a:pos x="T10" y="T11"/>
                      </a:cxn>
                      <a:cxn ang="T128">
                        <a:pos x="T12" y="T13"/>
                      </a:cxn>
                      <a:cxn ang="T129">
                        <a:pos x="T14" y="T15"/>
                      </a:cxn>
                      <a:cxn ang="T130">
                        <a:pos x="T16" y="T17"/>
                      </a:cxn>
                      <a:cxn ang="T131">
                        <a:pos x="T18" y="T19"/>
                      </a:cxn>
                      <a:cxn ang="T132">
                        <a:pos x="T20" y="T21"/>
                      </a:cxn>
                      <a:cxn ang="T133">
                        <a:pos x="T22" y="T23"/>
                      </a:cxn>
                      <a:cxn ang="T134">
                        <a:pos x="T24" y="T25"/>
                      </a:cxn>
                      <a:cxn ang="T135">
                        <a:pos x="T26" y="T27"/>
                      </a:cxn>
                      <a:cxn ang="T136">
                        <a:pos x="T28" y="T29"/>
                      </a:cxn>
                      <a:cxn ang="T137">
                        <a:pos x="T30" y="T31"/>
                      </a:cxn>
                      <a:cxn ang="T138">
                        <a:pos x="T32" y="T33"/>
                      </a:cxn>
                      <a:cxn ang="T139">
                        <a:pos x="T34" y="T35"/>
                      </a:cxn>
                      <a:cxn ang="T140">
                        <a:pos x="T36" y="T37"/>
                      </a:cxn>
                      <a:cxn ang="T141">
                        <a:pos x="T38" y="T39"/>
                      </a:cxn>
                      <a:cxn ang="T142">
                        <a:pos x="T40" y="T41"/>
                      </a:cxn>
                      <a:cxn ang="T143">
                        <a:pos x="T42" y="T43"/>
                      </a:cxn>
                      <a:cxn ang="T144">
                        <a:pos x="T44" y="T45"/>
                      </a:cxn>
                      <a:cxn ang="T145">
                        <a:pos x="T46" y="T47"/>
                      </a:cxn>
                      <a:cxn ang="T146">
                        <a:pos x="T48" y="T49"/>
                      </a:cxn>
                      <a:cxn ang="T147">
                        <a:pos x="T50" y="T51"/>
                      </a:cxn>
                      <a:cxn ang="T148">
                        <a:pos x="T52" y="T53"/>
                      </a:cxn>
                      <a:cxn ang="T149">
                        <a:pos x="T54" y="T55"/>
                      </a:cxn>
                      <a:cxn ang="T150">
                        <a:pos x="T56" y="T57"/>
                      </a:cxn>
                      <a:cxn ang="T151">
                        <a:pos x="T58" y="T59"/>
                      </a:cxn>
                      <a:cxn ang="T152">
                        <a:pos x="T60" y="T61"/>
                      </a:cxn>
                      <a:cxn ang="T153">
                        <a:pos x="T62" y="T63"/>
                      </a:cxn>
                      <a:cxn ang="T154">
                        <a:pos x="T64" y="T65"/>
                      </a:cxn>
                      <a:cxn ang="T155">
                        <a:pos x="T66" y="T67"/>
                      </a:cxn>
                      <a:cxn ang="T156">
                        <a:pos x="T68" y="T69"/>
                      </a:cxn>
                      <a:cxn ang="T157">
                        <a:pos x="T70" y="T71"/>
                      </a:cxn>
                      <a:cxn ang="T158">
                        <a:pos x="T72" y="T73"/>
                      </a:cxn>
                      <a:cxn ang="T159">
                        <a:pos x="T74" y="T75"/>
                      </a:cxn>
                      <a:cxn ang="T160">
                        <a:pos x="T76" y="T77"/>
                      </a:cxn>
                      <a:cxn ang="T161">
                        <a:pos x="T78" y="T79"/>
                      </a:cxn>
                      <a:cxn ang="T162">
                        <a:pos x="T80" y="T81"/>
                      </a:cxn>
                      <a:cxn ang="T163">
                        <a:pos x="T82" y="T83"/>
                      </a:cxn>
                      <a:cxn ang="T164">
                        <a:pos x="T84" y="T85"/>
                      </a:cxn>
                      <a:cxn ang="T165">
                        <a:pos x="T86" y="T87"/>
                      </a:cxn>
                      <a:cxn ang="T166">
                        <a:pos x="T88" y="T89"/>
                      </a:cxn>
                      <a:cxn ang="T167">
                        <a:pos x="T90" y="T91"/>
                      </a:cxn>
                      <a:cxn ang="T168">
                        <a:pos x="T92" y="T93"/>
                      </a:cxn>
                      <a:cxn ang="T169">
                        <a:pos x="T94" y="T95"/>
                      </a:cxn>
                      <a:cxn ang="T170">
                        <a:pos x="T96" y="T97"/>
                      </a:cxn>
                      <a:cxn ang="T171">
                        <a:pos x="T98" y="T99"/>
                      </a:cxn>
                      <a:cxn ang="T172">
                        <a:pos x="T100" y="T101"/>
                      </a:cxn>
                      <a:cxn ang="T173">
                        <a:pos x="T102" y="T103"/>
                      </a:cxn>
                      <a:cxn ang="T174">
                        <a:pos x="T104" y="T105"/>
                      </a:cxn>
                      <a:cxn ang="T175">
                        <a:pos x="T106" y="T107"/>
                      </a:cxn>
                      <a:cxn ang="T176">
                        <a:pos x="T108" y="T109"/>
                      </a:cxn>
                      <a:cxn ang="T177">
                        <a:pos x="T110" y="T111"/>
                      </a:cxn>
                      <a:cxn ang="T178">
                        <a:pos x="T112" y="T113"/>
                      </a:cxn>
                      <a:cxn ang="T179">
                        <a:pos x="T114" y="T115"/>
                      </a:cxn>
                      <a:cxn ang="T180">
                        <a:pos x="T116" y="T117"/>
                      </a:cxn>
                      <a:cxn ang="T181">
                        <a:pos x="T118" y="T119"/>
                      </a:cxn>
                      <a:cxn ang="T182">
                        <a:pos x="T120" y="T121"/>
                      </a:cxn>
                    </a:cxnLst>
                    <a:rect l="T183" t="T184" r="T185" b="T186"/>
                    <a:pathLst>
                      <a:path w="688" h="492">
                        <a:moveTo>
                          <a:pt x="212" y="102"/>
                        </a:moveTo>
                        <a:lnTo>
                          <a:pt x="212" y="102"/>
                        </a:lnTo>
                        <a:lnTo>
                          <a:pt x="204" y="110"/>
                        </a:lnTo>
                        <a:lnTo>
                          <a:pt x="212" y="119"/>
                        </a:lnTo>
                        <a:lnTo>
                          <a:pt x="204" y="110"/>
                        </a:lnTo>
                        <a:lnTo>
                          <a:pt x="204" y="102"/>
                        </a:lnTo>
                        <a:lnTo>
                          <a:pt x="204" y="93"/>
                        </a:lnTo>
                        <a:lnTo>
                          <a:pt x="212" y="102"/>
                        </a:lnTo>
                        <a:lnTo>
                          <a:pt x="221" y="93"/>
                        </a:lnTo>
                        <a:lnTo>
                          <a:pt x="204" y="76"/>
                        </a:lnTo>
                        <a:lnTo>
                          <a:pt x="195" y="76"/>
                        </a:lnTo>
                        <a:lnTo>
                          <a:pt x="195" y="60"/>
                        </a:lnTo>
                        <a:lnTo>
                          <a:pt x="204" y="60"/>
                        </a:lnTo>
                        <a:lnTo>
                          <a:pt x="212" y="68"/>
                        </a:lnTo>
                        <a:lnTo>
                          <a:pt x="212" y="60"/>
                        </a:lnTo>
                        <a:lnTo>
                          <a:pt x="221" y="51"/>
                        </a:lnTo>
                        <a:lnTo>
                          <a:pt x="221" y="43"/>
                        </a:lnTo>
                        <a:lnTo>
                          <a:pt x="221" y="34"/>
                        </a:lnTo>
                        <a:lnTo>
                          <a:pt x="212" y="26"/>
                        </a:lnTo>
                        <a:lnTo>
                          <a:pt x="204" y="9"/>
                        </a:lnTo>
                        <a:lnTo>
                          <a:pt x="204" y="0"/>
                        </a:lnTo>
                        <a:lnTo>
                          <a:pt x="212" y="9"/>
                        </a:lnTo>
                        <a:lnTo>
                          <a:pt x="212" y="0"/>
                        </a:lnTo>
                        <a:lnTo>
                          <a:pt x="365" y="43"/>
                        </a:lnTo>
                        <a:lnTo>
                          <a:pt x="535" y="85"/>
                        </a:lnTo>
                        <a:lnTo>
                          <a:pt x="586" y="102"/>
                        </a:lnTo>
                        <a:lnTo>
                          <a:pt x="654" y="110"/>
                        </a:lnTo>
                        <a:lnTo>
                          <a:pt x="688" y="119"/>
                        </a:lnTo>
                        <a:lnTo>
                          <a:pt x="679" y="144"/>
                        </a:lnTo>
                        <a:lnTo>
                          <a:pt x="654" y="237"/>
                        </a:lnTo>
                        <a:lnTo>
                          <a:pt x="654" y="246"/>
                        </a:lnTo>
                        <a:lnTo>
                          <a:pt x="637" y="322"/>
                        </a:lnTo>
                        <a:lnTo>
                          <a:pt x="637" y="339"/>
                        </a:lnTo>
                        <a:lnTo>
                          <a:pt x="628" y="356"/>
                        </a:lnTo>
                        <a:lnTo>
                          <a:pt x="611" y="424"/>
                        </a:lnTo>
                        <a:lnTo>
                          <a:pt x="611" y="441"/>
                        </a:lnTo>
                        <a:lnTo>
                          <a:pt x="611" y="449"/>
                        </a:lnTo>
                        <a:lnTo>
                          <a:pt x="611" y="458"/>
                        </a:lnTo>
                        <a:lnTo>
                          <a:pt x="611" y="466"/>
                        </a:lnTo>
                        <a:lnTo>
                          <a:pt x="611" y="475"/>
                        </a:lnTo>
                        <a:lnTo>
                          <a:pt x="611" y="483"/>
                        </a:lnTo>
                        <a:lnTo>
                          <a:pt x="603" y="483"/>
                        </a:lnTo>
                        <a:lnTo>
                          <a:pt x="611" y="483"/>
                        </a:lnTo>
                        <a:lnTo>
                          <a:pt x="611" y="492"/>
                        </a:lnTo>
                        <a:lnTo>
                          <a:pt x="560" y="483"/>
                        </a:lnTo>
                        <a:lnTo>
                          <a:pt x="552" y="483"/>
                        </a:lnTo>
                        <a:lnTo>
                          <a:pt x="518" y="475"/>
                        </a:lnTo>
                        <a:lnTo>
                          <a:pt x="433" y="449"/>
                        </a:lnTo>
                        <a:lnTo>
                          <a:pt x="424" y="458"/>
                        </a:lnTo>
                        <a:lnTo>
                          <a:pt x="416" y="458"/>
                        </a:lnTo>
                        <a:lnTo>
                          <a:pt x="407" y="458"/>
                        </a:lnTo>
                        <a:lnTo>
                          <a:pt x="399" y="458"/>
                        </a:lnTo>
                        <a:lnTo>
                          <a:pt x="390" y="458"/>
                        </a:lnTo>
                        <a:lnTo>
                          <a:pt x="390" y="449"/>
                        </a:lnTo>
                        <a:lnTo>
                          <a:pt x="382" y="449"/>
                        </a:lnTo>
                        <a:lnTo>
                          <a:pt x="373" y="449"/>
                        </a:lnTo>
                        <a:lnTo>
                          <a:pt x="365" y="458"/>
                        </a:lnTo>
                        <a:lnTo>
                          <a:pt x="348" y="449"/>
                        </a:lnTo>
                        <a:lnTo>
                          <a:pt x="348" y="458"/>
                        </a:lnTo>
                        <a:lnTo>
                          <a:pt x="339" y="458"/>
                        </a:lnTo>
                        <a:lnTo>
                          <a:pt x="331" y="458"/>
                        </a:lnTo>
                        <a:lnTo>
                          <a:pt x="323" y="458"/>
                        </a:lnTo>
                        <a:lnTo>
                          <a:pt x="314" y="458"/>
                        </a:lnTo>
                        <a:lnTo>
                          <a:pt x="306" y="458"/>
                        </a:lnTo>
                        <a:lnTo>
                          <a:pt x="297" y="458"/>
                        </a:lnTo>
                        <a:lnTo>
                          <a:pt x="289" y="458"/>
                        </a:lnTo>
                        <a:lnTo>
                          <a:pt x="289" y="449"/>
                        </a:lnTo>
                        <a:lnTo>
                          <a:pt x="280" y="449"/>
                        </a:lnTo>
                        <a:lnTo>
                          <a:pt x="272" y="449"/>
                        </a:lnTo>
                        <a:lnTo>
                          <a:pt x="255" y="449"/>
                        </a:lnTo>
                        <a:lnTo>
                          <a:pt x="255" y="458"/>
                        </a:lnTo>
                        <a:lnTo>
                          <a:pt x="246" y="449"/>
                        </a:lnTo>
                        <a:lnTo>
                          <a:pt x="238" y="449"/>
                        </a:lnTo>
                        <a:lnTo>
                          <a:pt x="229" y="449"/>
                        </a:lnTo>
                        <a:lnTo>
                          <a:pt x="229" y="441"/>
                        </a:lnTo>
                        <a:lnTo>
                          <a:pt x="221" y="441"/>
                        </a:lnTo>
                        <a:lnTo>
                          <a:pt x="212" y="432"/>
                        </a:lnTo>
                        <a:lnTo>
                          <a:pt x="204" y="432"/>
                        </a:lnTo>
                        <a:lnTo>
                          <a:pt x="187" y="432"/>
                        </a:lnTo>
                        <a:lnTo>
                          <a:pt x="178" y="424"/>
                        </a:lnTo>
                        <a:lnTo>
                          <a:pt x="170" y="424"/>
                        </a:lnTo>
                        <a:lnTo>
                          <a:pt x="161" y="432"/>
                        </a:lnTo>
                        <a:lnTo>
                          <a:pt x="153" y="432"/>
                        </a:lnTo>
                        <a:lnTo>
                          <a:pt x="136" y="432"/>
                        </a:lnTo>
                        <a:lnTo>
                          <a:pt x="127" y="432"/>
                        </a:lnTo>
                        <a:lnTo>
                          <a:pt x="119" y="424"/>
                        </a:lnTo>
                        <a:lnTo>
                          <a:pt x="110" y="424"/>
                        </a:lnTo>
                        <a:lnTo>
                          <a:pt x="102" y="415"/>
                        </a:lnTo>
                        <a:lnTo>
                          <a:pt x="93" y="415"/>
                        </a:lnTo>
                        <a:lnTo>
                          <a:pt x="93" y="407"/>
                        </a:lnTo>
                        <a:lnTo>
                          <a:pt x="93" y="398"/>
                        </a:lnTo>
                        <a:lnTo>
                          <a:pt x="93" y="390"/>
                        </a:lnTo>
                        <a:lnTo>
                          <a:pt x="93" y="381"/>
                        </a:lnTo>
                        <a:lnTo>
                          <a:pt x="102" y="381"/>
                        </a:lnTo>
                        <a:lnTo>
                          <a:pt x="93" y="373"/>
                        </a:lnTo>
                        <a:lnTo>
                          <a:pt x="102" y="373"/>
                        </a:lnTo>
                        <a:lnTo>
                          <a:pt x="93" y="356"/>
                        </a:lnTo>
                        <a:lnTo>
                          <a:pt x="93" y="348"/>
                        </a:lnTo>
                        <a:lnTo>
                          <a:pt x="85" y="339"/>
                        </a:lnTo>
                        <a:lnTo>
                          <a:pt x="76" y="331"/>
                        </a:lnTo>
                        <a:lnTo>
                          <a:pt x="68" y="331"/>
                        </a:lnTo>
                        <a:lnTo>
                          <a:pt x="68" y="339"/>
                        </a:lnTo>
                        <a:lnTo>
                          <a:pt x="59" y="331"/>
                        </a:lnTo>
                        <a:lnTo>
                          <a:pt x="51" y="314"/>
                        </a:lnTo>
                        <a:lnTo>
                          <a:pt x="42" y="314"/>
                        </a:lnTo>
                        <a:lnTo>
                          <a:pt x="34" y="305"/>
                        </a:lnTo>
                        <a:lnTo>
                          <a:pt x="17" y="305"/>
                        </a:lnTo>
                        <a:lnTo>
                          <a:pt x="8" y="297"/>
                        </a:lnTo>
                        <a:lnTo>
                          <a:pt x="0" y="297"/>
                        </a:lnTo>
                        <a:lnTo>
                          <a:pt x="17" y="254"/>
                        </a:lnTo>
                        <a:lnTo>
                          <a:pt x="17" y="263"/>
                        </a:lnTo>
                        <a:lnTo>
                          <a:pt x="8" y="288"/>
                        </a:lnTo>
                        <a:lnTo>
                          <a:pt x="25" y="288"/>
                        </a:lnTo>
                        <a:lnTo>
                          <a:pt x="17" y="280"/>
                        </a:lnTo>
                        <a:lnTo>
                          <a:pt x="25" y="271"/>
                        </a:lnTo>
                        <a:lnTo>
                          <a:pt x="25" y="263"/>
                        </a:lnTo>
                        <a:lnTo>
                          <a:pt x="25" y="254"/>
                        </a:lnTo>
                        <a:lnTo>
                          <a:pt x="42" y="246"/>
                        </a:lnTo>
                        <a:lnTo>
                          <a:pt x="34" y="246"/>
                        </a:lnTo>
                        <a:lnTo>
                          <a:pt x="17" y="246"/>
                        </a:lnTo>
                        <a:lnTo>
                          <a:pt x="17" y="237"/>
                        </a:lnTo>
                        <a:lnTo>
                          <a:pt x="17" y="221"/>
                        </a:lnTo>
                        <a:lnTo>
                          <a:pt x="25" y="221"/>
                        </a:lnTo>
                        <a:lnTo>
                          <a:pt x="25" y="229"/>
                        </a:lnTo>
                        <a:lnTo>
                          <a:pt x="25" y="221"/>
                        </a:lnTo>
                        <a:lnTo>
                          <a:pt x="51" y="221"/>
                        </a:lnTo>
                        <a:lnTo>
                          <a:pt x="34" y="212"/>
                        </a:lnTo>
                        <a:lnTo>
                          <a:pt x="34" y="204"/>
                        </a:lnTo>
                        <a:lnTo>
                          <a:pt x="25" y="204"/>
                        </a:lnTo>
                        <a:lnTo>
                          <a:pt x="17" y="212"/>
                        </a:lnTo>
                        <a:lnTo>
                          <a:pt x="25" y="187"/>
                        </a:lnTo>
                        <a:lnTo>
                          <a:pt x="25" y="170"/>
                        </a:lnTo>
                        <a:lnTo>
                          <a:pt x="25" y="161"/>
                        </a:lnTo>
                        <a:lnTo>
                          <a:pt x="25" y="136"/>
                        </a:lnTo>
                        <a:lnTo>
                          <a:pt x="25" y="127"/>
                        </a:lnTo>
                        <a:lnTo>
                          <a:pt x="25" y="102"/>
                        </a:lnTo>
                        <a:lnTo>
                          <a:pt x="17" y="93"/>
                        </a:lnTo>
                        <a:lnTo>
                          <a:pt x="17" y="51"/>
                        </a:lnTo>
                        <a:lnTo>
                          <a:pt x="25" y="43"/>
                        </a:lnTo>
                        <a:lnTo>
                          <a:pt x="25" y="26"/>
                        </a:lnTo>
                        <a:lnTo>
                          <a:pt x="42" y="34"/>
                        </a:lnTo>
                        <a:lnTo>
                          <a:pt x="76" y="68"/>
                        </a:lnTo>
                        <a:lnTo>
                          <a:pt x="127" y="93"/>
                        </a:lnTo>
                        <a:lnTo>
                          <a:pt x="153" y="93"/>
                        </a:lnTo>
                        <a:lnTo>
                          <a:pt x="161" y="102"/>
                        </a:lnTo>
                        <a:lnTo>
                          <a:pt x="161" y="110"/>
                        </a:lnTo>
                        <a:lnTo>
                          <a:pt x="170" y="102"/>
                        </a:lnTo>
                        <a:lnTo>
                          <a:pt x="178" y="102"/>
                        </a:lnTo>
                        <a:lnTo>
                          <a:pt x="178" y="110"/>
                        </a:lnTo>
                        <a:lnTo>
                          <a:pt x="178" y="136"/>
                        </a:lnTo>
                        <a:lnTo>
                          <a:pt x="170" y="144"/>
                        </a:lnTo>
                        <a:lnTo>
                          <a:pt x="170" y="136"/>
                        </a:lnTo>
                        <a:lnTo>
                          <a:pt x="161" y="136"/>
                        </a:lnTo>
                        <a:lnTo>
                          <a:pt x="153" y="161"/>
                        </a:lnTo>
                        <a:lnTo>
                          <a:pt x="144" y="161"/>
                        </a:lnTo>
                        <a:lnTo>
                          <a:pt x="127" y="178"/>
                        </a:lnTo>
                        <a:lnTo>
                          <a:pt x="119" y="187"/>
                        </a:lnTo>
                        <a:lnTo>
                          <a:pt x="127" y="195"/>
                        </a:lnTo>
                        <a:lnTo>
                          <a:pt x="153" y="187"/>
                        </a:lnTo>
                        <a:lnTo>
                          <a:pt x="127" y="195"/>
                        </a:lnTo>
                        <a:lnTo>
                          <a:pt x="127" y="187"/>
                        </a:lnTo>
                        <a:lnTo>
                          <a:pt x="136" y="170"/>
                        </a:lnTo>
                        <a:lnTo>
                          <a:pt x="153" y="161"/>
                        </a:lnTo>
                        <a:lnTo>
                          <a:pt x="161" y="161"/>
                        </a:lnTo>
                        <a:lnTo>
                          <a:pt x="170" y="153"/>
                        </a:lnTo>
                        <a:lnTo>
                          <a:pt x="187" y="144"/>
                        </a:lnTo>
                        <a:lnTo>
                          <a:pt x="187" y="136"/>
                        </a:lnTo>
                        <a:lnTo>
                          <a:pt x="195" y="136"/>
                        </a:lnTo>
                        <a:lnTo>
                          <a:pt x="187" y="161"/>
                        </a:lnTo>
                        <a:lnTo>
                          <a:pt x="178" y="161"/>
                        </a:lnTo>
                        <a:lnTo>
                          <a:pt x="178" y="178"/>
                        </a:lnTo>
                        <a:lnTo>
                          <a:pt x="178" y="187"/>
                        </a:lnTo>
                        <a:lnTo>
                          <a:pt x="170" y="195"/>
                        </a:lnTo>
                        <a:lnTo>
                          <a:pt x="170" y="204"/>
                        </a:lnTo>
                        <a:lnTo>
                          <a:pt x="170" y="212"/>
                        </a:lnTo>
                        <a:lnTo>
                          <a:pt x="161" y="212"/>
                        </a:lnTo>
                        <a:lnTo>
                          <a:pt x="153" y="212"/>
                        </a:lnTo>
                        <a:lnTo>
                          <a:pt x="161" y="195"/>
                        </a:lnTo>
                        <a:lnTo>
                          <a:pt x="153" y="204"/>
                        </a:lnTo>
                        <a:lnTo>
                          <a:pt x="153" y="212"/>
                        </a:lnTo>
                        <a:lnTo>
                          <a:pt x="144" y="221"/>
                        </a:lnTo>
                        <a:lnTo>
                          <a:pt x="144" y="212"/>
                        </a:lnTo>
                        <a:lnTo>
                          <a:pt x="153" y="204"/>
                        </a:lnTo>
                        <a:lnTo>
                          <a:pt x="153" y="195"/>
                        </a:lnTo>
                        <a:lnTo>
                          <a:pt x="144" y="204"/>
                        </a:lnTo>
                        <a:lnTo>
                          <a:pt x="119" y="212"/>
                        </a:lnTo>
                        <a:lnTo>
                          <a:pt x="119" y="221"/>
                        </a:lnTo>
                        <a:lnTo>
                          <a:pt x="127" y="229"/>
                        </a:lnTo>
                        <a:lnTo>
                          <a:pt x="144" y="229"/>
                        </a:lnTo>
                        <a:lnTo>
                          <a:pt x="144" y="237"/>
                        </a:lnTo>
                        <a:lnTo>
                          <a:pt x="144" y="229"/>
                        </a:lnTo>
                        <a:lnTo>
                          <a:pt x="161" y="221"/>
                        </a:lnTo>
                        <a:lnTo>
                          <a:pt x="170" y="212"/>
                        </a:lnTo>
                        <a:lnTo>
                          <a:pt x="178" y="221"/>
                        </a:lnTo>
                        <a:lnTo>
                          <a:pt x="178" y="212"/>
                        </a:lnTo>
                        <a:lnTo>
                          <a:pt x="187" y="212"/>
                        </a:lnTo>
                        <a:lnTo>
                          <a:pt x="187" y="204"/>
                        </a:lnTo>
                        <a:lnTo>
                          <a:pt x="187" y="187"/>
                        </a:lnTo>
                        <a:lnTo>
                          <a:pt x="195" y="178"/>
                        </a:lnTo>
                        <a:lnTo>
                          <a:pt x="195" y="170"/>
                        </a:lnTo>
                        <a:lnTo>
                          <a:pt x="195" y="153"/>
                        </a:lnTo>
                        <a:lnTo>
                          <a:pt x="212" y="136"/>
                        </a:lnTo>
                        <a:lnTo>
                          <a:pt x="221" y="136"/>
                        </a:lnTo>
                        <a:lnTo>
                          <a:pt x="212" y="110"/>
                        </a:lnTo>
                        <a:lnTo>
                          <a:pt x="212" y="102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281" name="Freeform 75"/>
                  <p:cNvSpPr>
                    <a:spLocks/>
                  </p:cNvSpPr>
                  <p:nvPr/>
                </p:nvSpPr>
                <p:spPr bwMode="auto">
                  <a:xfrm>
                    <a:off x="625" y="589"/>
                    <a:ext cx="17" cy="26"/>
                  </a:xfrm>
                  <a:custGeom>
                    <a:avLst/>
                    <a:gdLst>
                      <a:gd name="T0" fmla="*/ 9 w 17"/>
                      <a:gd name="T1" fmla="*/ 26 h 26"/>
                      <a:gd name="T2" fmla="*/ 0 w 17"/>
                      <a:gd name="T3" fmla="*/ 17 h 26"/>
                      <a:gd name="T4" fmla="*/ 0 w 17"/>
                      <a:gd name="T5" fmla="*/ 17 h 26"/>
                      <a:gd name="T6" fmla="*/ 0 w 17"/>
                      <a:gd name="T7" fmla="*/ 9 h 26"/>
                      <a:gd name="T8" fmla="*/ 9 w 17"/>
                      <a:gd name="T9" fmla="*/ 0 h 26"/>
                      <a:gd name="T10" fmla="*/ 9 w 17"/>
                      <a:gd name="T11" fmla="*/ 0 h 26"/>
                      <a:gd name="T12" fmla="*/ 17 w 17"/>
                      <a:gd name="T13" fmla="*/ 9 h 26"/>
                      <a:gd name="T14" fmla="*/ 9 w 17"/>
                      <a:gd name="T15" fmla="*/ 17 h 26"/>
                      <a:gd name="T16" fmla="*/ 17 w 17"/>
                      <a:gd name="T17" fmla="*/ 17 h 26"/>
                      <a:gd name="T18" fmla="*/ 9 w 17"/>
                      <a:gd name="T19" fmla="*/ 17 h 26"/>
                      <a:gd name="T20" fmla="*/ 9 w 17"/>
                      <a:gd name="T21" fmla="*/ 17 h 26"/>
                      <a:gd name="T22" fmla="*/ 9 w 17"/>
                      <a:gd name="T23" fmla="*/ 26 h 2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"/>
                      <a:gd name="T37" fmla="*/ 0 h 26"/>
                      <a:gd name="T38" fmla="*/ 17 w 17"/>
                      <a:gd name="T39" fmla="*/ 26 h 2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" h="26">
                        <a:moveTo>
                          <a:pt x="9" y="26"/>
                        </a:moveTo>
                        <a:lnTo>
                          <a:pt x="0" y="17"/>
                        </a:lnTo>
                        <a:lnTo>
                          <a:pt x="0" y="9"/>
                        </a:lnTo>
                        <a:lnTo>
                          <a:pt x="9" y="0"/>
                        </a:lnTo>
                        <a:lnTo>
                          <a:pt x="17" y="9"/>
                        </a:lnTo>
                        <a:lnTo>
                          <a:pt x="9" y="17"/>
                        </a:lnTo>
                        <a:lnTo>
                          <a:pt x="17" y="17"/>
                        </a:lnTo>
                        <a:lnTo>
                          <a:pt x="9" y="17"/>
                        </a:lnTo>
                        <a:lnTo>
                          <a:pt x="9" y="26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282" name="Freeform 76"/>
                  <p:cNvSpPr>
                    <a:spLocks/>
                  </p:cNvSpPr>
                  <p:nvPr/>
                </p:nvSpPr>
                <p:spPr bwMode="auto">
                  <a:xfrm>
                    <a:off x="642" y="631"/>
                    <a:ext cx="34" cy="68"/>
                  </a:xfrm>
                  <a:custGeom>
                    <a:avLst/>
                    <a:gdLst>
                      <a:gd name="T0" fmla="*/ 9 w 34"/>
                      <a:gd name="T1" fmla="*/ 9 h 68"/>
                      <a:gd name="T2" fmla="*/ 17 w 34"/>
                      <a:gd name="T3" fmla="*/ 0 h 68"/>
                      <a:gd name="T4" fmla="*/ 26 w 34"/>
                      <a:gd name="T5" fmla="*/ 0 h 68"/>
                      <a:gd name="T6" fmla="*/ 26 w 34"/>
                      <a:gd name="T7" fmla="*/ 9 h 68"/>
                      <a:gd name="T8" fmla="*/ 26 w 34"/>
                      <a:gd name="T9" fmla="*/ 17 h 68"/>
                      <a:gd name="T10" fmla="*/ 17 w 34"/>
                      <a:gd name="T11" fmla="*/ 9 h 68"/>
                      <a:gd name="T12" fmla="*/ 9 w 34"/>
                      <a:gd name="T13" fmla="*/ 17 h 68"/>
                      <a:gd name="T14" fmla="*/ 17 w 34"/>
                      <a:gd name="T15" fmla="*/ 26 h 68"/>
                      <a:gd name="T16" fmla="*/ 17 w 34"/>
                      <a:gd name="T17" fmla="*/ 43 h 68"/>
                      <a:gd name="T18" fmla="*/ 26 w 34"/>
                      <a:gd name="T19" fmla="*/ 43 h 68"/>
                      <a:gd name="T20" fmla="*/ 34 w 34"/>
                      <a:gd name="T21" fmla="*/ 51 h 68"/>
                      <a:gd name="T22" fmla="*/ 26 w 34"/>
                      <a:gd name="T23" fmla="*/ 60 h 68"/>
                      <a:gd name="T24" fmla="*/ 26 w 34"/>
                      <a:gd name="T25" fmla="*/ 68 h 68"/>
                      <a:gd name="T26" fmla="*/ 17 w 34"/>
                      <a:gd name="T27" fmla="*/ 60 h 68"/>
                      <a:gd name="T28" fmla="*/ 17 w 34"/>
                      <a:gd name="T29" fmla="*/ 51 h 68"/>
                      <a:gd name="T30" fmla="*/ 17 w 34"/>
                      <a:gd name="T31" fmla="*/ 51 h 68"/>
                      <a:gd name="T32" fmla="*/ 9 w 34"/>
                      <a:gd name="T33" fmla="*/ 43 h 68"/>
                      <a:gd name="T34" fmla="*/ 9 w 34"/>
                      <a:gd name="T35" fmla="*/ 26 h 68"/>
                      <a:gd name="T36" fmla="*/ 0 w 34"/>
                      <a:gd name="T37" fmla="*/ 17 h 68"/>
                      <a:gd name="T38" fmla="*/ 9 w 34"/>
                      <a:gd name="T39" fmla="*/ 9 h 68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34"/>
                      <a:gd name="T61" fmla="*/ 0 h 68"/>
                      <a:gd name="T62" fmla="*/ 34 w 34"/>
                      <a:gd name="T63" fmla="*/ 68 h 68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34" h="68">
                        <a:moveTo>
                          <a:pt x="9" y="9"/>
                        </a:moveTo>
                        <a:lnTo>
                          <a:pt x="17" y="0"/>
                        </a:lnTo>
                        <a:lnTo>
                          <a:pt x="26" y="0"/>
                        </a:lnTo>
                        <a:lnTo>
                          <a:pt x="26" y="9"/>
                        </a:lnTo>
                        <a:lnTo>
                          <a:pt x="26" y="17"/>
                        </a:lnTo>
                        <a:lnTo>
                          <a:pt x="17" y="9"/>
                        </a:lnTo>
                        <a:lnTo>
                          <a:pt x="9" y="17"/>
                        </a:lnTo>
                        <a:lnTo>
                          <a:pt x="17" y="26"/>
                        </a:lnTo>
                        <a:lnTo>
                          <a:pt x="17" y="43"/>
                        </a:lnTo>
                        <a:lnTo>
                          <a:pt x="26" y="43"/>
                        </a:lnTo>
                        <a:lnTo>
                          <a:pt x="34" y="51"/>
                        </a:lnTo>
                        <a:lnTo>
                          <a:pt x="26" y="60"/>
                        </a:lnTo>
                        <a:lnTo>
                          <a:pt x="26" y="68"/>
                        </a:lnTo>
                        <a:lnTo>
                          <a:pt x="17" y="60"/>
                        </a:lnTo>
                        <a:lnTo>
                          <a:pt x="17" y="51"/>
                        </a:lnTo>
                        <a:lnTo>
                          <a:pt x="9" y="43"/>
                        </a:lnTo>
                        <a:lnTo>
                          <a:pt x="9" y="26"/>
                        </a:lnTo>
                        <a:lnTo>
                          <a:pt x="0" y="17"/>
                        </a:lnTo>
                        <a:lnTo>
                          <a:pt x="9" y="9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283" name="Freeform 77"/>
                  <p:cNvSpPr>
                    <a:spLocks/>
                  </p:cNvSpPr>
                  <p:nvPr/>
                </p:nvSpPr>
                <p:spPr bwMode="auto">
                  <a:xfrm>
                    <a:off x="1203" y="691"/>
                    <a:ext cx="1044" cy="661"/>
                  </a:xfrm>
                  <a:custGeom>
                    <a:avLst/>
                    <a:gdLst>
                      <a:gd name="T0" fmla="*/ 322 w 1044"/>
                      <a:gd name="T1" fmla="*/ 627 h 661"/>
                      <a:gd name="T2" fmla="*/ 322 w 1044"/>
                      <a:gd name="T3" fmla="*/ 635 h 661"/>
                      <a:gd name="T4" fmla="*/ 305 w 1044"/>
                      <a:gd name="T5" fmla="*/ 635 h 661"/>
                      <a:gd name="T6" fmla="*/ 288 w 1044"/>
                      <a:gd name="T7" fmla="*/ 635 h 661"/>
                      <a:gd name="T8" fmla="*/ 271 w 1044"/>
                      <a:gd name="T9" fmla="*/ 627 h 661"/>
                      <a:gd name="T10" fmla="*/ 254 w 1044"/>
                      <a:gd name="T11" fmla="*/ 627 h 661"/>
                      <a:gd name="T12" fmla="*/ 237 w 1044"/>
                      <a:gd name="T13" fmla="*/ 627 h 661"/>
                      <a:gd name="T14" fmla="*/ 220 w 1044"/>
                      <a:gd name="T15" fmla="*/ 627 h 661"/>
                      <a:gd name="T16" fmla="*/ 195 w 1044"/>
                      <a:gd name="T17" fmla="*/ 627 h 661"/>
                      <a:gd name="T18" fmla="*/ 186 w 1044"/>
                      <a:gd name="T19" fmla="*/ 635 h 661"/>
                      <a:gd name="T20" fmla="*/ 178 w 1044"/>
                      <a:gd name="T21" fmla="*/ 627 h 661"/>
                      <a:gd name="T22" fmla="*/ 178 w 1044"/>
                      <a:gd name="T23" fmla="*/ 601 h 661"/>
                      <a:gd name="T24" fmla="*/ 178 w 1044"/>
                      <a:gd name="T25" fmla="*/ 584 h 661"/>
                      <a:gd name="T26" fmla="*/ 161 w 1044"/>
                      <a:gd name="T27" fmla="*/ 576 h 661"/>
                      <a:gd name="T28" fmla="*/ 144 w 1044"/>
                      <a:gd name="T29" fmla="*/ 551 h 661"/>
                      <a:gd name="T30" fmla="*/ 153 w 1044"/>
                      <a:gd name="T31" fmla="*/ 542 h 661"/>
                      <a:gd name="T32" fmla="*/ 144 w 1044"/>
                      <a:gd name="T33" fmla="*/ 534 h 661"/>
                      <a:gd name="T34" fmla="*/ 136 w 1044"/>
                      <a:gd name="T35" fmla="*/ 517 h 661"/>
                      <a:gd name="T36" fmla="*/ 136 w 1044"/>
                      <a:gd name="T37" fmla="*/ 491 h 661"/>
                      <a:gd name="T38" fmla="*/ 127 w 1044"/>
                      <a:gd name="T39" fmla="*/ 474 h 661"/>
                      <a:gd name="T40" fmla="*/ 127 w 1044"/>
                      <a:gd name="T41" fmla="*/ 457 h 661"/>
                      <a:gd name="T42" fmla="*/ 119 w 1044"/>
                      <a:gd name="T43" fmla="*/ 449 h 661"/>
                      <a:gd name="T44" fmla="*/ 110 w 1044"/>
                      <a:gd name="T45" fmla="*/ 466 h 661"/>
                      <a:gd name="T46" fmla="*/ 93 w 1044"/>
                      <a:gd name="T47" fmla="*/ 466 h 661"/>
                      <a:gd name="T48" fmla="*/ 85 w 1044"/>
                      <a:gd name="T49" fmla="*/ 466 h 661"/>
                      <a:gd name="T50" fmla="*/ 68 w 1044"/>
                      <a:gd name="T51" fmla="*/ 457 h 661"/>
                      <a:gd name="T52" fmla="*/ 76 w 1044"/>
                      <a:gd name="T53" fmla="*/ 440 h 661"/>
                      <a:gd name="T54" fmla="*/ 76 w 1044"/>
                      <a:gd name="T55" fmla="*/ 423 h 661"/>
                      <a:gd name="T56" fmla="*/ 93 w 1044"/>
                      <a:gd name="T57" fmla="*/ 423 h 661"/>
                      <a:gd name="T58" fmla="*/ 85 w 1044"/>
                      <a:gd name="T59" fmla="*/ 406 h 661"/>
                      <a:gd name="T60" fmla="*/ 85 w 1044"/>
                      <a:gd name="T61" fmla="*/ 390 h 661"/>
                      <a:gd name="T62" fmla="*/ 93 w 1044"/>
                      <a:gd name="T63" fmla="*/ 381 h 661"/>
                      <a:gd name="T64" fmla="*/ 102 w 1044"/>
                      <a:gd name="T65" fmla="*/ 356 h 661"/>
                      <a:gd name="T66" fmla="*/ 110 w 1044"/>
                      <a:gd name="T67" fmla="*/ 339 h 661"/>
                      <a:gd name="T68" fmla="*/ 102 w 1044"/>
                      <a:gd name="T69" fmla="*/ 322 h 661"/>
                      <a:gd name="T70" fmla="*/ 85 w 1044"/>
                      <a:gd name="T71" fmla="*/ 313 h 661"/>
                      <a:gd name="T72" fmla="*/ 76 w 1044"/>
                      <a:gd name="T73" fmla="*/ 313 h 661"/>
                      <a:gd name="T74" fmla="*/ 68 w 1044"/>
                      <a:gd name="T75" fmla="*/ 296 h 661"/>
                      <a:gd name="T76" fmla="*/ 68 w 1044"/>
                      <a:gd name="T77" fmla="*/ 271 h 661"/>
                      <a:gd name="T78" fmla="*/ 51 w 1044"/>
                      <a:gd name="T79" fmla="*/ 254 h 661"/>
                      <a:gd name="T80" fmla="*/ 42 w 1044"/>
                      <a:gd name="T81" fmla="*/ 229 h 661"/>
                      <a:gd name="T82" fmla="*/ 25 w 1044"/>
                      <a:gd name="T83" fmla="*/ 220 h 661"/>
                      <a:gd name="T84" fmla="*/ 8 w 1044"/>
                      <a:gd name="T85" fmla="*/ 203 h 661"/>
                      <a:gd name="T86" fmla="*/ 17 w 1044"/>
                      <a:gd name="T87" fmla="*/ 195 h 661"/>
                      <a:gd name="T88" fmla="*/ 17 w 1044"/>
                      <a:gd name="T89" fmla="*/ 178 h 661"/>
                      <a:gd name="T90" fmla="*/ 17 w 1044"/>
                      <a:gd name="T91" fmla="*/ 152 h 661"/>
                      <a:gd name="T92" fmla="*/ 0 w 1044"/>
                      <a:gd name="T93" fmla="*/ 127 h 661"/>
                      <a:gd name="T94" fmla="*/ 136 w 1044"/>
                      <a:gd name="T95" fmla="*/ 25 h 661"/>
                      <a:gd name="T96" fmla="*/ 577 w 1044"/>
                      <a:gd name="T97" fmla="*/ 101 h 661"/>
                      <a:gd name="T98" fmla="*/ 1044 w 1044"/>
                      <a:gd name="T99" fmla="*/ 152 h 661"/>
                      <a:gd name="T100" fmla="*/ 1027 w 1044"/>
                      <a:gd name="T101" fmla="*/ 364 h 661"/>
                      <a:gd name="T102" fmla="*/ 1010 w 1044"/>
                      <a:gd name="T103" fmla="*/ 551 h 661"/>
                      <a:gd name="T104" fmla="*/ 908 w 1044"/>
                      <a:gd name="T105" fmla="*/ 652 h 661"/>
                      <a:gd name="T106" fmla="*/ 586 w 1044"/>
                      <a:gd name="T107" fmla="*/ 618 h 661"/>
                      <a:gd name="T108" fmla="*/ 365 w 1044"/>
                      <a:gd name="T109" fmla="*/ 584 h 661"/>
                      <a:gd name="T110" fmla="*/ 348 w 1044"/>
                      <a:gd name="T111" fmla="*/ 644 h 661"/>
                      <a:gd name="T112" fmla="*/ 348 w 1044"/>
                      <a:gd name="T113" fmla="*/ 627 h 661"/>
                      <a:gd name="T114" fmla="*/ 339 w 1044"/>
                      <a:gd name="T115" fmla="*/ 618 h 661"/>
                      <a:gd name="T116" fmla="*/ 331 w 1044"/>
                      <a:gd name="T117" fmla="*/ 618 h 661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1044"/>
                      <a:gd name="T178" fmla="*/ 0 h 661"/>
                      <a:gd name="T179" fmla="*/ 1044 w 1044"/>
                      <a:gd name="T180" fmla="*/ 661 h 661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1044" h="661">
                        <a:moveTo>
                          <a:pt x="322" y="618"/>
                        </a:moveTo>
                        <a:lnTo>
                          <a:pt x="322" y="618"/>
                        </a:lnTo>
                        <a:lnTo>
                          <a:pt x="322" y="627"/>
                        </a:lnTo>
                        <a:lnTo>
                          <a:pt x="314" y="627"/>
                        </a:lnTo>
                        <a:lnTo>
                          <a:pt x="314" y="635"/>
                        </a:lnTo>
                        <a:lnTo>
                          <a:pt x="322" y="635"/>
                        </a:lnTo>
                        <a:lnTo>
                          <a:pt x="314" y="635"/>
                        </a:lnTo>
                        <a:lnTo>
                          <a:pt x="305" y="635"/>
                        </a:lnTo>
                        <a:lnTo>
                          <a:pt x="297" y="627"/>
                        </a:lnTo>
                        <a:lnTo>
                          <a:pt x="297" y="635"/>
                        </a:lnTo>
                        <a:lnTo>
                          <a:pt x="288" y="635"/>
                        </a:lnTo>
                        <a:lnTo>
                          <a:pt x="280" y="627"/>
                        </a:lnTo>
                        <a:lnTo>
                          <a:pt x="271" y="627"/>
                        </a:lnTo>
                        <a:lnTo>
                          <a:pt x="263" y="627"/>
                        </a:lnTo>
                        <a:lnTo>
                          <a:pt x="254" y="627"/>
                        </a:lnTo>
                        <a:lnTo>
                          <a:pt x="254" y="618"/>
                        </a:lnTo>
                        <a:lnTo>
                          <a:pt x="246" y="618"/>
                        </a:lnTo>
                        <a:lnTo>
                          <a:pt x="246" y="627"/>
                        </a:lnTo>
                        <a:lnTo>
                          <a:pt x="237" y="627"/>
                        </a:lnTo>
                        <a:lnTo>
                          <a:pt x="237" y="635"/>
                        </a:lnTo>
                        <a:lnTo>
                          <a:pt x="229" y="635"/>
                        </a:lnTo>
                        <a:lnTo>
                          <a:pt x="229" y="627"/>
                        </a:lnTo>
                        <a:lnTo>
                          <a:pt x="220" y="627"/>
                        </a:lnTo>
                        <a:lnTo>
                          <a:pt x="212" y="627"/>
                        </a:lnTo>
                        <a:lnTo>
                          <a:pt x="203" y="618"/>
                        </a:lnTo>
                        <a:lnTo>
                          <a:pt x="203" y="627"/>
                        </a:lnTo>
                        <a:lnTo>
                          <a:pt x="195" y="627"/>
                        </a:lnTo>
                        <a:lnTo>
                          <a:pt x="195" y="635"/>
                        </a:lnTo>
                        <a:lnTo>
                          <a:pt x="186" y="635"/>
                        </a:lnTo>
                        <a:lnTo>
                          <a:pt x="186" y="627"/>
                        </a:lnTo>
                        <a:lnTo>
                          <a:pt x="178" y="627"/>
                        </a:lnTo>
                        <a:lnTo>
                          <a:pt x="178" y="618"/>
                        </a:lnTo>
                        <a:lnTo>
                          <a:pt x="178" y="610"/>
                        </a:lnTo>
                        <a:lnTo>
                          <a:pt x="178" y="601"/>
                        </a:lnTo>
                        <a:lnTo>
                          <a:pt x="178" y="593"/>
                        </a:lnTo>
                        <a:lnTo>
                          <a:pt x="178" y="584"/>
                        </a:lnTo>
                        <a:lnTo>
                          <a:pt x="170" y="576"/>
                        </a:lnTo>
                        <a:lnTo>
                          <a:pt x="161" y="576"/>
                        </a:lnTo>
                        <a:lnTo>
                          <a:pt x="153" y="576"/>
                        </a:lnTo>
                        <a:lnTo>
                          <a:pt x="153" y="567"/>
                        </a:lnTo>
                        <a:lnTo>
                          <a:pt x="144" y="551"/>
                        </a:lnTo>
                        <a:lnTo>
                          <a:pt x="153" y="551"/>
                        </a:lnTo>
                        <a:lnTo>
                          <a:pt x="153" y="542"/>
                        </a:lnTo>
                        <a:lnTo>
                          <a:pt x="153" y="534"/>
                        </a:lnTo>
                        <a:lnTo>
                          <a:pt x="144" y="534"/>
                        </a:lnTo>
                        <a:lnTo>
                          <a:pt x="153" y="534"/>
                        </a:lnTo>
                        <a:lnTo>
                          <a:pt x="144" y="534"/>
                        </a:lnTo>
                        <a:lnTo>
                          <a:pt x="144" y="525"/>
                        </a:lnTo>
                        <a:lnTo>
                          <a:pt x="136" y="517"/>
                        </a:lnTo>
                        <a:lnTo>
                          <a:pt x="136" y="508"/>
                        </a:lnTo>
                        <a:lnTo>
                          <a:pt x="136" y="500"/>
                        </a:lnTo>
                        <a:lnTo>
                          <a:pt x="136" y="491"/>
                        </a:lnTo>
                        <a:lnTo>
                          <a:pt x="136" y="483"/>
                        </a:lnTo>
                        <a:lnTo>
                          <a:pt x="136" y="474"/>
                        </a:lnTo>
                        <a:lnTo>
                          <a:pt x="127" y="474"/>
                        </a:lnTo>
                        <a:lnTo>
                          <a:pt x="136" y="466"/>
                        </a:lnTo>
                        <a:lnTo>
                          <a:pt x="127" y="466"/>
                        </a:lnTo>
                        <a:lnTo>
                          <a:pt x="127" y="457"/>
                        </a:lnTo>
                        <a:lnTo>
                          <a:pt x="119" y="449"/>
                        </a:lnTo>
                        <a:lnTo>
                          <a:pt x="119" y="457"/>
                        </a:lnTo>
                        <a:lnTo>
                          <a:pt x="110" y="457"/>
                        </a:lnTo>
                        <a:lnTo>
                          <a:pt x="110" y="466"/>
                        </a:lnTo>
                        <a:lnTo>
                          <a:pt x="102" y="466"/>
                        </a:lnTo>
                        <a:lnTo>
                          <a:pt x="93" y="466"/>
                        </a:lnTo>
                        <a:lnTo>
                          <a:pt x="93" y="474"/>
                        </a:lnTo>
                        <a:lnTo>
                          <a:pt x="85" y="474"/>
                        </a:lnTo>
                        <a:lnTo>
                          <a:pt x="85" y="466"/>
                        </a:lnTo>
                        <a:lnTo>
                          <a:pt x="76" y="466"/>
                        </a:lnTo>
                        <a:lnTo>
                          <a:pt x="76" y="457"/>
                        </a:lnTo>
                        <a:lnTo>
                          <a:pt x="68" y="457"/>
                        </a:lnTo>
                        <a:lnTo>
                          <a:pt x="68" y="449"/>
                        </a:lnTo>
                        <a:lnTo>
                          <a:pt x="76" y="449"/>
                        </a:lnTo>
                        <a:lnTo>
                          <a:pt x="76" y="440"/>
                        </a:lnTo>
                        <a:lnTo>
                          <a:pt x="76" y="432"/>
                        </a:lnTo>
                        <a:lnTo>
                          <a:pt x="76" y="423"/>
                        </a:lnTo>
                        <a:lnTo>
                          <a:pt x="85" y="423"/>
                        </a:lnTo>
                        <a:lnTo>
                          <a:pt x="93" y="423"/>
                        </a:lnTo>
                        <a:lnTo>
                          <a:pt x="85" y="415"/>
                        </a:lnTo>
                        <a:lnTo>
                          <a:pt x="93" y="406"/>
                        </a:lnTo>
                        <a:lnTo>
                          <a:pt x="85" y="406"/>
                        </a:lnTo>
                        <a:lnTo>
                          <a:pt x="85" y="398"/>
                        </a:lnTo>
                        <a:lnTo>
                          <a:pt x="93" y="390"/>
                        </a:lnTo>
                        <a:lnTo>
                          <a:pt x="85" y="390"/>
                        </a:lnTo>
                        <a:lnTo>
                          <a:pt x="85" y="381"/>
                        </a:lnTo>
                        <a:lnTo>
                          <a:pt x="93" y="381"/>
                        </a:lnTo>
                        <a:lnTo>
                          <a:pt x="93" y="373"/>
                        </a:lnTo>
                        <a:lnTo>
                          <a:pt x="102" y="356"/>
                        </a:lnTo>
                        <a:lnTo>
                          <a:pt x="102" y="347"/>
                        </a:lnTo>
                        <a:lnTo>
                          <a:pt x="110" y="339"/>
                        </a:lnTo>
                        <a:lnTo>
                          <a:pt x="110" y="330"/>
                        </a:lnTo>
                        <a:lnTo>
                          <a:pt x="110" y="322"/>
                        </a:lnTo>
                        <a:lnTo>
                          <a:pt x="102" y="322"/>
                        </a:lnTo>
                        <a:lnTo>
                          <a:pt x="93" y="322"/>
                        </a:lnTo>
                        <a:lnTo>
                          <a:pt x="85" y="322"/>
                        </a:lnTo>
                        <a:lnTo>
                          <a:pt x="85" y="313"/>
                        </a:lnTo>
                        <a:lnTo>
                          <a:pt x="93" y="313"/>
                        </a:lnTo>
                        <a:lnTo>
                          <a:pt x="85" y="305"/>
                        </a:lnTo>
                        <a:lnTo>
                          <a:pt x="76" y="313"/>
                        </a:lnTo>
                        <a:lnTo>
                          <a:pt x="76" y="305"/>
                        </a:lnTo>
                        <a:lnTo>
                          <a:pt x="76" y="296"/>
                        </a:lnTo>
                        <a:lnTo>
                          <a:pt x="68" y="296"/>
                        </a:lnTo>
                        <a:lnTo>
                          <a:pt x="68" y="288"/>
                        </a:lnTo>
                        <a:lnTo>
                          <a:pt x="68" y="279"/>
                        </a:lnTo>
                        <a:lnTo>
                          <a:pt x="68" y="271"/>
                        </a:lnTo>
                        <a:lnTo>
                          <a:pt x="59" y="271"/>
                        </a:lnTo>
                        <a:lnTo>
                          <a:pt x="59" y="262"/>
                        </a:lnTo>
                        <a:lnTo>
                          <a:pt x="51" y="262"/>
                        </a:lnTo>
                        <a:lnTo>
                          <a:pt x="51" y="254"/>
                        </a:lnTo>
                        <a:lnTo>
                          <a:pt x="42" y="245"/>
                        </a:lnTo>
                        <a:lnTo>
                          <a:pt x="42" y="237"/>
                        </a:lnTo>
                        <a:lnTo>
                          <a:pt x="42" y="229"/>
                        </a:lnTo>
                        <a:lnTo>
                          <a:pt x="34" y="229"/>
                        </a:lnTo>
                        <a:lnTo>
                          <a:pt x="25" y="229"/>
                        </a:lnTo>
                        <a:lnTo>
                          <a:pt x="25" y="220"/>
                        </a:lnTo>
                        <a:lnTo>
                          <a:pt x="25" y="212"/>
                        </a:lnTo>
                        <a:lnTo>
                          <a:pt x="17" y="212"/>
                        </a:lnTo>
                        <a:lnTo>
                          <a:pt x="8" y="203"/>
                        </a:lnTo>
                        <a:lnTo>
                          <a:pt x="17" y="203"/>
                        </a:lnTo>
                        <a:lnTo>
                          <a:pt x="25" y="203"/>
                        </a:lnTo>
                        <a:lnTo>
                          <a:pt x="25" y="195"/>
                        </a:lnTo>
                        <a:lnTo>
                          <a:pt x="17" y="195"/>
                        </a:lnTo>
                        <a:lnTo>
                          <a:pt x="17" y="186"/>
                        </a:lnTo>
                        <a:lnTo>
                          <a:pt x="17" y="178"/>
                        </a:lnTo>
                        <a:lnTo>
                          <a:pt x="17" y="169"/>
                        </a:lnTo>
                        <a:lnTo>
                          <a:pt x="17" y="161"/>
                        </a:lnTo>
                        <a:lnTo>
                          <a:pt x="17" y="152"/>
                        </a:lnTo>
                        <a:lnTo>
                          <a:pt x="8" y="152"/>
                        </a:lnTo>
                        <a:lnTo>
                          <a:pt x="8" y="144"/>
                        </a:lnTo>
                        <a:lnTo>
                          <a:pt x="0" y="135"/>
                        </a:lnTo>
                        <a:lnTo>
                          <a:pt x="0" y="127"/>
                        </a:lnTo>
                        <a:lnTo>
                          <a:pt x="8" y="101"/>
                        </a:lnTo>
                        <a:lnTo>
                          <a:pt x="17" y="68"/>
                        </a:lnTo>
                        <a:lnTo>
                          <a:pt x="25" y="0"/>
                        </a:lnTo>
                        <a:lnTo>
                          <a:pt x="136" y="25"/>
                        </a:lnTo>
                        <a:lnTo>
                          <a:pt x="195" y="34"/>
                        </a:lnTo>
                        <a:lnTo>
                          <a:pt x="348" y="68"/>
                        </a:lnTo>
                        <a:lnTo>
                          <a:pt x="424" y="76"/>
                        </a:lnTo>
                        <a:lnTo>
                          <a:pt x="475" y="85"/>
                        </a:lnTo>
                        <a:lnTo>
                          <a:pt x="577" y="101"/>
                        </a:lnTo>
                        <a:lnTo>
                          <a:pt x="688" y="118"/>
                        </a:lnTo>
                        <a:lnTo>
                          <a:pt x="773" y="127"/>
                        </a:lnTo>
                        <a:lnTo>
                          <a:pt x="866" y="135"/>
                        </a:lnTo>
                        <a:lnTo>
                          <a:pt x="951" y="144"/>
                        </a:lnTo>
                        <a:lnTo>
                          <a:pt x="1044" y="152"/>
                        </a:lnTo>
                        <a:lnTo>
                          <a:pt x="1036" y="195"/>
                        </a:lnTo>
                        <a:lnTo>
                          <a:pt x="1036" y="229"/>
                        </a:lnTo>
                        <a:lnTo>
                          <a:pt x="1027" y="279"/>
                        </a:lnTo>
                        <a:lnTo>
                          <a:pt x="1027" y="356"/>
                        </a:lnTo>
                        <a:lnTo>
                          <a:pt x="1027" y="364"/>
                        </a:lnTo>
                        <a:lnTo>
                          <a:pt x="1019" y="449"/>
                        </a:lnTo>
                        <a:lnTo>
                          <a:pt x="1019" y="466"/>
                        </a:lnTo>
                        <a:lnTo>
                          <a:pt x="1010" y="500"/>
                        </a:lnTo>
                        <a:lnTo>
                          <a:pt x="1010" y="542"/>
                        </a:lnTo>
                        <a:lnTo>
                          <a:pt x="1010" y="551"/>
                        </a:lnTo>
                        <a:lnTo>
                          <a:pt x="1002" y="635"/>
                        </a:lnTo>
                        <a:lnTo>
                          <a:pt x="1002" y="661"/>
                        </a:lnTo>
                        <a:lnTo>
                          <a:pt x="993" y="661"/>
                        </a:lnTo>
                        <a:lnTo>
                          <a:pt x="908" y="652"/>
                        </a:lnTo>
                        <a:lnTo>
                          <a:pt x="823" y="644"/>
                        </a:lnTo>
                        <a:lnTo>
                          <a:pt x="798" y="644"/>
                        </a:lnTo>
                        <a:lnTo>
                          <a:pt x="654" y="627"/>
                        </a:lnTo>
                        <a:lnTo>
                          <a:pt x="620" y="618"/>
                        </a:lnTo>
                        <a:lnTo>
                          <a:pt x="586" y="618"/>
                        </a:lnTo>
                        <a:lnTo>
                          <a:pt x="475" y="601"/>
                        </a:lnTo>
                        <a:lnTo>
                          <a:pt x="458" y="601"/>
                        </a:lnTo>
                        <a:lnTo>
                          <a:pt x="424" y="593"/>
                        </a:lnTo>
                        <a:lnTo>
                          <a:pt x="365" y="584"/>
                        </a:lnTo>
                        <a:lnTo>
                          <a:pt x="356" y="627"/>
                        </a:lnTo>
                        <a:lnTo>
                          <a:pt x="356" y="652"/>
                        </a:lnTo>
                        <a:lnTo>
                          <a:pt x="356" y="644"/>
                        </a:lnTo>
                        <a:lnTo>
                          <a:pt x="348" y="644"/>
                        </a:lnTo>
                        <a:lnTo>
                          <a:pt x="348" y="635"/>
                        </a:lnTo>
                        <a:lnTo>
                          <a:pt x="339" y="635"/>
                        </a:lnTo>
                        <a:lnTo>
                          <a:pt x="339" y="627"/>
                        </a:lnTo>
                        <a:lnTo>
                          <a:pt x="348" y="627"/>
                        </a:lnTo>
                        <a:lnTo>
                          <a:pt x="339" y="627"/>
                        </a:lnTo>
                        <a:lnTo>
                          <a:pt x="339" y="618"/>
                        </a:lnTo>
                        <a:lnTo>
                          <a:pt x="339" y="610"/>
                        </a:lnTo>
                        <a:lnTo>
                          <a:pt x="331" y="610"/>
                        </a:lnTo>
                        <a:lnTo>
                          <a:pt x="331" y="618"/>
                        </a:lnTo>
                        <a:lnTo>
                          <a:pt x="322" y="610"/>
                        </a:lnTo>
                        <a:lnTo>
                          <a:pt x="322" y="618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284" name="Freeform 78"/>
                  <p:cNvSpPr>
                    <a:spLocks/>
                  </p:cNvSpPr>
                  <p:nvPr/>
                </p:nvSpPr>
                <p:spPr bwMode="auto">
                  <a:xfrm>
                    <a:off x="5160" y="733"/>
                    <a:ext cx="374" cy="585"/>
                  </a:xfrm>
                  <a:custGeom>
                    <a:avLst/>
                    <a:gdLst>
                      <a:gd name="T0" fmla="*/ 162 w 374"/>
                      <a:gd name="T1" fmla="*/ 475 h 585"/>
                      <a:gd name="T2" fmla="*/ 153 w 374"/>
                      <a:gd name="T3" fmla="*/ 466 h 585"/>
                      <a:gd name="T4" fmla="*/ 145 w 374"/>
                      <a:gd name="T5" fmla="*/ 483 h 585"/>
                      <a:gd name="T6" fmla="*/ 136 w 374"/>
                      <a:gd name="T7" fmla="*/ 475 h 585"/>
                      <a:gd name="T8" fmla="*/ 128 w 374"/>
                      <a:gd name="T9" fmla="*/ 509 h 585"/>
                      <a:gd name="T10" fmla="*/ 119 w 374"/>
                      <a:gd name="T11" fmla="*/ 542 h 585"/>
                      <a:gd name="T12" fmla="*/ 94 w 374"/>
                      <a:gd name="T13" fmla="*/ 585 h 585"/>
                      <a:gd name="T14" fmla="*/ 77 w 374"/>
                      <a:gd name="T15" fmla="*/ 559 h 585"/>
                      <a:gd name="T16" fmla="*/ 68 w 374"/>
                      <a:gd name="T17" fmla="*/ 551 h 585"/>
                      <a:gd name="T18" fmla="*/ 68 w 374"/>
                      <a:gd name="T19" fmla="*/ 534 h 585"/>
                      <a:gd name="T20" fmla="*/ 68 w 374"/>
                      <a:gd name="T21" fmla="*/ 525 h 585"/>
                      <a:gd name="T22" fmla="*/ 34 w 374"/>
                      <a:gd name="T23" fmla="*/ 441 h 585"/>
                      <a:gd name="T24" fmla="*/ 9 w 374"/>
                      <a:gd name="T25" fmla="*/ 314 h 585"/>
                      <a:gd name="T26" fmla="*/ 17 w 374"/>
                      <a:gd name="T27" fmla="*/ 305 h 585"/>
                      <a:gd name="T28" fmla="*/ 34 w 374"/>
                      <a:gd name="T29" fmla="*/ 297 h 585"/>
                      <a:gd name="T30" fmla="*/ 43 w 374"/>
                      <a:gd name="T31" fmla="*/ 246 h 585"/>
                      <a:gd name="T32" fmla="*/ 51 w 374"/>
                      <a:gd name="T33" fmla="*/ 220 h 585"/>
                      <a:gd name="T34" fmla="*/ 43 w 374"/>
                      <a:gd name="T35" fmla="*/ 203 h 585"/>
                      <a:gd name="T36" fmla="*/ 43 w 374"/>
                      <a:gd name="T37" fmla="*/ 170 h 585"/>
                      <a:gd name="T38" fmla="*/ 43 w 374"/>
                      <a:gd name="T39" fmla="*/ 119 h 585"/>
                      <a:gd name="T40" fmla="*/ 102 w 374"/>
                      <a:gd name="T41" fmla="*/ 26 h 585"/>
                      <a:gd name="T42" fmla="*/ 162 w 374"/>
                      <a:gd name="T43" fmla="*/ 9 h 585"/>
                      <a:gd name="T44" fmla="*/ 221 w 374"/>
                      <a:gd name="T45" fmla="*/ 17 h 585"/>
                      <a:gd name="T46" fmla="*/ 264 w 374"/>
                      <a:gd name="T47" fmla="*/ 161 h 585"/>
                      <a:gd name="T48" fmla="*/ 272 w 374"/>
                      <a:gd name="T49" fmla="*/ 187 h 585"/>
                      <a:gd name="T50" fmla="*/ 289 w 374"/>
                      <a:gd name="T51" fmla="*/ 195 h 585"/>
                      <a:gd name="T52" fmla="*/ 298 w 374"/>
                      <a:gd name="T53" fmla="*/ 203 h 585"/>
                      <a:gd name="T54" fmla="*/ 315 w 374"/>
                      <a:gd name="T55" fmla="*/ 237 h 585"/>
                      <a:gd name="T56" fmla="*/ 340 w 374"/>
                      <a:gd name="T57" fmla="*/ 237 h 585"/>
                      <a:gd name="T58" fmla="*/ 357 w 374"/>
                      <a:gd name="T59" fmla="*/ 263 h 585"/>
                      <a:gd name="T60" fmla="*/ 357 w 374"/>
                      <a:gd name="T61" fmla="*/ 297 h 585"/>
                      <a:gd name="T62" fmla="*/ 332 w 374"/>
                      <a:gd name="T63" fmla="*/ 314 h 585"/>
                      <a:gd name="T64" fmla="*/ 306 w 374"/>
                      <a:gd name="T65" fmla="*/ 331 h 585"/>
                      <a:gd name="T66" fmla="*/ 298 w 374"/>
                      <a:gd name="T67" fmla="*/ 339 h 585"/>
                      <a:gd name="T68" fmla="*/ 289 w 374"/>
                      <a:gd name="T69" fmla="*/ 356 h 585"/>
                      <a:gd name="T70" fmla="*/ 264 w 374"/>
                      <a:gd name="T71" fmla="*/ 356 h 585"/>
                      <a:gd name="T72" fmla="*/ 255 w 374"/>
                      <a:gd name="T73" fmla="*/ 381 h 585"/>
                      <a:gd name="T74" fmla="*/ 230 w 374"/>
                      <a:gd name="T75" fmla="*/ 381 h 585"/>
                      <a:gd name="T76" fmla="*/ 230 w 374"/>
                      <a:gd name="T77" fmla="*/ 356 h 585"/>
                      <a:gd name="T78" fmla="*/ 213 w 374"/>
                      <a:gd name="T79" fmla="*/ 348 h 585"/>
                      <a:gd name="T80" fmla="*/ 213 w 374"/>
                      <a:gd name="T81" fmla="*/ 373 h 585"/>
                      <a:gd name="T82" fmla="*/ 213 w 374"/>
                      <a:gd name="T83" fmla="*/ 424 h 585"/>
                      <a:gd name="T84" fmla="*/ 196 w 374"/>
                      <a:gd name="T85" fmla="*/ 432 h 585"/>
                      <a:gd name="T86" fmla="*/ 179 w 374"/>
                      <a:gd name="T87" fmla="*/ 458 h 585"/>
                      <a:gd name="T88" fmla="*/ 170 w 374"/>
                      <a:gd name="T89" fmla="*/ 441 h 585"/>
                      <a:gd name="T90" fmla="*/ 170 w 374"/>
                      <a:gd name="T91" fmla="*/ 475 h 585"/>
                      <a:gd name="T92" fmla="*/ 153 w 374"/>
                      <a:gd name="T93" fmla="*/ 441 h 585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w 374"/>
                      <a:gd name="T142" fmla="*/ 0 h 585"/>
                      <a:gd name="T143" fmla="*/ 374 w 374"/>
                      <a:gd name="T144" fmla="*/ 585 h 585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T141" t="T142" r="T143" b="T144"/>
                    <a:pathLst>
                      <a:path w="374" h="585">
                        <a:moveTo>
                          <a:pt x="153" y="441"/>
                        </a:moveTo>
                        <a:lnTo>
                          <a:pt x="153" y="449"/>
                        </a:lnTo>
                        <a:lnTo>
                          <a:pt x="162" y="475"/>
                        </a:lnTo>
                        <a:lnTo>
                          <a:pt x="162" y="483"/>
                        </a:lnTo>
                        <a:lnTo>
                          <a:pt x="153" y="466"/>
                        </a:lnTo>
                        <a:lnTo>
                          <a:pt x="153" y="475"/>
                        </a:lnTo>
                        <a:lnTo>
                          <a:pt x="145" y="483"/>
                        </a:lnTo>
                        <a:lnTo>
                          <a:pt x="145" y="475"/>
                        </a:lnTo>
                        <a:lnTo>
                          <a:pt x="136" y="475"/>
                        </a:lnTo>
                        <a:lnTo>
                          <a:pt x="128" y="483"/>
                        </a:lnTo>
                        <a:lnTo>
                          <a:pt x="128" y="500"/>
                        </a:lnTo>
                        <a:lnTo>
                          <a:pt x="128" y="509"/>
                        </a:lnTo>
                        <a:lnTo>
                          <a:pt x="119" y="517"/>
                        </a:lnTo>
                        <a:lnTo>
                          <a:pt x="128" y="534"/>
                        </a:lnTo>
                        <a:lnTo>
                          <a:pt x="119" y="542"/>
                        </a:lnTo>
                        <a:lnTo>
                          <a:pt x="111" y="551"/>
                        </a:lnTo>
                        <a:lnTo>
                          <a:pt x="111" y="585"/>
                        </a:lnTo>
                        <a:lnTo>
                          <a:pt x="94" y="585"/>
                        </a:lnTo>
                        <a:lnTo>
                          <a:pt x="94" y="576"/>
                        </a:lnTo>
                        <a:lnTo>
                          <a:pt x="94" y="568"/>
                        </a:lnTo>
                        <a:lnTo>
                          <a:pt x="77" y="559"/>
                        </a:lnTo>
                        <a:lnTo>
                          <a:pt x="68" y="551"/>
                        </a:lnTo>
                        <a:lnTo>
                          <a:pt x="68" y="542"/>
                        </a:lnTo>
                        <a:lnTo>
                          <a:pt x="68" y="534"/>
                        </a:lnTo>
                        <a:lnTo>
                          <a:pt x="68" y="525"/>
                        </a:lnTo>
                        <a:lnTo>
                          <a:pt x="60" y="500"/>
                        </a:lnTo>
                        <a:lnTo>
                          <a:pt x="34" y="441"/>
                        </a:lnTo>
                        <a:lnTo>
                          <a:pt x="26" y="398"/>
                        </a:lnTo>
                        <a:lnTo>
                          <a:pt x="0" y="314"/>
                        </a:lnTo>
                        <a:lnTo>
                          <a:pt x="9" y="314"/>
                        </a:lnTo>
                        <a:lnTo>
                          <a:pt x="17" y="322"/>
                        </a:lnTo>
                        <a:lnTo>
                          <a:pt x="17" y="314"/>
                        </a:lnTo>
                        <a:lnTo>
                          <a:pt x="17" y="305"/>
                        </a:lnTo>
                        <a:lnTo>
                          <a:pt x="17" y="297"/>
                        </a:lnTo>
                        <a:lnTo>
                          <a:pt x="34" y="297"/>
                        </a:lnTo>
                        <a:lnTo>
                          <a:pt x="26" y="280"/>
                        </a:lnTo>
                        <a:lnTo>
                          <a:pt x="34" y="263"/>
                        </a:lnTo>
                        <a:lnTo>
                          <a:pt x="43" y="246"/>
                        </a:lnTo>
                        <a:lnTo>
                          <a:pt x="43" y="237"/>
                        </a:lnTo>
                        <a:lnTo>
                          <a:pt x="51" y="220"/>
                        </a:lnTo>
                        <a:lnTo>
                          <a:pt x="43" y="220"/>
                        </a:lnTo>
                        <a:lnTo>
                          <a:pt x="43" y="203"/>
                        </a:lnTo>
                        <a:lnTo>
                          <a:pt x="43" y="195"/>
                        </a:lnTo>
                        <a:lnTo>
                          <a:pt x="34" y="187"/>
                        </a:lnTo>
                        <a:lnTo>
                          <a:pt x="43" y="170"/>
                        </a:lnTo>
                        <a:lnTo>
                          <a:pt x="51" y="153"/>
                        </a:lnTo>
                        <a:lnTo>
                          <a:pt x="43" y="136"/>
                        </a:lnTo>
                        <a:lnTo>
                          <a:pt x="43" y="119"/>
                        </a:lnTo>
                        <a:lnTo>
                          <a:pt x="85" y="9"/>
                        </a:lnTo>
                        <a:lnTo>
                          <a:pt x="102" y="9"/>
                        </a:lnTo>
                        <a:lnTo>
                          <a:pt x="102" y="26"/>
                        </a:lnTo>
                        <a:lnTo>
                          <a:pt x="119" y="34"/>
                        </a:lnTo>
                        <a:lnTo>
                          <a:pt x="145" y="9"/>
                        </a:lnTo>
                        <a:lnTo>
                          <a:pt x="162" y="9"/>
                        </a:lnTo>
                        <a:lnTo>
                          <a:pt x="162" y="0"/>
                        </a:lnTo>
                        <a:lnTo>
                          <a:pt x="170" y="0"/>
                        </a:lnTo>
                        <a:lnTo>
                          <a:pt x="221" y="17"/>
                        </a:lnTo>
                        <a:lnTo>
                          <a:pt x="264" y="153"/>
                        </a:lnTo>
                        <a:lnTo>
                          <a:pt x="264" y="161"/>
                        </a:lnTo>
                        <a:lnTo>
                          <a:pt x="264" y="170"/>
                        </a:lnTo>
                        <a:lnTo>
                          <a:pt x="264" y="178"/>
                        </a:lnTo>
                        <a:lnTo>
                          <a:pt x="272" y="187"/>
                        </a:lnTo>
                        <a:lnTo>
                          <a:pt x="272" y="195"/>
                        </a:lnTo>
                        <a:lnTo>
                          <a:pt x="272" y="187"/>
                        </a:lnTo>
                        <a:lnTo>
                          <a:pt x="289" y="195"/>
                        </a:lnTo>
                        <a:lnTo>
                          <a:pt x="306" y="187"/>
                        </a:lnTo>
                        <a:lnTo>
                          <a:pt x="306" y="203"/>
                        </a:lnTo>
                        <a:lnTo>
                          <a:pt x="298" y="203"/>
                        </a:lnTo>
                        <a:lnTo>
                          <a:pt x="315" y="220"/>
                        </a:lnTo>
                        <a:lnTo>
                          <a:pt x="315" y="229"/>
                        </a:lnTo>
                        <a:lnTo>
                          <a:pt x="315" y="237"/>
                        </a:lnTo>
                        <a:lnTo>
                          <a:pt x="332" y="246"/>
                        </a:lnTo>
                        <a:lnTo>
                          <a:pt x="332" y="237"/>
                        </a:lnTo>
                        <a:lnTo>
                          <a:pt x="340" y="237"/>
                        </a:lnTo>
                        <a:lnTo>
                          <a:pt x="349" y="237"/>
                        </a:lnTo>
                        <a:lnTo>
                          <a:pt x="357" y="254"/>
                        </a:lnTo>
                        <a:lnTo>
                          <a:pt x="357" y="263"/>
                        </a:lnTo>
                        <a:lnTo>
                          <a:pt x="374" y="271"/>
                        </a:lnTo>
                        <a:lnTo>
                          <a:pt x="374" y="280"/>
                        </a:lnTo>
                        <a:lnTo>
                          <a:pt x="357" y="297"/>
                        </a:lnTo>
                        <a:lnTo>
                          <a:pt x="349" y="305"/>
                        </a:lnTo>
                        <a:lnTo>
                          <a:pt x="340" y="297"/>
                        </a:lnTo>
                        <a:lnTo>
                          <a:pt x="332" y="314"/>
                        </a:lnTo>
                        <a:lnTo>
                          <a:pt x="323" y="322"/>
                        </a:lnTo>
                        <a:lnTo>
                          <a:pt x="306" y="331"/>
                        </a:lnTo>
                        <a:lnTo>
                          <a:pt x="306" y="339"/>
                        </a:lnTo>
                        <a:lnTo>
                          <a:pt x="298" y="339"/>
                        </a:lnTo>
                        <a:lnTo>
                          <a:pt x="298" y="356"/>
                        </a:lnTo>
                        <a:lnTo>
                          <a:pt x="289" y="356"/>
                        </a:lnTo>
                        <a:lnTo>
                          <a:pt x="281" y="348"/>
                        </a:lnTo>
                        <a:lnTo>
                          <a:pt x="272" y="348"/>
                        </a:lnTo>
                        <a:lnTo>
                          <a:pt x="264" y="356"/>
                        </a:lnTo>
                        <a:lnTo>
                          <a:pt x="255" y="356"/>
                        </a:lnTo>
                        <a:lnTo>
                          <a:pt x="247" y="364"/>
                        </a:lnTo>
                        <a:lnTo>
                          <a:pt x="255" y="381"/>
                        </a:lnTo>
                        <a:lnTo>
                          <a:pt x="238" y="381"/>
                        </a:lnTo>
                        <a:lnTo>
                          <a:pt x="230" y="381"/>
                        </a:lnTo>
                        <a:lnTo>
                          <a:pt x="230" y="373"/>
                        </a:lnTo>
                        <a:lnTo>
                          <a:pt x="230" y="356"/>
                        </a:lnTo>
                        <a:lnTo>
                          <a:pt x="221" y="348"/>
                        </a:lnTo>
                        <a:lnTo>
                          <a:pt x="221" y="339"/>
                        </a:lnTo>
                        <a:lnTo>
                          <a:pt x="213" y="348"/>
                        </a:lnTo>
                        <a:lnTo>
                          <a:pt x="221" y="356"/>
                        </a:lnTo>
                        <a:lnTo>
                          <a:pt x="221" y="364"/>
                        </a:lnTo>
                        <a:lnTo>
                          <a:pt x="213" y="373"/>
                        </a:lnTo>
                        <a:lnTo>
                          <a:pt x="221" y="390"/>
                        </a:lnTo>
                        <a:lnTo>
                          <a:pt x="213" y="398"/>
                        </a:lnTo>
                        <a:lnTo>
                          <a:pt x="213" y="424"/>
                        </a:lnTo>
                        <a:lnTo>
                          <a:pt x="204" y="441"/>
                        </a:lnTo>
                        <a:lnTo>
                          <a:pt x="196" y="432"/>
                        </a:lnTo>
                        <a:lnTo>
                          <a:pt x="187" y="432"/>
                        </a:lnTo>
                        <a:lnTo>
                          <a:pt x="187" y="449"/>
                        </a:lnTo>
                        <a:lnTo>
                          <a:pt x="179" y="458"/>
                        </a:lnTo>
                        <a:lnTo>
                          <a:pt x="170" y="466"/>
                        </a:lnTo>
                        <a:lnTo>
                          <a:pt x="170" y="449"/>
                        </a:lnTo>
                        <a:lnTo>
                          <a:pt x="170" y="441"/>
                        </a:lnTo>
                        <a:lnTo>
                          <a:pt x="162" y="449"/>
                        </a:lnTo>
                        <a:lnTo>
                          <a:pt x="162" y="458"/>
                        </a:lnTo>
                        <a:lnTo>
                          <a:pt x="170" y="475"/>
                        </a:lnTo>
                        <a:lnTo>
                          <a:pt x="162" y="475"/>
                        </a:lnTo>
                        <a:lnTo>
                          <a:pt x="153" y="441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285" name="Freeform 79"/>
                  <p:cNvSpPr>
                    <a:spLocks/>
                  </p:cNvSpPr>
                  <p:nvPr/>
                </p:nvSpPr>
                <p:spPr bwMode="auto">
                  <a:xfrm>
                    <a:off x="5424" y="1089"/>
                    <a:ext cx="25" cy="25"/>
                  </a:xfrm>
                  <a:custGeom>
                    <a:avLst/>
                    <a:gdLst>
                      <a:gd name="T0" fmla="*/ 0 w 25"/>
                      <a:gd name="T1" fmla="*/ 8 h 25"/>
                      <a:gd name="T2" fmla="*/ 8 w 25"/>
                      <a:gd name="T3" fmla="*/ 8 h 25"/>
                      <a:gd name="T4" fmla="*/ 0 w 25"/>
                      <a:gd name="T5" fmla="*/ 0 h 25"/>
                      <a:gd name="T6" fmla="*/ 17 w 25"/>
                      <a:gd name="T7" fmla="*/ 0 h 25"/>
                      <a:gd name="T8" fmla="*/ 25 w 25"/>
                      <a:gd name="T9" fmla="*/ 8 h 25"/>
                      <a:gd name="T10" fmla="*/ 8 w 25"/>
                      <a:gd name="T11" fmla="*/ 17 h 25"/>
                      <a:gd name="T12" fmla="*/ 17 w 25"/>
                      <a:gd name="T13" fmla="*/ 25 h 25"/>
                      <a:gd name="T14" fmla="*/ 8 w 25"/>
                      <a:gd name="T15" fmla="*/ 25 h 25"/>
                      <a:gd name="T16" fmla="*/ 0 w 25"/>
                      <a:gd name="T17" fmla="*/ 8 h 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5"/>
                      <a:gd name="T28" fmla="*/ 0 h 25"/>
                      <a:gd name="T29" fmla="*/ 25 w 25"/>
                      <a:gd name="T30" fmla="*/ 25 h 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5" h="25">
                        <a:moveTo>
                          <a:pt x="0" y="8"/>
                        </a:moveTo>
                        <a:lnTo>
                          <a:pt x="8" y="8"/>
                        </a:lnTo>
                        <a:lnTo>
                          <a:pt x="0" y="0"/>
                        </a:lnTo>
                        <a:lnTo>
                          <a:pt x="17" y="0"/>
                        </a:lnTo>
                        <a:lnTo>
                          <a:pt x="25" y="8"/>
                        </a:lnTo>
                        <a:lnTo>
                          <a:pt x="8" y="17"/>
                        </a:lnTo>
                        <a:lnTo>
                          <a:pt x="17" y="25"/>
                        </a:lnTo>
                        <a:lnTo>
                          <a:pt x="8" y="25"/>
                        </a:lnTo>
                        <a:lnTo>
                          <a:pt x="0" y="8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286" name="Freeform 80"/>
                  <p:cNvSpPr>
                    <a:spLocks/>
                  </p:cNvSpPr>
                  <p:nvPr/>
                </p:nvSpPr>
                <p:spPr bwMode="auto">
                  <a:xfrm>
                    <a:off x="2213" y="843"/>
                    <a:ext cx="671" cy="415"/>
                  </a:xfrm>
                  <a:custGeom>
                    <a:avLst/>
                    <a:gdLst>
                      <a:gd name="T0" fmla="*/ 382 w 671"/>
                      <a:gd name="T1" fmla="*/ 415 h 415"/>
                      <a:gd name="T2" fmla="*/ 179 w 671"/>
                      <a:gd name="T3" fmla="*/ 399 h 415"/>
                      <a:gd name="T4" fmla="*/ 0 w 671"/>
                      <a:gd name="T5" fmla="*/ 390 h 415"/>
                      <a:gd name="T6" fmla="*/ 9 w 671"/>
                      <a:gd name="T7" fmla="*/ 297 h 415"/>
                      <a:gd name="T8" fmla="*/ 17 w 671"/>
                      <a:gd name="T9" fmla="*/ 127 h 415"/>
                      <a:gd name="T10" fmla="*/ 34 w 671"/>
                      <a:gd name="T11" fmla="*/ 0 h 415"/>
                      <a:gd name="T12" fmla="*/ 247 w 671"/>
                      <a:gd name="T13" fmla="*/ 17 h 415"/>
                      <a:gd name="T14" fmla="*/ 459 w 671"/>
                      <a:gd name="T15" fmla="*/ 26 h 415"/>
                      <a:gd name="T16" fmla="*/ 612 w 671"/>
                      <a:gd name="T17" fmla="*/ 34 h 415"/>
                      <a:gd name="T18" fmla="*/ 620 w 671"/>
                      <a:gd name="T19" fmla="*/ 51 h 415"/>
                      <a:gd name="T20" fmla="*/ 620 w 671"/>
                      <a:gd name="T21" fmla="*/ 60 h 415"/>
                      <a:gd name="T22" fmla="*/ 620 w 671"/>
                      <a:gd name="T23" fmla="*/ 60 h 415"/>
                      <a:gd name="T24" fmla="*/ 620 w 671"/>
                      <a:gd name="T25" fmla="*/ 68 h 415"/>
                      <a:gd name="T26" fmla="*/ 620 w 671"/>
                      <a:gd name="T27" fmla="*/ 77 h 415"/>
                      <a:gd name="T28" fmla="*/ 620 w 671"/>
                      <a:gd name="T29" fmla="*/ 85 h 415"/>
                      <a:gd name="T30" fmla="*/ 620 w 671"/>
                      <a:gd name="T31" fmla="*/ 85 h 415"/>
                      <a:gd name="T32" fmla="*/ 620 w 671"/>
                      <a:gd name="T33" fmla="*/ 85 h 415"/>
                      <a:gd name="T34" fmla="*/ 620 w 671"/>
                      <a:gd name="T35" fmla="*/ 93 h 415"/>
                      <a:gd name="T36" fmla="*/ 620 w 671"/>
                      <a:gd name="T37" fmla="*/ 102 h 415"/>
                      <a:gd name="T38" fmla="*/ 620 w 671"/>
                      <a:gd name="T39" fmla="*/ 102 h 415"/>
                      <a:gd name="T40" fmla="*/ 620 w 671"/>
                      <a:gd name="T41" fmla="*/ 110 h 415"/>
                      <a:gd name="T42" fmla="*/ 620 w 671"/>
                      <a:gd name="T43" fmla="*/ 110 h 415"/>
                      <a:gd name="T44" fmla="*/ 620 w 671"/>
                      <a:gd name="T45" fmla="*/ 119 h 415"/>
                      <a:gd name="T46" fmla="*/ 620 w 671"/>
                      <a:gd name="T47" fmla="*/ 119 h 415"/>
                      <a:gd name="T48" fmla="*/ 620 w 671"/>
                      <a:gd name="T49" fmla="*/ 119 h 415"/>
                      <a:gd name="T50" fmla="*/ 620 w 671"/>
                      <a:gd name="T51" fmla="*/ 127 h 415"/>
                      <a:gd name="T52" fmla="*/ 620 w 671"/>
                      <a:gd name="T53" fmla="*/ 127 h 415"/>
                      <a:gd name="T54" fmla="*/ 620 w 671"/>
                      <a:gd name="T55" fmla="*/ 136 h 415"/>
                      <a:gd name="T56" fmla="*/ 620 w 671"/>
                      <a:gd name="T57" fmla="*/ 144 h 415"/>
                      <a:gd name="T58" fmla="*/ 629 w 671"/>
                      <a:gd name="T59" fmla="*/ 153 h 415"/>
                      <a:gd name="T60" fmla="*/ 629 w 671"/>
                      <a:gd name="T61" fmla="*/ 170 h 415"/>
                      <a:gd name="T62" fmla="*/ 629 w 671"/>
                      <a:gd name="T63" fmla="*/ 178 h 415"/>
                      <a:gd name="T64" fmla="*/ 637 w 671"/>
                      <a:gd name="T65" fmla="*/ 195 h 415"/>
                      <a:gd name="T66" fmla="*/ 646 w 671"/>
                      <a:gd name="T67" fmla="*/ 204 h 415"/>
                      <a:gd name="T68" fmla="*/ 646 w 671"/>
                      <a:gd name="T69" fmla="*/ 221 h 415"/>
                      <a:gd name="T70" fmla="*/ 646 w 671"/>
                      <a:gd name="T71" fmla="*/ 229 h 415"/>
                      <a:gd name="T72" fmla="*/ 646 w 671"/>
                      <a:gd name="T73" fmla="*/ 238 h 415"/>
                      <a:gd name="T74" fmla="*/ 646 w 671"/>
                      <a:gd name="T75" fmla="*/ 246 h 415"/>
                      <a:gd name="T76" fmla="*/ 646 w 671"/>
                      <a:gd name="T77" fmla="*/ 254 h 415"/>
                      <a:gd name="T78" fmla="*/ 646 w 671"/>
                      <a:gd name="T79" fmla="*/ 271 h 415"/>
                      <a:gd name="T80" fmla="*/ 646 w 671"/>
                      <a:gd name="T81" fmla="*/ 280 h 415"/>
                      <a:gd name="T82" fmla="*/ 646 w 671"/>
                      <a:gd name="T83" fmla="*/ 288 h 415"/>
                      <a:gd name="T84" fmla="*/ 646 w 671"/>
                      <a:gd name="T85" fmla="*/ 288 h 415"/>
                      <a:gd name="T86" fmla="*/ 646 w 671"/>
                      <a:gd name="T87" fmla="*/ 297 h 415"/>
                      <a:gd name="T88" fmla="*/ 646 w 671"/>
                      <a:gd name="T89" fmla="*/ 314 h 415"/>
                      <a:gd name="T90" fmla="*/ 646 w 671"/>
                      <a:gd name="T91" fmla="*/ 331 h 415"/>
                      <a:gd name="T92" fmla="*/ 654 w 671"/>
                      <a:gd name="T93" fmla="*/ 339 h 415"/>
                      <a:gd name="T94" fmla="*/ 654 w 671"/>
                      <a:gd name="T95" fmla="*/ 356 h 415"/>
                      <a:gd name="T96" fmla="*/ 663 w 671"/>
                      <a:gd name="T97" fmla="*/ 365 h 415"/>
                      <a:gd name="T98" fmla="*/ 663 w 671"/>
                      <a:gd name="T99" fmla="*/ 382 h 415"/>
                      <a:gd name="T100" fmla="*/ 671 w 671"/>
                      <a:gd name="T101" fmla="*/ 399 h 415"/>
                      <a:gd name="T102" fmla="*/ 663 w 671"/>
                      <a:gd name="T103" fmla="*/ 415 h 415"/>
                      <a:gd name="T104" fmla="*/ 535 w 671"/>
                      <a:gd name="T105" fmla="*/ 415 h 415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w 671"/>
                      <a:gd name="T160" fmla="*/ 0 h 415"/>
                      <a:gd name="T161" fmla="*/ 671 w 671"/>
                      <a:gd name="T162" fmla="*/ 415 h 415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T159" t="T160" r="T161" b="T162"/>
                    <a:pathLst>
                      <a:path w="671" h="415">
                        <a:moveTo>
                          <a:pt x="476" y="415"/>
                        </a:moveTo>
                        <a:lnTo>
                          <a:pt x="450" y="415"/>
                        </a:lnTo>
                        <a:lnTo>
                          <a:pt x="382" y="415"/>
                        </a:lnTo>
                        <a:lnTo>
                          <a:pt x="374" y="415"/>
                        </a:lnTo>
                        <a:lnTo>
                          <a:pt x="315" y="407"/>
                        </a:lnTo>
                        <a:lnTo>
                          <a:pt x="179" y="399"/>
                        </a:lnTo>
                        <a:lnTo>
                          <a:pt x="94" y="399"/>
                        </a:lnTo>
                        <a:lnTo>
                          <a:pt x="0" y="390"/>
                        </a:lnTo>
                        <a:lnTo>
                          <a:pt x="0" y="348"/>
                        </a:lnTo>
                        <a:lnTo>
                          <a:pt x="9" y="314"/>
                        </a:lnTo>
                        <a:lnTo>
                          <a:pt x="9" y="297"/>
                        </a:lnTo>
                        <a:lnTo>
                          <a:pt x="17" y="212"/>
                        </a:lnTo>
                        <a:lnTo>
                          <a:pt x="17" y="204"/>
                        </a:lnTo>
                        <a:lnTo>
                          <a:pt x="17" y="127"/>
                        </a:lnTo>
                        <a:lnTo>
                          <a:pt x="26" y="77"/>
                        </a:lnTo>
                        <a:lnTo>
                          <a:pt x="26" y="43"/>
                        </a:lnTo>
                        <a:lnTo>
                          <a:pt x="34" y="0"/>
                        </a:lnTo>
                        <a:lnTo>
                          <a:pt x="128" y="9"/>
                        </a:lnTo>
                        <a:lnTo>
                          <a:pt x="204" y="17"/>
                        </a:lnTo>
                        <a:lnTo>
                          <a:pt x="247" y="17"/>
                        </a:lnTo>
                        <a:lnTo>
                          <a:pt x="357" y="26"/>
                        </a:lnTo>
                        <a:lnTo>
                          <a:pt x="416" y="26"/>
                        </a:lnTo>
                        <a:lnTo>
                          <a:pt x="459" y="26"/>
                        </a:lnTo>
                        <a:lnTo>
                          <a:pt x="552" y="26"/>
                        </a:lnTo>
                        <a:lnTo>
                          <a:pt x="612" y="26"/>
                        </a:lnTo>
                        <a:lnTo>
                          <a:pt x="612" y="34"/>
                        </a:lnTo>
                        <a:lnTo>
                          <a:pt x="620" y="43"/>
                        </a:lnTo>
                        <a:lnTo>
                          <a:pt x="620" y="51"/>
                        </a:lnTo>
                        <a:lnTo>
                          <a:pt x="620" y="60"/>
                        </a:lnTo>
                        <a:lnTo>
                          <a:pt x="620" y="68"/>
                        </a:lnTo>
                        <a:lnTo>
                          <a:pt x="620" y="77"/>
                        </a:lnTo>
                        <a:lnTo>
                          <a:pt x="620" y="85"/>
                        </a:lnTo>
                        <a:lnTo>
                          <a:pt x="620" y="93"/>
                        </a:lnTo>
                        <a:lnTo>
                          <a:pt x="620" y="102"/>
                        </a:lnTo>
                        <a:lnTo>
                          <a:pt x="620" y="110"/>
                        </a:lnTo>
                        <a:lnTo>
                          <a:pt x="620" y="119"/>
                        </a:lnTo>
                        <a:lnTo>
                          <a:pt x="620" y="127"/>
                        </a:lnTo>
                        <a:lnTo>
                          <a:pt x="620" y="136"/>
                        </a:lnTo>
                        <a:lnTo>
                          <a:pt x="620" y="144"/>
                        </a:lnTo>
                        <a:lnTo>
                          <a:pt x="629" y="153"/>
                        </a:lnTo>
                        <a:lnTo>
                          <a:pt x="629" y="161"/>
                        </a:lnTo>
                        <a:lnTo>
                          <a:pt x="629" y="170"/>
                        </a:lnTo>
                        <a:lnTo>
                          <a:pt x="637" y="178"/>
                        </a:lnTo>
                        <a:lnTo>
                          <a:pt x="629" y="178"/>
                        </a:lnTo>
                        <a:lnTo>
                          <a:pt x="637" y="178"/>
                        </a:lnTo>
                        <a:lnTo>
                          <a:pt x="637" y="187"/>
                        </a:lnTo>
                        <a:lnTo>
                          <a:pt x="637" y="195"/>
                        </a:lnTo>
                        <a:lnTo>
                          <a:pt x="646" y="204"/>
                        </a:lnTo>
                        <a:lnTo>
                          <a:pt x="646" y="212"/>
                        </a:lnTo>
                        <a:lnTo>
                          <a:pt x="646" y="221"/>
                        </a:lnTo>
                        <a:lnTo>
                          <a:pt x="646" y="229"/>
                        </a:lnTo>
                        <a:lnTo>
                          <a:pt x="646" y="238"/>
                        </a:lnTo>
                        <a:lnTo>
                          <a:pt x="646" y="246"/>
                        </a:lnTo>
                        <a:lnTo>
                          <a:pt x="646" y="254"/>
                        </a:lnTo>
                        <a:lnTo>
                          <a:pt x="646" y="263"/>
                        </a:lnTo>
                        <a:lnTo>
                          <a:pt x="646" y="271"/>
                        </a:lnTo>
                        <a:lnTo>
                          <a:pt x="646" y="280"/>
                        </a:lnTo>
                        <a:lnTo>
                          <a:pt x="646" y="288"/>
                        </a:lnTo>
                        <a:lnTo>
                          <a:pt x="654" y="288"/>
                        </a:lnTo>
                        <a:lnTo>
                          <a:pt x="654" y="297"/>
                        </a:lnTo>
                        <a:lnTo>
                          <a:pt x="646" y="297"/>
                        </a:lnTo>
                        <a:lnTo>
                          <a:pt x="654" y="305"/>
                        </a:lnTo>
                        <a:lnTo>
                          <a:pt x="646" y="305"/>
                        </a:lnTo>
                        <a:lnTo>
                          <a:pt x="646" y="314"/>
                        </a:lnTo>
                        <a:lnTo>
                          <a:pt x="646" y="322"/>
                        </a:lnTo>
                        <a:lnTo>
                          <a:pt x="646" y="331"/>
                        </a:lnTo>
                        <a:lnTo>
                          <a:pt x="654" y="331"/>
                        </a:lnTo>
                        <a:lnTo>
                          <a:pt x="654" y="339"/>
                        </a:lnTo>
                        <a:lnTo>
                          <a:pt x="654" y="348"/>
                        </a:lnTo>
                        <a:lnTo>
                          <a:pt x="654" y="356"/>
                        </a:lnTo>
                        <a:lnTo>
                          <a:pt x="663" y="365"/>
                        </a:lnTo>
                        <a:lnTo>
                          <a:pt x="663" y="382"/>
                        </a:lnTo>
                        <a:lnTo>
                          <a:pt x="663" y="390"/>
                        </a:lnTo>
                        <a:lnTo>
                          <a:pt x="671" y="399"/>
                        </a:lnTo>
                        <a:lnTo>
                          <a:pt x="663" y="407"/>
                        </a:lnTo>
                        <a:lnTo>
                          <a:pt x="663" y="415"/>
                        </a:lnTo>
                        <a:lnTo>
                          <a:pt x="612" y="415"/>
                        </a:lnTo>
                        <a:lnTo>
                          <a:pt x="544" y="415"/>
                        </a:lnTo>
                        <a:lnTo>
                          <a:pt x="535" y="415"/>
                        </a:lnTo>
                        <a:lnTo>
                          <a:pt x="476" y="415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287" name="Freeform 81"/>
                  <p:cNvSpPr>
                    <a:spLocks/>
                  </p:cNvSpPr>
                  <p:nvPr/>
                </p:nvSpPr>
                <p:spPr bwMode="auto">
                  <a:xfrm>
                    <a:off x="2179" y="1233"/>
                    <a:ext cx="714" cy="475"/>
                  </a:xfrm>
                  <a:custGeom>
                    <a:avLst/>
                    <a:gdLst>
                      <a:gd name="T0" fmla="*/ 51 w 714"/>
                      <a:gd name="T1" fmla="*/ 381 h 475"/>
                      <a:gd name="T2" fmla="*/ 9 w 714"/>
                      <a:gd name="T3" fmla="*/ 314 h 475"/>
                      <a:gd name="T4" fmla="*/ 9 w 714"/>
                      <a:gd name="T5" fmla="*/ 220 h 475"/>
                      <a:gd name="T6" fmla="*/ 26 w 714"/>
                      <a:gd name="T7" fmla="*/ 119 h 475"/>
                      <a:gd name="T8" fmla="*/ 34 w 714"/>
                      <a:gd name="T9" fmla="*/ 0 h 475"/>
                      <a:gd name="T10" fmla="*/ 213 w 714"/>
                      <a:gd name="T11" fmla="*/ 9 h 475"/>
                      <a:gd name="T12" fmla="*/ 416 w 714"/>
                      <a:gd name="T13" fmla="*/ 25 h 475"/>
                      <a:gd name="T14" fmla="*/ 569 w 714"/>
                      <a:gd name="T15" fmla="*/ 25 h 475"/>
                      <a:gd name="T16" fmla="*/ 697 w 714"/>
                      <a:gd name="T17" fmla="*/ 25 h 475"/>
                      <a:gd name="T18" fmla="*/ 697 w 714"/>
                      <a:gd name="T19" fmla="*/ 51 h 475"/>
                      <a:gd name="T20" fmla="*/ 680 w 714"/>
                      <a:gd name="T21" fmla="*/ 76 h 475"/>
                      <a:gd name="T22" fmla="*/ 688 w 714"/>
                      <a:gd name="T23" fmla="*/ 93 h 475"/>
                      <a:gd name="T24" fmla="*/ 705 w 714"/>
                      <a:gd name="T25" fmla="*/ 110 h 475"/>
                      <a:gd name="T26" fmla="*/ 705 w 714"/>
                      <a:gd name="T27" fmla="*/ 153 h 475"/>
                      <a:gd name="T28" fmla="*/ 705 w 714"/>
                      <a:gd name="T29" fmla="*/ 212 h 475"/>
                      <a:gd name="T30" fmla="*/ 705 w 714"/>
                      <a:gd name="T31" fmla="*/ 339 h 475"/>
                      <a:gd name="T32" fmla="*/ 697 w 714"/>
                      <a:gd name="T33" fmla="*/ 347 h 475"/>
                      <a:gd name="T34" fmla="*/ 705 w 714"/>
                      <a:gd name="T35" fmla="*/ 356 h 475"/>
                      <a:gd name="T36" fmla="*/ 697 w 714"/>
                      <a:gd name="T37" fmla="*/ 373 h 475"/>
                      <a:gd name="T38" fmla="*/ 697 w 714"/>
                      <a:gd name="T39" fmla="*/ 381 h 475"/>
                      <a:gd name="T40" fmla="*/ 705 w 714"/>
                      <a:gd name="T41" fmla="*/ 390 h 475"/>
                      <a:gd name="T42" fmla="*/ 705 w 714"/>
                      <a:gd name="T43" fmla="*/ 398 h 475"/>
                      <a:gd name="T44" fmla="*/ 705 w 714"/>
                      <a:gd name="T45" fmla="*/ 407 h 475"/>
                      <a:gd name="T46" fmla="*/ 697 w 714"/>
                      <a:gd name="T47" fmla="*/ 424 h 475"/>
                      <a:gd name="T48" fmla="*/ 697 w 714"/>
                      <a:gd name="T49" fmla="*/ 432 h 475"/>
                      <a:gd name="T50" fmla="*/ 688 w 714"/>
                      <a:gd name="T51" fmla="*/ 441 h 475"/>
                      <a:gd name="T52" fmla="*/ 697 w 714"/>
                      <a:gd name="T53" fmla="*/ 449 h 475"/>
                      <a:gd name="T54" fmla="*/ 705 w 714"/>
                      <a:gd name="T55" fmla="*/ 466 h 475"/>
                      <a:gd name="T56" fmla="*/ 705 w 714"/>
                      <a:gd name="T57" fmla="*/ 475 h 475"/>
                      <a:gd name="T58" fmla="*/ 697 w 714"/>
                      <a:gd name="T59" fmla="*/ 466 h 475"/>
                      <a:gd name="T60" fmla="*/ 697 w 714"/>
                      <a:gd name="T61" fmla="*/ 466 h 475"/>
                      <a:gd name="T62" fmla="*/ 688 w 714"/>
                      <a:gd name="T63" fmla="*/ 458 h 475"/>
                      <a:gd name="T64" fmla="*/ 680 w 714"/>
                      <a:gd name="T65" fmla="*/ 449 h 475"/>
                      <a:gd name="T66" fmla="*/ 671 w 714"/>
                      <a:gd name="T67" fmla="*/ 441 h 475"/>
                      <a:gd name="T68" fmla="*/ 663 w 714"/>
                      <a:gd name="T69" fmla="*/ 441 h 475"/>
                      <a:gd name="T70" fmla="*/ 646 w 714"/>
                      <a:gd name="T71" fmla="*/ 432 h 475"/>
                      <a:gd name="T72" fmla="*/ 637 w 714"/>
                      <a:gd name="T73" fmla="*/ 424 h 475"/>
                      <a:gd name="T74" fmla="*/ 629 w 714"/>
                      <a:gd name="T75" fmla="*/ 424 h 475"/>
                      <a:gd name="T76" fmla="*/ 612 w 714"/>
                      <a:gd name="T77" fmla="*/ 424 h 475"/>
                      <a:gd name="T78" fmla="*/ 603 w 714"/>
                      <a:gd name="T79" fmla="*/ 424 h 475"/>
                      <a:gd name="T80" fmla="*/ 586 w 714"/>
                      <a:gd name="T81" fmla="*/ 424 h 475"/>
                      <a:gd name="T82" fmla="*/ 578 w 714"/>
                      <a:gd name="T83" fmla="*/ 424 h 475"/>
                      <a:gd name="T84" fmla="*/ 569 w 714"/>
                      <a:gd name="T85" fmla="*/ 432 h 475"/>
                      <a:gd name="T86" fmla="*/ 552 w 714"/>
                      <a:gd name="T87" fmla="*/ 432 h 475"/>
                      <a:gd name="T88" fmla="*/ 552 w 714"/>
                      <a:gd name="T89" fmla="*/ 424 h 475"/>
                      <a:gd name="T90" fmla="*/ 518 w 714"/>
                      <a:gd name="T91" fmla="*/ 415 h 475"/>
                      <a:gd name="T92" fmla="*/ 425 w 714"/>
                      <a:gd name="T93" fmla="*/ 398 h 475"/>
                      <a:gd name="T94" fmla="*/ 187 w 714"/>
                      <a:gd name="T95" fmla="*/ 390 h 475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w 714"/>
                      <a:gd name="T145" fmla="*/ 0 h 475"/>
                      <a:gd name="T146" fmla="*/ 714 w 714"/>
                      <a:gd name="T147" fmla="*/ 475 h 475"/>
                    </a:gdLst>
                    <a:ahLst/>
                    <a:cxnLst>
                      <a:cxn ang="T96">
                        <a:pos x="T0" y="T1"/>
                      </a:cxn>
                      <a:cxn ang="T97">
                        <a:pos x="T2" y="T3"/>
                      </a:cxn>
                      <a:cxn ang="T98">
                        <a:pos x="T4" y="T5"/>
                      </a:cxn>
                      <a:cxn ang="T99">
                        <a:pos x="T6" y="T7"/>
                      </a:cxn>
                      <a:cxn ang="T100">
                        <a:pos x="T8" y="T9"/>
                      </a:cxn>
                      <a:cxn ang="T101">
                        <a:pos x="T10" y="T11"/>
                      </a:cxn>
                      <a:cxn ang="T102">
                        <a:pos x="T12" y="T13"/>
                      </a:cxn>
                      <a:cxn ang="T103">
                        <a:pos x="T14" y="T15"/>
                      </a:cxn>
                      <a:cxn ang="T104">
                        <a:pos x="T16" y="T17"/>
                      </a:cxn>
                      <a:cxn ang="T105">
                        <a:pos x="T18" y="T19"/>
                      </a:cxn>
                      <a:cxn ang="T106">
                        <a:pos x="T20" y="T21"/>
                      </a:cxn>
                      <a:cxn ang="T107">
                        <a:pos x="T22" y="T23"/>
                      </a:cxn>
                      <a:cxn ang="T108">
                        <a:pos x="T24" y="T25"/>
                      </a:cxn>
                      <a:cxn ang="T109">
                        <a:pos x="T26" y="T27"/>
                      </a:cxn>
                      <a:cxn ang="T110">
                        <a:pos x="T28" y="T29"/>
                      </a:cxn>
                      <a:cxn ang="T111">
                        <a:pos x="T30" y="T31"/>
                      </a:cxn>
                      <a:cxn ang="T112">
                        <a:pos x="T32" y="T33"/>
                      </a:cxn>
                      <a:cxn ang="T113">
                        <a:pos x="T34" y="T35"/>
                      </a:cxn>
                      <a:cxn ang="T114">
                        <a:pos x="T36" y="T37"/>
                      </a:cxn>
                      <a:cxn ang="T115">
                        <a:pos x="T38" y="T39"/>
                      </a:cxn>
                      <a:cxn ang="T116">
                        <a:pos x="T40" y="T41"/>
                      </a:cxn>
                      <a:cxn ang="T117">
                        <a:pos x="T42" y="T43"/>
                      </a:cxn>
                      <a:cxn ang="T118">
                        <a:pos x="T44" y="T45"/>
                      </a:cxn>
                      <a:cxn ang="T119">
                        <a:pos x="T46" y="T47"/>
                      </a:cxn>
                      <a:cxn ang="T120">
                        <a:pos x="T48" y="T49"/>
                      </a:cxn>
                      <a:cxn ang="T121">
                        <a:pos x="T50" y="T51"/>
                      </a:cxn>
                      <a:cxn ang="T122">
                        <a:pos x="T52" y="T53"/>
                      </a:cxn>
                      <a:cxn ang="T123">
                        <a:pos x="T54" y="T55"/>
                      </a:cxn>
                      <a:cxn ang="T124">
                        <a:pos x="T56" y="T57"/>
                      </a:cxn>
                      <a:cxn ang="T125">
                        <a:pos x="T58" y="T59"/>
                      </a:cxn>
                      <a:cxn ang="T126">
                        <a:pos x="T60" y="T61"/>
                      </a:cxn>
                      <a:cxn ang="T127">
                        <a:pos x="T62" y="T63"/>
                      </a:cxn>
                      <a:cxn ang="T128">
                        <a:pos x="T64" y="T65"/>
                      </a:cxn>
                      <a:cxn ang="T129">
                        <a:pos x="T66" y="T67"/>
                      </a:cxn>
                      <a:cxn ang="T130">
                        <a:pos x="T68" y="T69"/>
                      </a:cxn>
                      <a:cxn ang="T131">
                        <a:pos x="T70" y="T71"/>
                      </a:cxn>
                      <a:cxn ang="T132">
                        <a:pos x="T72" y="T73"/>
                      </a:cxn>
                      <a:cxn ang="T133">
                        <a:pos x="T74" y="T75"/>
                      </a:cxn>
                      <a:cxn ang="T134">
                        <a:pos x="T76" y="T77"/>
                      </a:cxn>
                      <a:cxn ang="T135">
                        <a:pos x="T78" y="T79"/>
                      </a:cxn>
                      <a:cxn ang="T136">
                        <a:pos x="T80" y="T81"/>
                      </a:cxn>
                      <a:cxn ang="T137">
                        <a:pos x="T82" y="T83"/>
                      </a:cxn>
                      <a:cxn ang="T138">
                        <a:pos x="T84" y="T85"/>
                      </a:cxn>
                      <a:cxn ang="T139">
                        <a:pos x="T86" y="T87"/>
                      </a:cxn>
                      <a:cxn ang="T140">
                        <a:pos x="T88" y="T89"/>
                      </a:cxn>
                      <a:cxn ang="T141">
                        <a:pos x="T90" y="T91"/>
                      </a:cxn>
                      <a:cxn ang="T142">
                        <a:pos x="T92" y="T93"/>
                      </a:cxn>
                      <a:cxn ang="T143">
                        <a:pos x="T94" y="T95"/>
                      </a:cxn>
                    </a:cxnLst>
                    <a:rect l="T144" t="T145" r="T146" b="T147"/>
                    <a:pathLst>
                      <a:path w="714" h="475">
                        <a:moveTo>
                          <a:pt x="119" y="381"/>
                        </a:moveTo>
                        <a:lnTo>
                          <a:pt x="94" y="381"/>
                        </a:lnTo>
                        <a:lnTo>
                          <a:pt x="51" y="381"/>
                        </a:lnTo>
                        <a:lnTo>
                          <a:pt x="0" y="373"/>
                        </a:lnTo>
                        <a:lnTo>
                          <a:pt x="9" y="314"/>
                        </a:lnTo>
                        <a:lnTo>
                          <a:pt x="9" y="263"/>
                        </a:lnTo>
                        <a:lnTo>
                          <a:pt x="9" y="229"/>
                        </a:lnTo>
                        <a:lnTo>
                          <a:pt x="9" y="220"/>
                        </a:lnTo>
                        <a:lnTo>
                          <a:pt x="17" y="170"/>
                        </a:lnTo>
                        <a:lnTo>
                          <a:pt x="17" y="119"/>
                        </a:lnTo>
                        <a:lnTo>
                          <a:pt x="26" y="119"/>
                        </a:lnTo>
                        <a:lnTo>
                          <a:pt x="26" y="93"/>
                        </a:lnTo>
                        <a:lnTo>
                          <a:pt x="34" y="9"/>
                        </a:lnTo>
                        <a:lnTo>
                          <a:pt x="34" y="0"/>
                        </a:lnTo>
                        <a:lnTo>
                          <a:pt x="128" y="9"/>
                        </a:lnTo>
                        <a:lnTo>
                          <a:pt x="213" y="9"/>
                        </a:lnTo>
                        <a:lnTo>
                          <a:pt x="349" y="17"/>
                        </a:lnTo>
                        <a:lnTo>
                          <a:pt x="408" y="25"/>
                        </a:lnTo>
                        <a:lnTo>
                          <a:pt x="416" y="25"/>
                        </a:lnTo>
                        <a:lnTo>
                          <a:pt x="484" y="25"/>
                        </a:lnTo>
                        <a:lnTo>
                          <a:pt x="510" y="25"/>
                        </a:lnTo>
                        <a:lnTo>
                          <a:pt x="569" y="25"/>
                        </a:lnTo>
                        <a:lnTo>
                          <a:pt x="578" y="25"/>
                        </a:lnTo>
                        <a:lnTo>
                          <a:pt x="646" y="25"/>
                        </a:lnTo>
                        <a:lnTo>
                          <a:pt x="697" y="25"/>
                        </a:lnTo>
                        <a:lnTo>
                          <a:pt x="697" y="42"/>
                        </a:lnTo>
                        <a:lnTo>
                          <a:pt x="697" y="51"/>
                        </a:lnTo>
                        <a:lnTo>
                          <a:pt x="680" y="68"/>
                        </a:lnTo>
                        <a:lnTo>
                          <a:pt x="671" y="68"/>
                        </a:lnTo>
                        <a:lnTo>
                          <a:pt x="680" y="76"/>
                        </a:lnTo>
                        <a:lnTo>
                          <a:pt x="680" y="85"/>
                        </a:lnTo>
                        <a:lnTo>
                          <a:pt x="688" y="93"/>
                        </a:lnTo>
                        <a:lnTo>
                          <a:pt x="697" y="102"/>
                        </a:lnTo>
                        <a:lnTo>
                          <a:pt x="705" y="102"/>
                        </a:lnTo>
                        <a:lnTo>
                          <a:pt x="705" y="110"/>
                        </a:lnTo>
                        <a:lnTo>
                          <a:pt x="714" y="110"/>
                        </a:lnTo>
                        <a:lnTo>
                          <a:pt x="705" y="153"/>
                        </a:lnTo>
                        <a:lnTo>
                          <a:pt x="705" y="178"/>
                        </a:lnTo>
                        <a:lnTo>
                          <a:pt x="705" y="195"/>
                        </a:lnTo>
                        <a:lnTo>
                          <a:pt x="705" y="212"/>
                        </a:lnTo>
                        <a:lnTo>
                          <a:pt x="705" y="254"/>
                        </a:lnTo>
                        <a:lnTo>
                          <a:pt x="705" y="297"/>
                        </a:lnTo>
                        <a:lnTo>
                          <a:pt x="705" y="339"/>
                        </a:lnTo>
                        <a:lnTo>
                          <a:pt x="697" y="339"/>
                        </a:lnTo>
                        <a:lnTo>
                          <a:pt x="697" y="347"/>
                        </a:lnTo>
                        <a:lnTo>
                          <a:pt x="697" y="356"/>
                        </a:lnTo>
                        <a:lnTo>
                          <a:pt x="705" y="356"/>
                        </a:lnTo>
                        <a:lnTo>
                          <a:pt x="697" y="364"/>
                        </a:lnTo>
                        <a:lnTo>
                          <a:pt x="697" y="373"/>
                        </a:lnTo>
                        <a:lnTo>
                          <a:pt x="697" y="381"/>
                        </a:lnTo>
                        <a:lnTo>
                          <a:pt x="705" y="381"/>
                        </a:lnTo>
                        <a:lnTo>
                          <a:pt x="705" y="390"/>
                        </a:lnTo>
                        <a:lnTo>
                          <a:pt x="705" y="398"/>
                        </a:lnTo>
                        <a:lnTo>
                          <a:pt x="705" y="407"/>
                        </a:lnTo>
                        <a:lnTo>
                          <a:pt x="705" y="415"/>
                        </a:lnTo>
                        <a:lnTo>
                          <a:pt x="697" y="415"/>
                        </a:lnTo>
                        <a:lnTo>
                          <a:pt x="697" y="424"/>
                        </a:lnTo>
                        <a:lnTo>
                          <a:pt x="697" y="432"/>
                        </a:lnTo>
                        <a:lnTo>
                          <a:pt x="688" y="441"/>
                        </a:lnTo>
                        <a:lnTo>
                          <a:pt x="697" y="441"/>
                        </a:lnTo>
                        <a:lnTo>
                          <a:pt x="697" y="449"/>
                        </a:lnTo>
                        <a:lnTo>
                          <a:pt x="705" y="458"/>
                        </a:lnTo>
                        <a:lnTo>
                          <a:pt x="705" y="466"/>
                        </a:lnTo>
                        <a:lnTo>
                          <a:pt x="705" y="475"/>
                        </a:lnTo>
                        <a:lnTo>
                          <a:pt x="697" y="466"/>
                        </a:lnTo>
                        <a:lnTo>
                          <a:pt x="697" y="475"/>
                        </a:lnTo>
                        <a:lnTo>
                          <a:pt x="697" y="466"/>
                        </a:lnTo>
                        <a:lnTo>
                          <a:pt x="688" y="458"/>
                        </a:lnTo>
                        <a:lnTo>
                          <a:pt x="688" y="449"/>
                        </a:lnTo>
                        <a:lnTo>
                          <a:pt x="680" y="449"/>
                        </a:lnTo>
                        <a:lnTo>
                          <a:pt x="671" y="441"/>
                        </a:lnTo>
                        <a:lnTo>
                          <a:pt x="663" y="441"/>
                        </a:lnTo>
                        <a:lnTo>
                          <a:pt x="654" y="441"/>
                        </a:lnTo>
                        <a:lnTo>
                          <a:pt x="646" y="432"/>
                        </a:lnTo>
                        <a:lnTo>
                          <a:pt x="637" y="432"/>
                        </a:lnTo>
                        <a:lnTo>
                          <a:pt x="637" y="424"/>
                        </a:lnTo>
                        <a:lnTo>
                          <a:pt x="629" y="424"/>
                        </a:lnTo>
                        <a:lnTo>
                          <a:pt x="620" y="424"/>
                        </a:lnTo>
                        <a:lnTo>
                          <a:pt x="612" y="424"/>
                        </a:lnTo>
                        <a:lnTo>
                          <a:pt x="603" y="424"/>
                        </a:lnTo>
                        <a:lnTo>
                          <a:pt x="595" y="424"/>
                        </a:lnTo>
                        <a:lnTo>
                          <a:pt x="586" y="424"/>
                        </a:lnTo>
                        <a:lnTo>
                          <a:pt x="578" y="424"/>
                        </a:lnTo>
                        <a:lnTo>
                          <a:pt x="569" y="432"/>
                        </a:lnTo>
                        <a:lnTo>
                          <a:pt x="561" y="432"/>
                        </a:lnTo>
                        <a:lnTo>
                          <a:pt x="552" y="432"/>
                        </a:lnTo>
                        <a:lnTo>
                          <a:pt x="552" y="424"/>
                        </a:lnTo>
                        <a:lnTo>
                          <a:pt x="535" y="424"/>
                        </a:lnTo>
                        <a:lnTo>
                          <a:pt x="527" y="415"/>
                        </a:lnTo>
                        <a:lnTo>
                          <a:pt x="518" y="415"/>
                        </a:lnTo>
                        <a:lnTo>
                          <a:pt x="518" y="407"/>
                        </a:lnTo>
                        <a:lnTo>
                          <a:pt x="450" y="407"/>
                        </a:lnTo>
                        <a:lnTo>
                          <a:pt x="425" y="398"/>
                        </a:lnTo>
                        <a:lnTo>
                          <a:pt x="357" y="398"/>
                        </a:lnTo>
                        <a:lnTo>
                          <a:pt x="264" y="398"/>
                        </a:lnTo>
                        <a:lnTo>
                          <a:pt x="187" y="390"/>
                        </a:lnTo>
                        <a:lnTo>
                          <a:pt x="119" y="381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288" name="Freeform 82"/>
                  <p:cNvSpPr>
                    <a:spLocks/>
                  </p:cNvSpPr>
                  <p:nvPr/>
                </p:nvSpPr>
                <p:spPr bwMode="auto">
                  <a:xfrm>
                    <a:off x="1491" y="1275"/>
                    <a:ext cx="705" cy="594"/>
                  </a:xfrm>
                  <a:custGeom>
                    <a:avLst/>
                    <a:gdLst>
                      <a:gd name="T0" fmla="*/ 671 w 705"/>
                      <a:gd name="T1" fmla="*/ 500 h 594"/>
                      <a:gd name="T2" fmla="*/ 671 w 705"/>
                      <a:gd name="T3" fmla="*/ 517 h 594"/>
                      <a:gd name="T4" fmla="*/ 671 w 705"/>
                      <a:gd name="T5" fmla="*/ 543 h 594"/>
                      <a:gd name="T6" fmla="*/ 663 w 705"/>
                      <a:gd name="T7" fmla="*/ 594 h 594"/>
                      <a:gd name="T8" fmla="*/ 578 w 705"/>
                      <a:gd name="T9" fmla="*/ 585 h 594"/>
                      <a:gd name="T10" fmla="*/ 552 w 705"/>
                      <a:gd name="T11" fmla="*/ 577 h 594"/>
                      <a:gd name="T12" fmla="*/ 459 w 705"/>
                      <a:gd name="T13" fmla="*/ 568 h 594"/>
                      <a:gd name="T14" fmla="*/ 451 w 705"/>
                      <a:gd name="T15" fmla="*/ 568 h 594"/>
                      <a:gd name="T16" fmla="*/ 400 w 705"/>
                      <a:gd name="T17" fmla="*/ 560 h 594"/>
                      <a:gd name="T18" fmla="*/ 357 w 705"/>
                      <a:gd name="T19" fmla="*/ 560 h 594"/>
                      <a:gd name="T20" fmla="*/ 298 w 705"/>
                      <a:gd name="T21" fmla="*/ 551 h 594"/>
                      <a:gd name="T22" fmla="*/ 187 w 705"/>
                      <a:gd name="T23" fmla="*/ 534 h 594"/>
                      <a:gd name="T24" fmla="*/ 94 w 705"/>
                      <a:gd name="T25" fmla="*/ 526 h 594"/>
                      <a:gd name="T26" fmla="*/ 94 w 705"/>
                      <a:gd name="T27" fmla="*/ 526 h 594"/>
                      <a:gd name="T28" fmla="*/ 0 w 705"/>
                      <a:gd name="T29" fmla="*/ 509 h 594"/>
                      <a:gd name="T30" fmla="*/ 0 w 705"/>
                      <a:gd name="T31" fmla="*/ 475 h 594"/>
                      <a:gd name="T32" fmla="*/ 9 w 705"/>
                      <a:gd name="T33" fmla="*/ 433 h 594"/>
                      <a:gd name="T34" fmla="*/ 17 w 705"/>
                      <a:gd name="T35" fmla="*/ 382 h 594"/>
                      <a:gd name="T36" fmla="*/ 26 w 705"/>
                      <a:gd name="T37" fmla="*/ 314 h 594"/>
                      <a:gd name="T38" fmla="*/ 43 w 705"/>
                      <a:gd name="T39" fmla="*/ 246 h 594"/>
                      <a:gd name="T40" fmla="*/ 43 w 705"/>
                      <a:gd name="T41" fmla="*/ 221 h 594"/>
                      <a:gd name="T42" fmla="*/ 51 w 705"/>
                      <a:gd name="T43" fmla="*/ 187 h 594"/>
                      <a:gd name="T44" fmla="*/ 60 w 705"/>
                      <a:gd name="T45" fmla="*/ 128 h 594"/>
                      <a:gd name="T46" fmla="*/ 68 w 705"/>
                      <a:gd name="T47" fmla="*/ 68 h 594"/>
                      <a:gd name="T48" fmla="*/ 68 w 705"/>
                      <a:gd name="T49" fmla="*/ 43 h 594"/>
                      <a:gd name="T50" fmla="*/ 77 w 705"/>
                      <a:gd name="T51" fmla="*/ 0 h 594"/>
                      <a:gd name="T52" fmla="*/ 136 w 705"/>
                      <a:gd name="T53" fmla="*/ 9 h 594"/>
                      <a:gd name="T54" fmla="*/ 136 w 705"/>
                      <a:gd name="T55" fmla="*/ 9 h 594"/>
                      <a:gd name="T56" fmla="*/ 170 w 705"/>
                      <a:gd name="T57" fmla="*/ 17 h 594"/>
                      <a:gd name="T58" fmla="*/ 187 w 705"/>
                      <a:gd name="T59" fmla="*/ 17 h 594"/>
                      <a:gd name="T60" fmla="*/ 298 w 705"/>
                      <a:gd name="T61" fmla="*/ 34 h 594"/>
                      <a:gd name="T62" fmla="*/ 332 w 705"/>
                      <a:gd name="T63" fmla="*/ 34 h 594"/>
                      <a:gd name="T64" fmla="*/ 366 w 705"/>
                      <a:gd name="T65" fmla="*/ 43 h 594"/>
                      <a:gd name="T66" fmla="*/ 510 w 705"/>
                      <a:gd name="T67" fmla="*/ 60 h 594"/>
                      <a:gd name="T68" fmla="*/ 535 w 705"/>
                      <a:gd name="T69" fmla="*/ 60 h 594"/>
                      <a:gd name="T70" fmla="*/ 620 w 705"/>
                      <a:gd name="T71" fmla="*/ 68 h 594"/>
                      <a:gd name="T72" fmla="*/ 620 w 705"/>
                      <a:gd name="T73" fmla="*/ 68 h 594"/>
                      <a:gd name="T74" fmla="*/ 705 w 705"/>
                      <a:gd name="T75" fmla="*/ 77 h 594"/>
                      <a:gd name="T76" fmla="*/ 705 w 705"/>
                      <a:gd name="T77" fmla="*/ 128 h 594"/>
                      <a:gd name="T78" fmla="*/ 697 w 705"/>
                      <a:gd name="T79" fmla="*/ 178 h 594"/>
                      <a:gd name="T80" fmla="*/ 697 w 705"/>
                      <a:gd name="T81" fmla="*/ 187 h 594"/>
                      <a:gd name="T82" fmla="*/ 697 w 705"/>
                      <a:gd name="T83" fmla="*/ 221 h 594"/>
                      <a:gd name="T84" fmla="*/ 697 w 705"/>
                      <a:gd name="T85" fmla="*/ 272 h 594"/>
                      <a:gd name="T86" fmla="*/ 697 w 705"/>
                      <a:gd name="T87" fmla="*/ 272 h 594"/>
                      <a:gd name="T88" fmla="*/ 688 w 705"/>
                      <a:gd name="T89" fmla="*/ 331 h 594"/>
                      <a:gd name="T90" fmla="*/ 680 w 705"/>
                      <a:gd name="T91" fmla="*/ 382 h 594"/>
                      <a:gd name="T92" fmla="*/ 680 w 705"/>
                      <a:gd name="T93" fmla="*/ 458 h 594"/>
                      <a:gd name="T94" fmla="*/ 671 w 705"/>
                      <a:gd name="T95" fmla="*/ 500 h 594"/>
                      <a:gd name="T96" fmla="*/ 671 w 705"/>
                      <a:gd name="T97" fmla="*/ 500 h 594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w 705"/>
                      <a:gd name="T148" fmla="*/ 0 h 594"/>
                      <a:gd name="T149" fmla="*/ 705 w 705"/>
                      <a:gd name="T150" fmla="*/ 594 h 594"/>
                    </a:gdLst>
                    <a:ahLst/>
                    <a:cxnLst>
                      <a:cxn ang="T98">
                        <a:pos x="T0" y="T1"/>
                      </a:cxn>
                      <a:cxn ang="T99">
                        <a:pos x="T2" y="T3"/>
                      </a:cxn>
                      <a:cxn ang="T100">
                        <a:pos x="T4" y="T5"/>
                      </a:cxn>
                      <a:cxn ang="T101">
                        <a:pos x="T6" y="T7"/>
                      </a:cxn>
                      <a:cxn ang="T102">
                        <a:pos x="T8" y="T9"/>
                      </a:cxn>
                      <a:cxn ang="T103">
                        <a:pos x="T10" y="T11"/>
                      </a:cxn>
                      <a:cxn ang="T104">
                        <a:pos x="T12" y="T13"/>
                      </a:cxn>
                      <a:cxn ang="T105">
                        <a:pos x="T14" y="T15"/>
                      </a:cxn>
                      <a:cxn ang="T106">
                        <a:pos x="T16" y="T17"/>
                      </a:cxn>
                      <a:cxn ang="T107">
                        <a:pos x="T18" y="T19"/>
                      </a:cxn>
                      <a:cxn ang="T108">
                        <a:pos x="T20" y="T21"/>
                      </a:cxn>
                      <a:cxn ang="T109">
                        <a:pos x="T22" y="T23"/>
                      </a:cxn>
                      <a:cxn ang="T110">
                        <a:pos x="T24" y="T25"/>
                      </a:cxn>
                      <a:cxn ang="T111">
                        <a:pos x="T26" y="T27"/>
                      </a:cxn>
                      <a:cxn ang="T112">
                        <a:pos x="T28" y="T29"/>
                      </a:cxn>
                      <a:cxn ang="T113">
                        <a:pos x="T30" y="T31"/>
                      </a:cxn>
                      <a:cxn ang="T114">
                        <a:pos x="T32" y="T33"/>
                      </a:cxn>
                      <a:cxn ang="T115">
                        <a:pos x="T34" y="T35"/>
                      </a:cxn>
                      <a:cxn ang="T116">
                        <a:pos x="T36" y="T37"/>
                      </a:cxn>
                      <a:cxn ang="T117">
                        <a:pos x="T38" y="T39"/>
                      </a:cxn>
                      <a:cxn ang="T118">
                        <a:pos x="T40" y="T41"/>
                      </a:cxn>
                      <a:cxn ang="T119">
                        <a:pos x="T42" y="T43"/>
                      </a:cxn>
                      <a:cxn ang="T120">
                        <a:pos x="T44" y="T45"/>
                      </a:cxn>
                      <a:cxn ang="T121">
                        <a:pos x="T46" y="T47"/>
                      </a:cxn>
                      <a:cxn ang="T122">
                        <a:pos x="T48" y="T49"/>
                      </a:cxn>
                      <a:cxn ang="T123">
                        <a:pos x="T50" y="T51"/>
                      </a:cxn>
                      <a:cxn ang="T124">
                        <a:pos x="T52" y="T53"/>
                      </a:cxn>
                      <a:cxn ang="T125">
                        <a:pos x="T54" y="T55"/>
                      </a:cxn>
                      <a:cxn ang="T126">
                        <a:pos x="T56" y="T57"/>
                      </a:cxn>
                      <a:cxn ang="T127">
                        <a:pos x="T58" y="T59"/>
                      </a:cxn>
                      <a:cxn ang="T128">
                        <a:pos x="T60" y="T61"/>
                      </a:cxn>
                      <a:cxn ang="T129">
                        <a:pos x="T62" y="T63"/>
                      </a:cxn>
                      <a:cxn ang="T130">
                        <a:pos x="T64" y="T65"/>
                      </a:cxn>
                      <a:cxn ang="T131">
                        <a:pos x="T66" y="T67"/>
                      </a:cxn>
                      <a:cxn ang="T132">
                        <a:pos x="T68" y="T69"/>
                      </a:cxn>
                      <a:cxn ang="T133">
                        <a:pos x="T70" y="T71"/>
                      </a:cxn>
                      <a:cxn ang="T134">
                        <a:pos x="T72" y="T73"/>
                      </a:cxn>
                      <a:cxn ang="T135">
                        <a:pos x="T74" y="T75"/>
                      </a:cxn>
                      <a:cxn ang="T136">
                        <a:pos x="T76" y="T77"/>
                      </a:cxn>
                      <a:cxn ang="T137">
                        <a:pos x="T78" y="T79"/>
                      </a:cxn>
                      <a:cxn ang="T138">
                        <a:pos x="T80" y="T81"/>
                      </a:cxn>
                      <a:cxn ang="T139">
                        <a:pos x="T82" y="T83"/>
                      </a:cxn>
                      <a:cxn ang="T140">
                        <a:pos x="T84" y="T85"/>
                      </a:cxn>
                      <a:cxn ang="T141">
                        <a:pos x="T86" y="T87"/>
                      </a:cxn>
                      <a:cxn ang="T142">
                        <a:pos x="T88" y="T89"/>
                      </a:cxn>
                      <a:cxn ang="T143">
                        <a:pos x="T90" y="T91"/>
                      </a:cxn>
                      <a:cxn ang="T144">
                        <a:pos x="T92" y="T93"/>
                      </a:cxn>
                      <a:cxn ang="T145">
                        <a:pos x="T94" y="T95"/>
                      </a:cxn>
                      <a:cxn ang="T146">
                        <a:pos x="T96" y="T97"/>
                      </a:cxn>
                    </a:cxnLst>
                    <a:rect l="T147" t="T148" r="T149" b="T150"/>
                    <a:pathLst>
                      <a:path w="705" h="594">
                        <a:moveTo>
                          <a:pt x="671" y="500"/>
                        </a:moveTo>
                        <a:lnTo>
                          <a:pt x="671" y="517"/>
                        </a:lnTo>
                        <a:lnTo>
                          <a:pt x="671" y="543"/>
                        </a:lnTo>
                        <a:lnTo>
                          <a:pt x="663" y="594"/>
                        </a:lnTo>
                        <a:lnTo>
                          <a:pt x="578" y="585"/>
                        </a:lnTo>
                        <a:lnTo>
                          <a:pt x="552" y="577"/>
                        </a:lnTo>
                        <a:lnTo>
                          <a:pt x="459" y="568"/>
                        </a:lnTo>
                        <a:lnTo>
                          <a:pt x="451" y="568"/>
                        </a:lnTo>
                        <a:lnTo>
                          <a:pt x="400" y="560"/>
                        </a:lnTo>
                        <a:lnTo>
                          <a:pt x="357" y="560"/>
                        </a:lnTo>
                        <a:lnTo>
                          <a:pt x="298" y="551"/>
                        </a:lnTo>
                        <a:lnTo>
                          <a:pt x="187" y="534"/>
                        </a:lnTo>
                        <a:lnTo>
                          <a:pt x="94" y="526"/>
                        </a:lnTo>
                        <a:lnTo>
                          <a:pt x="0" y="509"/>
                        </a:lnTo>
                        <a:lnTo>
                          <a:pt x="0" y="475"/>
                        </a:lnTo>
                        <a:lnTo>
                          <a:pt x="9" y="433"/>
                        </a:lnTo>
                        <a:lnTo>
                          <a:pt x="17" y="382"/>
                        </a:lnTo>
                        <a:lnTo>
                          <a:pt x="26" y="314"/>
                        </a:lnTo>
                        <a:lnTo>
                          <a:pt x="43" y="246"/>
                        </a:lnTo>
                        <a:lnTo>
                          <a:pt x="43" y="221"/>
                        </a:lnTo>
                        <a:lnTo>
                          <a:pt x="51" y="187"/>
                        </a:lnTo>
                        <a:lnTo>
                          <a:pt x="60" y="128"/>
                        </a:lnTo>
                        <a:lnTo>
                          <a:pt x="68" y="68"/>
                        </a:lnTo>
                        <a:lnTo>
                          <a:pt x="68" y="43"/>
                        </a:lnTo>
                        <a:lnTo>
                          <a:pt x="77" y="0"/>
                        </a:lnTo>
                        <a:lnTo>
                          <a:pt x="136" y="9"/>
                        </a:lnTo>
                        <a:lnTo>
                          <a:pt x="170" y="17"/>
                        </a:lnTo>
                        <a:lnTo>
                          <a:pt x="187" y="17"/>
                        </a:lnTo>
                        <a:lnTo>
                          <a:pt x="298" y="34"/>
                        </a:lnTo>
                        <a:lnTo>
                          <a:pt x="332" y="34"/>
                        </a:lnTo>
                        <a:lnTo>
                          <a:pt x="366" y="43"/>
                        </a:lnTo>
                        <a:lnTo>
                          <a:pt x="510" y="60"/>
                        </a:lnTo>
                        <a:lnTo>
                          <a:pt x="535" y="60"/>
                        </a:lnTo>
                        <a:lnTo>
                          <a:pt x="620" y="68"/>
                        </a:lnTo>
                        <a:lnTo>
                          <a:pt x="705" y="77"/>
                        </a:lnTo>
                        <a:lnTo>
                          <a:pt x="705" y="128"/>
                        </a:lnTo>
                        <a:lnTo>
                          <a:pt x="697" y="178"/>
                        </a:lnTo>
                        <a:lnTo>
                          <a:pt x="697" y="187"/>
                        </a:lnTo>
                        <a:lnTo>
                          <a:pt x="697" y="221"/>
                        </a:lnTo>
                        <a:lnTo>
                          <a:pt x="697" y="272"/>
                        </a:lnTo>
                        <a:lnTo>
                          <a:pt x="688" y="331"/>
                        </a:lnTo>
                        <a:lnTo>
                          <a:pt x="680" y="382"/>
                        </a:lnTo>
                        <a:lnTo>
                          <a:pt x="680" y="458"/>
                        </a:lnTo>
                        <a:lnTo>
                          <a:pt x="671" y="500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289" name="Freeform 83"/>
                  <p:cNvSpPr>
                    <a:spLocks/>
                  </p:cNvSpPr>
                  <p:nvPr/>
                </p:nvSpPr>
                <p:spPr bwMode="auto">
                  <a:xfrm>
                    <a:off x="3207" y="1123"/>
                    <a:ext cx="510" cy="568"/>
                  </a:xfrm>
                  <a:custGeom>
                    <a:avLst/>
                    <a:gdLst>
                      <a:gd name="T0" fmla="*/ 450 w 510"/>
                      <a:gd name="T1" fmla="*/ 263 h 568"/>
                      <a:gd name="T2" fmla="*/ 450 w 510"/>
                      <a:gd name="T3" fmla="*/ 280 h 568"/>
                      <a:gd name="T4" fmla="*/ 467 w 510"/>
                      <a:gd name="T5" fmla="*/ 280 h 568"/>
                      <a:gd name="T6" fmla="*/ 493 w 510"/>
                      <a:gd name="T7" fmla="*/ 246 h 568"/>
                      <a:gd name="T8" fmla="*/ 510 w 510"/>
                      <a:gd name="T9" fmla="*/ 246 h 568"/>
                      <a:gd name="T10" fmla="*/ 501 w 510"/>
                      <a:gd name="T11" fmla="*/ 330 h 568"/>
                      <a:gd name="T12" fmla="*/ 484 w 510"/>
                      <a:gd name="T13" fmla="*/ 415 h 568"/>
                      <a:gd name="T14" fmla="*/ 484 w 510"/>
                      <a:gd name="T15" fmla="*/ 474 h 568"/>
                      <a:gd name="T16" fmla="*/ 493 w 510"/>
                      <a:gd name="T17" fmla="*/ 517 h 568"/>
                      <a:gd name="T18" fmla="*/ 450 w 510"/>
                      <a:gd name="T19" fmla="*/ 551 h 568"/>
                      <a:gd name="T20" fmla="*/ 348 w 510"/>
                      <a:gd name="T21" fmla="*/ 559 h 568"/>
                      <a:gd name="T22" fmla="*/ 246 w 510"/>
                      <a:gd name="T23" fmla="*/ 568 h 568"/>
                      <a:gd name="T24" fmla="*/ 221 w 510"/>
                      <a:gd name="T25" fmla="*/ 559 h 568"/>
                      <a:gd name="T26" fmla="*/ 204 w 510"/>
                      <a:gd name="T27" fmla="*/ 542 h 568"/>
                      <a:gd name="T28" fmla="*/ 178 w 510"/>
                      <a:gd name="T29" fmla="*/ 525 h 568"/>
                      <a:gd name="T30" fmla="*/ 170 w 510"/>
                      <a:gd name="T31" fmla="*/ 491 h 568"/>
                      <a:gd name="T32" fmla="*/ 178 w 510"/>
                      <a:gd name="T33" fmla="*/ 466 h 568"/>
                      <a:gd name="T34" fmla="*/ 161 w 510"/>
                      <a:gd name="T35" fmla="*/ 449 h 568"/>
                      <a:gd name="T36" fmla="*/ 161 w 510"/>
                      <a:gd name="T37" fmla="*/ 415 h 568"/>
                      <a:gd name="T38" fmla="*/ 153 w 510"/>
                      <a:gd name="T39" fmla="*/ 381 h 568"/>
                      <a:gd name="T40" fmla="*/ 127 w 510"/>
                      <a:gd name="T41" fmla="*/ 373 h 568"/>
                      <a:gd name="T42" fmla="*/ 102 w 510"/>
                      <a:gd name="T43" fmla="*/ 347 h 568"/>
                      <a:gd name="T44" fmla="*/ 93 w 510"/>
                      <a:gd name="T45" fmla="*/ 330 h 568"/>
                      <a:gd name="T46" fmla="*/ 59 w 510"/>
                      <a:gd name="T47" fmla="*/ 322 h 568"/>
                      <a:gd name="T48" fmla="*/ 34 w 510"/>
                      <a:gd name="T49" fmla="*/ 305 h 568"/>
                      <a:gd name="T50" fmla="*/ 17 w 510"/>
                      <a:gd name="T51" fmla="*/ 271 h 568"/>
                      <a:gd name="T52" fmla="*/ 17 w 510"/>
                      <a:gd name="T53" fmla="*/ 263 h 568"/>
                      <a:gd name="T54" fmla="*/ 17 w 510"/>
                      <a:gd name="T55" fmla="*/ 237 h 568"/>
                      <a:gd name="T56" fmla="*/ 17 w 510"/>
                      <a:gd name="T57" fmla="*/ 220 h 568"/>
                      <a:gd name="T58" fmla="*/ 25 w 510"/>
                      <a:gd name="T59" fmla="*/ 195 h 568"/>
                      <a:gd name="T60" fmla="*/ 17 w 510"/>
                      <a:gd name="T61" fmla="*/ 178 h 568"/>
                      <a:gd name="T62" fmla="*/ 8 w 510"/>
                      <a:gd name="T63" fmla="*/ 161 h 568"/>
                      <a:gd name="T64" fmla="*/ 17 w 510"/>
                      <a:gd name="T65" fmla="*/ 144 h 568"/>
                      <a:gd name="T66" fmla="*/ 34 w 510"/>
                      <a:gd name="T67" fmla="*/ 127 h 568"/>
                      <a:gd name="T68" fmla="*/ 51 w 510"/>
                      <a:gd name="T69" fmla="*/ 119 h 568"/>
                      <a:gd name="T70" fmla="*/ 51 w 510"/>
                      <a:gd name="T71" fmla="*/ 68 h 568"/>
                      <a:gd name="T72" fmla="*/ 76 w 510"/>
                      <a:gd name="T73" fmla="*/ 34 h 568"/>
                      <a:gd name="T74" fmla="*/ 187 w 510"/>
                      <a:gd name="T75" fmla="*/ 0 h 568"/>
                      <a:gd name="T76" fmla="*/ 204 w 510"/>
                      <a:gd name="T77" fmla="*/ 42 h 568"/>
                      <a:gd name="T78" fmla="*/ 229 w 510"/>
                      <a:gd name="T79" fmla="*/ 51 h 568"/>
                      <a:gd name="T80" fmla="*/ 238 w 510"/>
                      <a:gd name="T81" fmla="*/ 51 h 568"/>
                      <a:gd name="T82" fmla="*/ 246 w 510"/>
                      <a:gd name="T83" fmla="*/ 68 h 568"/>
                      <a:gd name="T84" fmla="*/ 357 w 510"/>
                      <a:gd name="T85" fmla="*/ 102 h 568"/>
                      <a:gd name="T86" fmla="*/ 365 w 510"/>
                      <a:gd name="T87" fmla="*/ 102 h 568"/>
                      <a:gd name="T88" fmla="*/ 382 w 510"/>
                      <a:gd name="T89" fmla="*/ 110 h 568"/>
                      <a:gd name="T90" fmla="*/ 391 w 510"/>
                      <a:gd name="T91" fmla="*/ 102 h 568"/>
                      <a:gd name="T92" fmla="*/ 399 w 510"/>
                      <a:gd name="T93" fmla="*/ 102 h 568"/>
                      <a:gd name="T94" fmla="*/ 408 w 510"/>
                      <a:gd name="T95" fmla="*/ 110 h 568"/>
                      <a:gd name="T96" fmla="*/ 425 w 510"/>
                      <a:gd name="T97" fmla="*/ 110 h 568"/>
                      <a:gd name="T98" fmla="*/ 433 w 510"/>
                      <a:gd name="T99" fmla="*/ 119 h 568"/>
                      <a:gd name="T100" fmla="*/ 433 w 510"/>
                      <a:gd name="T101" fmla="*/ 127 h 568"/>
                      <a:gd name="T102" fmla="*/ 459 w 510"/>
                      <a:gd name="T103" fmla="*/ 135 h 568"/>
                      <a:gd name="T104" fmla="*/ 459 w 510"/>
                      <a:gd name="T105" fmla="*/ 144 h 568"/>
                      <a:gd name="T106" fmla="*/ 459 w 510"/>
                      <a:gd name="T107" fmla="*/ 152 h 568"/>
                      <a:gd name="T108" fmla="*/ 459 w 510"/>
                      <a:gd name="T109" fmla="*/ 161 h 568"/>
                      <a:gd name="T110" fmla="*/ 459 w 510"/>
                      <a:gd name="T111" fmla="*/ 178 h 568"/>
                      <a:gd name="T112" fmla="*/ 459 w 510"/>
                      <a:gd name="T113" fmla="*/ 186 h 568"/>
                      <a:gd name="T114" fmla="*/ 476 w 510"/>
                      <a:gd name="T115" fmla="*/ 178 h 568"/>
                      <a:gd name="T116" fmla="*/ 476 w 510"/>
                      <a:gd name="T117" fmla="*/ 195 h 568"/>
                      <a:gd name="T118" fmla="*/ 476 w 510"/>
                      <a:gd name="T119" fmla="*/ 212 h 568"/>
                      <a:gd name="T120" fmla="*/ 484 w 510"/>
                      <a:gd name="T121" fmla="*/ 229 h 568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w 510"/>
                      <a:gd name="T184" fmla="*/ 0 h 568"/>
                      <a:gd name="T185" fmla="*/ 510 w 510"/>
                      <a:gd name="T186" fmla="*/ 568 h 568"/>
                    </a:gdLst>
                    <a:ahLst/>
                    <a:cxnLst>
                      <a:cxn ang="T122">
                        <a:pos x="T0" y="T1"/>
                      </a:cxn>
                      <a:cxn ang="T123">
                        <a:pos x="T2" y="T3"/>
                      </a:cxn>
                      <a:cxn ang="T124">
                        <a:pos x="T4" y="T5"/>
                      </a:cxn>
                      <a:cxn ang="T125">
                        <a:pos x="T6" y="T7"/>
                      </a:cxn>
                      <a:cxn ang="T126">
                        <a:pos x="T8" y="T9"/>
                      </a:cxn>
                      <a:cxn ang="T127">
                        <a:pos x="T10" y="T11"/>
                      </a:cxn>
                      <a:cxn ang="T128">
                        <a:pos x="T12" y="T13"/>
                      </a:cxn>
                      <a:cxn ang="T129">
                        <a:pos x="T14" y="T15"/>
                      </a:cxn>
                      <a:cxn ang="T130">
                        <a:pos x="T16" y="T17"/>
                      </a:cxn>
                      <a:cxn ang="T131">
                        <a:pos x="T18" y="T19"/>
                      </a:cxn>
                      <a:cxn ang="T132">
                        <a:pos x="T20" y="T21"/>
                      </a:cxn>
                      <a:cxn ang="T133">
                        <a:pos x="T22" y="T23"/>
                      </a:cxn>
                      <a:cxn ang="T134">
                        <a:pos x="T24" y="T25"/>
                      </a:cxn>
                      <a:cxn ang="T135">
                        <a:pos x="T26" y="T27"/>
                      </a:cxn>
                      <a:cxn ang="T136">
                        <a:pos x="T28" y="T29"/>
                      </a:cxn>
                      <a:cxn ang="T137">
                        <a:pos x="T30" y="T31"/>
                      </a:cxn>
                      <a:cxn ang="T138">
                        <a:pos x="T32" y="T33"/>
                      </a:cxn>
                      <a:cxn ang="T139">
                        <a:pos x="T34" y="T35"/>
                      </a:cxn>
                      <a:cxn ang="T140">
                        <a:pos x="T36" y="T37"/>
                      </a:cxn>
                      <a:cxn ang="T141">
                        <a:pos x="T38" y="T39"/>
                      </a:cxn>
                      <a:cxn ang="T142">
                        <a:pos x="T40" y="T41"/>
                      </a:cxn>
                      <a:cxn ang="T143">
                        <a:pos x="T42" y="T43"/>
                      </a:cxn>
                      <a:cxn ang="T144">
                        <a:pos x="T44" y="T45"/>
                      </a:cxn>
                      <a:cxn ang="T145">
                        <a:pos x="T46" y="T47"/>
                      </a:cxn>
                      <a:cxn ang="T146">
                        <a:pos x="T48" y="T49"/>
                      </a:cxn>
                      <a:cxn ang="T147">
                        <a:pos x="T50" y="T51"/>
                      </a:cxn>
                      <a:cxn ang="T148">
                        <a:pos x="T52" y="T53"/>
                      </a:cxn>
                      <a:cxn ang="T149">
                        <a:pos x="T54" y="T55"/>
                      </a:cxn>
                      <a:cxn ang="T150">
                        <a:pos x="T56" y="T57"/>
                      </a:cxn>
                      <a:cxn ang="T151">
                        <a:pos x="T58" y="T59"/>
                      </a:cxn>
                      <a:cxn ang="T152">
                        <a:pos x="T60" y="T61"/>
                      </a:cxn>
                      <a:cxn ang="T153">
                        <a:pos x="T62" y="T63"/>
                      </a:cxn>
                      <a:cxn ang="T154">
                        <a:pos x="T64" y="T65"/>
                      </a:cxn>
                      <a:cxn ang="T155">
                        <a:pos x="T66" y="T67"/>
                      </a:cxn>
                      <a:cxn ang="T156">
                        <a:pos x="T68" y="T69"/>
                      </a:cxn>
                      <a:cxn ang="T157">
                        <a:pos x="T70" y="T71"/>
                      </a:cxn>
                      <a:cxn ang="T158">
                        <a:pos x="T72" y="T73"/>
                      </a:cxn>
                      <a:cxn ang="T159">
                        <a:pos x="T74" y="T75"/>
                      </a:cxn>
                      <a:cxn ang="T160">
                        <a:pos x="T76" y="T77"/>
                      </a:cxn>
                      <a:cxn ang="T161">
                        <a:pos x="T78" y="T79"/>
                      </a:cxn>
                      <a:cxn ang="T162">
                        <a:pos x="T80" y="T81"/>
                      </a:cxn>
                      <a:cxn ang="T163">
                        <a:pos x="T82" y="T83"/>
                      </a:cxn>
                      <a:cxn ang="T164">
                        <a:pos x="T84" y="T85"/>
                      </a:cxn>
                      <a:cxn ang="T165">
                        <a:pos x="T86" y="T87"/>
                      </a:cxn>
                      <a:cxn ang="T166">
                        <a:pos x="T88" y="T89"/>
                      </a:cxn>
                      <a:cxn ang="T167">
                        <a:pos x="T90" y="T91"/>
                      </a:cxn>
                      <a:cxn ang="T168">
                        <a:pos x="T92" y="T93"/>
                      </a:cxn>
                      <a:cxn ang="T169">
                        <a:pos x="T94" y="T95"/>
                      </a:cxn>
                      <a:cxn ang="T170">
                        <a:pos x="T96" y="T97"/>
                      </a:cxn>
                      <a:cxn ang="T171">
                        <a:pos x="T98" y="T99"/>
                      </a:cxn>
                      <a:cxn ang="T172">
                        <a:pos x="T100" y="T101"/>
                      </a:cxn>
                      <a:cxn ang="T173">
                        <a:pos x="T102" y="T103"/>
                      </a:cxn>
                      <a:cxn ang="T174">
                        <a:pos x="T104" y="T105"/>
                      </a:cxn>
                      <a:cxn ang="T175">
                        <a:pos x="T106" y="T107"/>
                      </a:cxn>
                      <a:cxn ang="T176">
                        <a:pos x="T108" y="T109"/>
                      </a:cxn>
                      <a:cxn ang="T177">
                        <a:pos x="T110" y="T111"/>
                      </a:cxn>
                      <a:cxn ang="T178">
                        <a:pos x="T112" y="T113"/>
                      </a:cxn>
                      <a:cxn ang="T179">
                        <a:pos x="T114" y="T115"/>
                      </a:cxn>
                      <a:cxn ang="T180">
                        <a:pos x="T116" y="T117"/>
                      </a:cxn>
                      <a:cxn ang="T181">
                        <a:pos x="T118" y="T119"/>
                      </a:cxn>
                      <a:cxn ang="T182">
                        <a:pos x="T120" y="T121"/>
                      </a:cxn>
                    </a:cxnLst>
                    <a:rect l="T183" t="T184" r="T185" b="T186"/>
                    <a:pathLst>
                      <a:path w="510" h="568">
                        <a:moveTo>
                          <a:pt x="476" y="229"/>
                        </a:moveTo>
                        <a:lnTo>
                          <a:pt x="467" y="237"/>
                        </a:lnTo>
                        <a:lnTo>
                          <a:pt x="467" y="246"/>
                        </a:lnTo>
                        <a:lnTo>
                          <a:pt x="450" y="263"/>
                        </a:lnTo>
                        <a:lnTo>
                          <a:pt x="450" y="271"/>
                        </a:lnTo>
                        <a:lnTo>
                          <a:pt x="459" y="280"/>
                        </a:lnTo>
                        <a:lnTo>
                          <a:pt x="450" y="280"/>
                        </a:lnTo>
                        <a:lnTo>
                          <a:pt x="459" y="288"/>
                        </a:lnTo>
                        <a:lnTo>
                          <a:pt x="467" y="280"/>
                        </a:lnTo>
                        <a:lnTo>
                          <a:pt x="476" y="271"/>
                        </a:lnTo>
                        <a:lnTo>
                          <a:pt x="476" y="263"/>
                        </a:lnTo>
                        <a:lnTo>
                          <a:pt x="484" y="246"/>
                        </a:lnTo>
                        <a:lnTo>
                          <a:pt x="493" y="246"/>
                        </a:lnTo>
                        <a:lnTo>
                          <a:pt x="501" y="237"/>
                        </a:lnTo>
                        <a:lnTo>
                          <a:pt x="510" y="246"/>
                        </a:lnTo>
                        <a:lnTo>
                          <a:pt x="510" y="263"/>
                        </a:lnTo>
                        <a:lnTo>
                          <a:pt x="501" y="288"/>
                        </a:lnTo>
                        <a:lnTo>
                          <a:pt x="501" y="313"/>
                        </a:lnTo>
                        <a:lnTo>
                          <a:pt x="501" y="330"/>
                        </a:lnTo>
                        <a:lnTo>
                          <a:pt x="493" y="339"/>
                        </a:lnTo>
                        <a:lnTo>
                          <a:pt x="484" y="364"/>
                        </a:lnTo>
                        <a:lnTo>
                          <a:pt x="493" y="398"/>
                        </a:lnTo>
                        <a:lnTo>
                          <a:pt x="484" y="415"/>
                        </a:lnTo>
                        <a:lnTo>
                          <a:pt x="484" y="424"/>
                        </a:lnTo>
                        <a:lnTo>
                          <a:pt x="476" y="440"/>
                        </a:lnTo>
                        <a:lnTo>
                          <a:pt x="476" y="457"/>
                        </a:lnTo>
                        <a:lnTo>
                          <a:pt x="484" y="474"/>
                        </a:lnTo>
                        <a:lnTo>
                          <a:pt x="484" y="483"/>
                        </a:lnTo>
                        <a:lnTo>
                          <a:pt x="484" y="491"/>
                        </a:lnTo>
                        <a:lnTo>
                          <a:pt x="493" y="508"/>
                        </a:lnTo>
                        <a:lnTo>
                          <a:pt x="493" y="517"/>
                        </a:lnTo>
                        <a:lnTo>
                          <a:pt x="493" y="525"/>
                        </a:lnTo>
                        <a:lnTo>
                          <a:pt x="493" y="551"/>
                        </a:lnTo>
                        <a:lnTo>
                          <a:pt x="459" y="551"/>
                        </a:lnTo>
                        <a:lnTo>
                          <a:pt x="450" y="551"/>
                        </a:lnTo>
                        <a:lnTo>
                          <a:pt x="408" y="559"/>
                        </a:lnTo>
                        <a:lnTo>
                          <a:pt x="391" y="559"/>
                        </a:lnTo>
                        <a:lnTo>
                          <a:pt x="348" y="559"/>
                        </a:lnTo>
                        <a:lnTo>
                          <a:pt x="306" y="559"/>
                        </a:lnTo>
                        <a:lnTo>
                          <a:pt x="297" y="559"/>
                        </a:lnTo>
                        <a:lnTo>
                          <a:pt x="246" y="568"/>
                        </a:lnTo>
                        <a:lnTo>
                          <a:pt x="229" y="568"/>
                        </a:lnTo>
                        <a:lnTo>
                          <a:pt x="229" y="559"/>
                        </a:lnTo>
                        <a:lnTo>
                          <a:pt x="221" y="559"/>
                        </a:lnTo>
                        <a:lnTo>
                          <a:pt x="221" y="551"/>
                        </a:lnTo>
                        <a:lnTo>
                          <a:pt x="212" y="551"/>
                        </a:lnTo>
                        <a:lnTo>
                          <a:pt x="204" y="542"/>
                        </a:lnTo>
                        <a:lnTo>
                          <a:pt x="195" y="542"/>
                        </a:lnTo>
                        <a:lnTo>
                          <a:pt x="187" y="542"/>
                        </a:lnTo>
                        <a:lnTo>
                          <a:pt x="187" y="534"/>
                        </a:lnTo>
                        <a:lnTo>
                          <a:pt x="178" y="525"/>
                        </a:lnTo>
                        <a:lnTo>
                          <a:pt x="178" y="517"/>
                        </a:lnTo>
                        <a:lnTo>
                          <a:pt x="178" y="508"/>
                        </a:lnTo>
                        <a:lnTo>
                          <a:pt x="178" y="500"/>
                        </a:lnTo>
                        <a:lnTo>
                          <a:pt x="170" y="491"/>
                        </a:lnTo>
                        <a:lnTo>
                          <a:pt x="178" y="483"/>
                        </a:lnTo>
                        <a:lnTo>
                          <a:pt x="178" y="474"/>
                        </a:lnTo>
                        <a:lnTo>
                          <a:pt x="178" y="466"/>
                        </a:lnTo>
                        <a:lnTo>
                          <a:pt x="170" y="457"/>
                        </a:lnTo>
                        <a:lnTo>
                          <a:pt x="170" y="449"/>
                        </a:lnTo>
                        <a:lnTo>
                          <a:pt x="161" y="449"/>
                        </a:lnTo>
                        <a:lnTo>
                          <a:pt x="170" y="440"/>
                        </a:lnTo>
                        <a:lnTo>
                          <a:pt x="161" y="432"/>
                        </a:lnTo>
                        <a:lnTo>
                          <a:pt x="161" y="415"/>
                        </a:lnTo>
                        <a:lnTo>
                          <a:pt x="161" y="407"/>
                        </a:lnTo>
                        <a:lnTo>
                          <a:pt x="161" y="398"/>
                        </a:lnTo>
                        <a:lnTo>
                          <a:pt x="153" y="381"/>
                        </a:lnTo>
                        <a:lnTo>
                          <a:pt x="144" y="381"/>
                        </a:lnTo>
                        <a:lnTo>
                          <a:pt x="136" y="373"/>
                        </a:lnTo>
                        <a:lnTo>
                          <a:pt x="127" y="373"/>
                        </a:lnTo>
                        <a:lnTo>
                          <a:pt x="119" y="373"/>
                        </a:lnTo>
                        <a:lnTo>
                          <a:pt x="110" y="364"/>
                        </a:lnTo>
                        <a:lnTo>
                          <a:pt x="102" y="356"/>
                        </a:lnTo>
                        <a:lnTo>
                          <a:pt x="102" y="347"/>
                        </a:lnTo>
                        <a:lnTo>
                          <a:pt x="93" y="339"/>
                        </a:lnTo>
                        <a:lnTo>
                          <a:pt x="93" y="330"/>
                        </a:lnTo>
                        <a:lnTo>
                          <a:pt x="85" y="330"/>
                        </a:lnTo>
                        <a:lnTo>
                          <a:pt x="68" y="322"/>
                        </a:lnTo>
                        <a:lnTo>
                          <a:pt x="59" y="322"/>
                        </a:lnTo>
                        <a:lnTo>
                          <a:pt x="59" y="313"/>
                        </a:lnTo>
                        <a:lnTo>
                          <a:pt x="42" y="305"/>
                        </a:lnTo>
                        <a:lnTo>
                          <a:pt x="34" y="305"/>
                        </a:lnTo>
                        <a:lnTo>
                          <a:pt x="34" y="296"/>
                        </a:lnTo>
                        <a:lnTo>
                          <a:pt x="17" y="288"/>
                        </a:lnTo>
                        <a:lnTo>
                          <a:pt x="17" y="271"/>
                        </a:lnTo>
                        <a:lnTo>
                          <a:pt x="17" y="263"/>
                        </a:lnTo>
                        <a:lnTo>
                          <a:pt x="17" y="254"/>
                        </a:lnTo>
                        <a:lnTo>
                          <a:pt x="17" y="246"/>
                        </a:lnTo>
                        <a:lnTo>
                          <a:pt x="17" y="237"/>
                        </a:lnTo>
                        <a:lnTo>
                          <a:pt x="17" y="229"/>
                        </a:lnTo>
                        <a:lnTo>
                          <a:pt x="17" y="220"/>
                        </a:lnTo>
                        <a:lnTo>
                          <a:pt x="17" y="212"/>
                        </a:lnTo>
                        <a:lnTo>
                          <a:pt x="25" y="203"/>
                        </a:lnTo>
                        <a:lnTo>
                          <a:pt x="25" y="195"/>
                        </a:lnTo>
                        <a:lnTo>
                          <a:pt x="17" y="186"/>
                        </a:lnTo>
                        <a:lnTo>
                          <a:pt x="17" y="178"/>
                        </a:lnTo>
                        <a:lnTo>
                          <a:pt x="8" y="186"/>
                        </a:lnTo>
                        <a:lnTo>
                          <a:pt x="0" y="178"/>
                        </a:lnTo>
                        <a:lnTo>
                          <a:pt x="0" y="169"/>
                        </a:lnTo>
                        <a:lnTo>
                          <a:pt x="8" y="161"/>
                        </a:lnTo>
                        <a:lnTo>
                          <a:pt x="8" y="152"/>
                        </a:lnTo>
                        <a:lnTo>
                          <a:pt x="17" y="144"/>
                        </a:lnTo>
                        <a:lnTo>
                          <a:pt x="25" y="135"/>
                        </a:lnTo>
                        <a:lnTo>
                          <a:pt x="34" y="135"/>
                        </a:lnTo>
                        <a:lnTo>
                          <a:pt x="34" y="127"/>
                        </a:lnTo>
                        <a:lnTo>
                          <a:pt x="42" y="127"/>
                        </a:lnTo>
                        <a:lnTo>
                          <a:pt x="42" y="119"/>
                        </a:lnTo>
                        <a:lnTo>
                          <a:pt x="51" y="127"/>
                        </a:lnTo>
                        <a:lnTo>
                          <a:pt x="51" y="119"/>
                        </a:lnTo>
                        <a:lnTo>
                          <a:pt x="51" y="102"/>
                        </a:lnTo>
                        <a:lnTo>
                          <a:pt x="51" y="68"/>
                        </a:lnTo>
                        <a:lnTo>
                          <a:pt x="51" y="42"/>
                        </a:lnTo>
                        <a:lnTo>
                          <a:pt x="59" y="42"/>
                        </a:lnTo>
                        <a:lnTo>
                          <a:pt x="68" y="25"/>
                        </a:lnTo>
                        <a:lnTo>
                          <a:pt x="76" y="34"/>
                        </a:lnTo>
                        <a:lnTo>
                          <a:pt x="85" y="34"/>
                        </a:lnTo>
                        <a:lnTo>
                          <a:pt x="119" y="25"/>
                        </a:lnTo>
                        <a:lnTo>
                          <a:pt x="178" y="0"/>
                        </a:lnTo>
                        <a:lnTo>
                          <a:pt x="187" y="0"/>
                        </a:lnTo>
                        <a:lnTo>
                          <a:pt x="187" y="8"/>
                        </a:lnTo>
                        <a:lnTo>
                          <a:pt x="170" y="42"/>
                        </a:lnTo>
                        <a:lnTo>
                          <a:pt x="187" y="34"/>
                        </a:lnTo>
                        <a:lnTo>
                          <a:pt x="204" y="42"/>
                        </a:lnTo>
                        <a:lnTo>
                          <a:pt x="221" y="42"/>
                        </a:lnTo>
                        <a:lnTo>
                          <a:pt x="221" y="51"/>
                        </a:lnTo>
                        <a:lnTo>
                          <a:pt x="229" y="42"/>
                        </a:lnTo>
                        <a:lnTo>
                          <a:pt x="229" y="51"/>
                        </a:lnTo>
                        <a:lnTo>
                          <a:pt x="238" y="51"/>
                        </a:lnTo>
                        <a:lnTo>
                          <a:pt x="238" y="59"/>
                        </a:lnTo>
                        <a:lnTo>
                          <a:pt x="246" y="68"/>
                        </a:lnTo>
                        <a:lnTo>
                          <a:pt x="263" y="76"/>
                        </a:lnTo>
                        <a:lnTo>
                          <a:pt x="340" y="93"/>
                        </a:lnTo>
                        <a:lnTo>
                          <a:pt x="348" y="93"/>
                        </a:lnTo>
                        <a:lnTo>
                          <a:pt x="357" y="102"/>
                        </a:lnTo>
                        <a:lnTo>
                          <a:pt x="365" y="102"/>
                        </a:lnTo>
                        <a:lnTo>
                          <a:pt x="374" y="102"/>
                        </a:lnTo>
                        <a:lnTo>
                          <a:pt x="382" y="110"/>
                        </a:lnTo>
                        <a:lnTo>
                          <a:pt x="382" y="102"/>
                        </a:lnTo>
                        <a:lnTo>
                          <a:pt x="391" y="102"/>
                        </a:lnTo>
                        <a:lnTo>
                          <a:pt x="399" y="102"/>
                        </a:lnTo>
                        <a:lnTo>
                          <a:pt x="399" y="110"/>
                        </a:lnTo>
                        <a:lnTo>
                          <a:pt x="408" y="102"/>
                        </a:lnTo>
                        <a:lnTo>
                          <a:pt x="408" y="110"/>
                        </a:lnTo>
                        <a:lnTo>
                          <a:pt x="416" y="110"/>
                        </a:lnTo>
                        <a:lnTo>
                          <a:pt x="425" y="110"/>
                        </a:lnTo>
                        <a:lnTo>
                          <a:pt x="433" y="110"/>
                        </a:lnTo>
                        <a:lnTo>
                          <a:pt x="433" y="119"/>
                        </a:lnTo>
                        <a:lnTo>
                          <a:pt x="425" y="127"/>
                        </a:lnTo>
                        <a:lnTo>
                          <a:pt x="433" y="127"/>
                        </a:lnTo>
                        <a:lnTo>
                          <a:pt x="442" y="127"/>
                        </a:lnTo>
                        <a:lnTo>
                          <a:pt x="450" y="135"/>
                        </a:lnTo>
                        <a:lnTo>
                          <a:pt x="459" y="135"/>
                        </a:lnTo>
                        <a:lnTo>
                          <a:pt x="459" y="144"/>
                        </a:lnTo>
                        <a:lnTo>
                          <a:pt x="459" y="152"/>
                        </a:lnTo>
                        <a:lnTo>
                          <a:pt x="459" y="161"/>
                        </a:lnTo>
                        <a:lnTo>
                          <a:pt x="459" y="169"/>
                        </a:lnTo>
                        <a:lnTo>
                          <a:pt x="459" y="178"/>
                        </a:lnTo>
                        <a:lnTo>
                          <a:pt x="459" y="186"/>
                        </a:lnTo>
                        <a:lnTo>
                          <a:pt x="459" y="178"/>
                        </a:lnTo>
                        <a:lnTo>
                          <a:pt x="467" y="178"/>
                        </a:lnTo>
                        <a:lnTo>
                          <a:pt x="476" y="178"/>
                        </a:lnTo>
                        <a:lnTo>
                          <a:pt x="476" y="195"/>
                        </a:lnTo>
                        <a:lnTo>
                          <a:pt x="476" y="203"/>
                        </a:lnTo>
                        <a:lnTo>
                          <a:pt x="467" y="203"/>
                        </a:lnTo>
                        <a:lnTo>
                          <a:pt x="476" y="212"/>
                        </a:lnTo>
                        <a:lnTo>
                          <a:pt x="484" y="212"/>
                        </a:lnTo>
                        <a:lnTo>
                          <a:pt x="484" y="220"/>
                        </a:lnTo>
                        <a:lnTo>
                          <a:pt x="484" y="229"/>
                        </a:lnTo>
                        <a:lnTo>
                          <a:pt x="476" y="229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290" name="Freeform 84"/>
                  <p:cNvSpPr>
                    <a:spLocks/>
                  </p:cNvSpPr>
                  <p:nvPr/>
                </p:nvSpPr>
                <p:spPr bwMode="auto">
                  <a:xfrm>
                    <a:off x="3708" y="1309"/>
                    <a:ext cx="34" cy="60"/>
                  </a:xfrm>
                  <a:custGeom>
                    <a:avLst/>
                    <a:gdLst>
                      <a:gd name="T0" fmla="*/ 34 w 34"/>
                      <a:gd name="T1" fmla="*/ 0 h 60"/>
                      <a:gd name="T2" fmla="*/ 34 w 34"/>
                      <a:gd name="T3" fmla="*/ 0 h 60"/>
                      <a:gd name="T4" fmla="*/ 34 w 34"/>
                      <a:gd name="T5" fmla="*/ 0 h 60"/>
                      <a:gd name="T6" fmla="*/ 34 w 34"/>
                      <a:gd name="T7" fmla="*/ 9 h 60"/>
                      <a:gd name="T8" fmla="*/ 34 w 34"/>
                      <a:gd name="T9" fmla="*/ 0 h 60"/>
                      <a:gd name="T10" fmla="*/ 34 w 34"/>
                      <a:gd name="T11" fmla="*/ 17 h 60"/>
                      <a:gd name="T12" fmla="*/ 26 w 34"/>
                      <a:gd name="T13" fmla="*/ 17 h 60"/>
                      <a:gd name="T14" fmla="*/ 34 w 34"/>
                      <a:gd name="T15" fmla="*/ 26 h 60"/>
                      <a:gd name="T16" fmla="*/ 26 w 34"/>
                      <a:gd name="T17" fmla="*/ 26 h 60"/>
                      <a:gd name="T18" fmla="*/ 34 w 34"/>
                      <a:gd name="T19" fmla="*/ 26 h 60"/>
                      <a:gd name="T20" fmla="*/ 26 w 34"/>
                      <a:gd name="T21" fmla="*/ 26 h 60"/>
                      <a:gd name="T22" fmla="*/ 26 w 34"/>
                      <a:gd name="T23" fmla="*/ 34 h 60"/>
                      <a:gd name="T24" fmla="*/ 26 w 34"/>
                      <a:gd name="T25" fmla="*/ 43 h 60"/>
                      <a:gd name="T26" fmla="*/ 17 w 34"/>
                      <a:gd name="T27" fmla="*/ 51 h 60"/>
                      <a:gd name="T28" fmla="*/ 9 w 34"/>
                      <a:gd name="T29" fmla="*/ 60 h 60"/>
                      <a:gd name="T30" fmla="*/ 9 w 34"/>
                      <a:gd name="T31" fmla="*/ 60 h 60"/>
                      <a:gd name="T32" fmla="*/ 0 w 34"/>
                      <a:gd name="T33" fmla="*/ 51 h 60"/>
                      <a:gd name="T34" fmla="*/ 9 w 34"/>
                      <a:gd name="T35" fmla="*/ 34 h 60"/>
                      <a:gd name="T36" fmla="*/ 9 w 34"/>
                      <a:gd name="T37" fmla="*/ 34 h 60"/>
                      <a:gd name="T38" fmla="*/ 17 w 34"/>
                      <a:gd name="T39" fmla="*/ 17 h 60"/>
                      <a:gd name="T40" fmla="*/ 17 w 34"/>
                      <a:gd name="T41" fmla="*/ 17 h 60"/>
                      <a:gd name="T42" fmla="*/ 26 w 34"/>
                      <a:gd name="T43" fmla="*/ 0 h 60"/>
                      <a:gd name="T44" fmla="*/ 34 w 34"/>
                      <a:gd name="T45" fmla="*/ 0 h 60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34"/>
                      <a:gd name="T70" fmla="*/ 0 h 60"/>
                      <a:gd name="T71" fmla="*/ 34 w 34"/>
                      <a:gd name="T72" fmla="*/ 60 h 60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34" h="60">
                        <a:moveTo>
                          <a:pt x="34" y="0"/>
                        </a:moveTo>
                        <a:lnTo>
                          <a:pt x="34" y="0"/>
                        </a:lnTo>
                        <a:lnTo>
                          <a:pt x="34" y="9"/>
                        </a:lnTo>
                        <a:lnTo>
                          <a:pt x="34" y="0"/>
                        </a:lnTo>
                        <a:lnTo>
                          <a:pt x="34" y="17"/>
                        </a:lnTo>
                        <a:lnTo>
                          <a:pt x="26" y="17"/>
                        </a:lnTo>
                        <a:lnTo>
                          <a:pt x="34" y="26"/>
                        </a:lnTo>
                        <a:lnTo>
                          <a:pt x="26" y="26"/>
                        </a:lnTo>
                        <a:lnTo>
                          <a:pt x="34" y="26"/>
                        </a:lnTo>
                        <a:lnTo>
                          <a:pt x="26" y="26"/>
                        </a:lnTo>
                        <a:lnTo>
                          <a:pt x="26" y="34"/>
                        </a:lnTo>
                        <a:lnTo>
                          <a:pt x="26" y="43"/>
                        </a:lnTo>
                        <a:lnTo>
                          <a:pt x="17" y="51"/>
                        </a:lnTo>
                        <a:lnTo>
                          <a:pt x="9" y="60"/>
                        </a:lnTo>
                        <a:lnTo>
                          <a:pt x="0" y="51"/>
                        </a:lnTo>
                        <a:lnTo>
                          <a:pt x="9" y="34"/>
                        </a:lnTo>
                        <a:lnTo>
                          <a:pt x="17" y="17"/>
                        </a:lnTo>
                        <a:lnTo>
                          <a:pt x="26" y="0"/>
                        </a:lnTo>
                        <a:lnTo>
                          <a:pt x="34" y="0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291" name="Freeform 85"/>
                  <p:cNvSpPr>
                    <a:spLocks/>
                  </p:cNvSpPr>
                  <p:nvPr/>
                </p:nvSpPr>
                <p:spPr bwMode="auto">
                  <a:xfrm>
                    <a:off x="956" y="674"/>
                    <a:ext cx="603" cy="983"/>
                  </a:xfrm>
                  <a:custGeom>
                    <a:avLst/>
                    <a:gdLst>
                      <a:gd name="T0" fmla="*/ 51 w 603"/>
                      <a:gd name="T1" fmla="*/ 644 h 983"/>
                      <a:gd name="T2" fmla="*/ 60 w 603"/>
                      <a:gd name="T3" fmla="*/ 627 h 983"/>
                      <a:gd name="T4" fmla="*/ 60 w 603"/>
                      <a:gd name="T5" fmla="*/ 601 h 983"/>
                      <a:gd name="T6" fmla="*/ 51 w 603"/>
                      <a:gd name="T7" fmla="*/ 584 h 983"/>
                      <a:gd name="T8" fmla="*/ 43 w 603"/>
                      <a:gd name="T9" fmla="*/ 576 h 983"/>
                      <a:gd name="T10" fmla="*/ 60 w 603"/>
                      <a:gd name="T11" fmla="*/ 551 h 983"/>
                      <a:gd name="T12" fmla="*/ 85 w 603"/>
                      <a:gd name="T13" fmla="*/ 525 h 983"/>
                      <a:gd name="T14" fmla="*/ 94 w 603"/>
                      <a:gd name="T15" fmla="*/ 508 h 983"/>
                      <a:gd name="T16" fmla="*/ 102 w 603"/>
                      <a:gd name="T17" fmla="*/ 491 h 983"/>
                      <a:gd name="T18" fmla="*/ 136 w 603"/>
                      <a:gd name="T19" fmla="*/ 449 h 983"/>
                      <a:gd name="T20" fmla="*/ 145 w 603"/>
                      <a:gd name="T21" fmla="*/ 415 h 983"/>
                      <a:gd name="T22" fmla="*/ 119 w 603"/>
                      <a:gd name="T23" fmla="*/ 381 h 983"/>
                      <a:gd name="T24" fmla="*/ 119 w 603"/>
                      <a:gd name="T25" fmla="*/ 347 h 983"/>
                      <a:gd name="T26" fmla="*/ 119 w 603"/>
                      <a:gd name="T27" fmla="*/ 322 h 983"/>
                      <a:gd name="T28" fmla="*/ 162 w 603"/>
                      <a:gd name="T29" fmla="*/ 118 h 983"/>
                      <a:gd name="T30" fmla="*/ 247 w 603"/>
                      <a:gd name="T31" fmla="*/ 144 h 983"/>
                      <a:gd name="T32" fmla="*/ 264 w 603"/>
                      <a:gd name="T33" fmla="*/ 169 h 983"/>
                      <a:gd name="T34" fmla="*/ 264 w 603"/>
                      <a:gd name="T35" fmla="*/ 195 h 983"/>
                      <a:gd name="T36" fmla="*/ 272 w 603"/>
                      <a:gd name="T37" fmla="*/ 220 h 983"/>
                      <a:gd name="T38" fmla="*/ 264 w 603"/>
                      <a:gd name="T39" fmla="*/ 229 h 983"/>
                      <a:gd name="T40" fmla="*/ 281 w 603"/>
                      <a:gd name="T41" fmla="*/ 246 h 983"/>
                      <a:gd name="T42" fmla="*/ 298 w 603"/>
                      <a:gd name="T43" fmla="*/ 271 h 983"/>
                      <a:gd name="T44" fmla="*/ 315 w 603"/>
                      <a:gd name="T45" fmla="*/ 296 h 983"/>
                      <a:gd name="T46" fmla="*/ 323 w 603"/>
                      <a:gd name="T47" fmla="*/ 313 h 983"/>
                      <a:gd name="T48" fmla="*/ 332 w 603"/>
                      <a:gd name="T49" fmla="*/ 322 h 983"/>
                      <a:gd name="T50" fmla="*/ 349 w 603"/>
                      <a:gd name="T51" fmla="*/ 339 h 983"/>
                      <a:gd name="T52" fmla="*/ 357 w 603"/>
                      <a:gd name="T53" fmla="*/ 356 h 983"/>
                      <a:gd name="T54" fmla="*/ 340 w 603"/>
                      <a:gd name="T55" fmla="*/ 390 h 983"/>
                      <a:gd name="T56" fmla="*/ 332 w 603"/>
                      <a:gd name="T57" fmla="*/ 398 h 983"/>
                      <a:gd name="T58" fmla="*/ 332 w 603"/>
                      <a:gd name="T59" fmla="*/ 415 h 983"/>
                      <a:gd name="T60" fmla="*/ 332 w 603"/>
                      <a:gd name="T61" fmla="*/ 432 h 983"/>
                      <a:gd name="T62" fmla="*/ 323 w 603"/>
                      <a:gd name="T63" fmla="*/ 440 h 983"/>
                      <a:gd name="T64" fmla="*/ 323 w 603"/>
                      <a:gd name="T65" fmla="*/ 466 h 983"/>
                      <a:gd name="T66" fmla="*/ 323 w 603"/>
                      <a:gd name="T67" fmla="*/ 474 h 983"/>
                      <a:gd name="T68" fmla="*/ 340 w 603"/>
                      <a:gd name="T69" fmla="*/ 491 h 983"/>
                      <a:gd name="T70" fmla="*/ 357 w 603"/>
                      <a:gd name="T71" fmla="*/ 483 h 983"/>
                      <a:gd name="T72" fmla="*/ 366 w 603"/>
                      <a:gd name="T73" fmla="*/ 466 h 983"/>
                      <a:gd name="T74" fmla="*/ 374 w 603"/>
                      <a:gd name="T75" fmla="*/ 483 h 983"/>
                      <a:gd name="T76" fmla="*/ 383 w 603"/>
                      <a:gd name="T77" fmla="*/ 491 h 983"/>
                      <a:gd name="T78" fmla="*/ 383 w 603"/>
                      <a:gd name="T79" fmla="*/ 525 h 983"/>
                      <a:gd name="T80" fmla="*/ 391 w 603"/>
                      <a:gd name="T81" fmla="*/ 551 h 983"/>
                      <a:gd name="T82" fmla="*/ 400 w 603"/>
                      <a:gd name="T83" fmla="*/ 559 h 983"/>
                      <a:gd name="T84" fmla="*/ 391 w 603"/>
                      <a:gd name="T85" fmla="*/ 568 h 983"/>
                      <a:gd name="T86" fmla="*/ 408 w 603"/>
                      <a:gd name="T87" fmla="*/ 593 h 983"/>
                      <a:gd name="T88" fmla="*/ 425 w 603"/>
                      <a:gd name="T89" fmla="*/ 610 h 983"/>
                      <a:gd name="T90" fmla="*/ 425 w 603"/>
                      <a:gd name="T91" fmla="*/ 635 h 983"/>
                      <a:gd name="T92" fmla="*/ 433 w 603"/>
                      <a:gd name="T93" fmla="*/ 652 h 983"/>
                      <a:gd name="T94" fmla="*/ 450 w 603"/>
                      <a:gd name="T95" fmla="*/ 644 h 983"/>
                      <a:gd name="T96" fmla="*/ 476 w 603"/>
                      <a:gd name="T97" fmla="*/ 644 h 983"/>
                      <a:gd name="T98" fmla="*/ 493 w 603"/>
                      <a:gd name="T99" fmla="*/ 635 h 983"/>
                      <a:gd name="T100" fmla="*/ 510 w 603"/>
                      <a:gd name="T101" fmla="*/ 644 h 983"/>
                      <a:gd name="T102" fmla="*/ 535 w 603"/>
                      <a:gd name="T103" fmla="*/ 652 h 983"/>
                      <a:gd name="T104" fmla="*/ 561 w 603"/>
                      <a:gd name="T105" fmla="*/ 652 h 983"/>
                      <a:gd name="T106" fmla="*/ 561 w 603"/>
                      <a:gd name="T107" fmla="*/ 644 h 983"/>
                      <a:gd name="T108" fmla="*/ 569 w 603"/>
                      <a:gd name="T109" fmla="*/ 635 h 983"/>
                      <a:gd name="T110" fmla="*/ 578 w 603"/>
                      <a:gd name="T111" fmla="*/ 627 h 983"/>
                      <a:gd name="T112" fmla="*/ 595 w 603"/>
                      <a:gd name="T113" fmla="*/ 644 h 983"/>
                      <a:gd name="T114" fmla="*/ 595 w 603"/>
                      <a:gd name="T115" fmla="*/ 661 h 983"/>
                      <a:gd name="T116" fmla="*/ 578 w 603"/>
                      <a:gd name="T117" fmla="*/ 822 h 983"/>
                      <a:gd name="T118" fmla="*/ 450 w 603"/>
                      <a:gd name="T119" fmla="*/ 966 h 983"/>
                      <a:gd name="T120" fmla="*/ 0 w 603"/>
                      <a:gd name="T121" fmla="*/ 873 h 983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w 603"/>
                      <a:gd name="T184" fmla="*/ 0 h 983"/>
                      <a:gd name="T185" fmla="*/ 603 w 603"/>
                      <a:gd name="T186" fmla="*/ 983 h 983"/>
                    </a:gdLst>
                    <a:ahLst/>
                    <a:cxnLst>
                      <a:cxn ang="T122">
                        <a:pos x="T0" y="T1"/>
                      </a:cxn>
                      <a:cxn ang="T123">
                        <a:pos x="T2" y="T3"/>
                      </a:cxn>
                      <a:cxn ang="T124">
                        <a:pos x="T4" y="T5"/>
                      </a:cxn>
                      <a:cxn ang="T125">
                        <a:pos x="T6" y="T7"/>
                      </a:cxn>
                      <a:cxn ang="T126">
                        <a:pos x="T8" y="T9"/>
                      </a:cxn>
                      <a:cxn ang="T127">
                        <a:pos x="T10" y="T11"/>
                      </a:cxn>
                      <a:cxn ang="T128">
                        <a:pos x="T12" y="T13"/>
                      </a:cxn>
                      <a:cxn ang="T129">
                        <a:pos x="T14" y="T15"/>
                      </a:cxn>
                      <a:cxn ang="T130">
                        <a:pos x="T16" y="T17"/>
                      </a:cxn>
                      <a:cxn ang="T131">
                        <a:pos x="T18" y="T19"/>
                      </a:cxn>
                      <a:cxn ang="T132">
                        <a:pos x="T20" y="T21"/>
                      </a:cxn>
                      <a:cxn ang="T133">
                        <a:pos x="T22" y="T23"/>
                      </a:cxn>
                      <a:cxn ang="T134">
                        <a:pos x="T24" y="T25"/>
                      </a:cxn>
                      <a:cxn ang="T135">
                        <a:pos x="T26" y="T27"/>
                      </a:cxn>
                      <a:cxn ang="T136">
                        <a:pos x="T28" y="T29"/>
                      </a:cxn>
                      <a:cxn ang="T137">
                        <a:pos x="T30" y="T31"/>
                      </a:cxn>
                      <a:cxn ang="T138">
                        <a:pos x="T32" y="T33"/>
                      </a:cxn>
                      <a:cxn ang="T139">
                        <a:pos x="T34" y="T35"/>
                      </a:cxn>
                      <a:cxn ang="T140">
                        <a:pos x="T36" y="T37"/>
                      </a:cxn>
                      <a:cxn ang="T141">
                        <a:pos x="T38" y="T39"/>
                      </a:cxn>
                      <a:cxn ang="T142">
                        <a:pos x="T40" y="T41"/>
                      </a:cxn>
                      <a:cxn ang="T143">
                        <a:pos x="T42" y="T43"/>
                      </a:cxn>
                      <a:cxn ang="T144">
                        <a:pos x="T44" y="T45"/>
                      </a:cxn>
                      <a:cxn ang="T145">
                        <a:pos x="T46" y="T47"/>
                      </a:cxn>
                      <a:cxn ang="T146">
                        <a:pos x="T48" y="T49"/>
                      </a:cxn>
                      <a:cxn ang="T147">
                        <a:pos x="T50" y="T51"/>
                      </a:cxn>
                      <a:cxn ang="T148">
                        <a:pos x="T52" y="T53"/>
                      </a:cxn>
                      <a:cxn ang="T149">
                        <a:pos x="T54" y="T55"/>
                      </a:cxn>
                      <a:cxn ang="T150">
                        <a:pos x="T56" y="T57"/>
                      </a:cxn>
                      <a:cxn ang="T151">
                        <a:pos x="T58" y="T59"/>
                      </a:cxn>
                      <a:cxn ang="T152">
                        <a:pos x="T60" y="T61"/>
                      </a:cxn>
                      <a:cxn ang="T153">
                        <a:pos x="T62" y="T63"/>
                      </a:cxn>
                      <a:cxn ang="T154">
                        <a:pos x="T64" y="T65"/>
                      </a:cxn>
                      <a:cxn ang="T155">
                        <a:pos x="T66" y="T67"/>
                      </a:cxn>
                      <a:cxn ang="T156">
                        <a:pos x="T68" y="T69"/>
                      </a:cxn>
                      <a:cxn ang="T157">
                        <a:pos x="T70" y="T71"/>
                      </a:cxn>
                      <a:cxn ang="T158">
                        <a:pos x="T72" y="T73"/>
                      </a:cxn>
                      <a:cxn ang="T159">
                        <a:pos x="T74" y="T75"/>
                      </a:cxn>
                      <a:cxn ang="T160">
                        <a:pos x="T76" y="T77"/>
                      </a:cxn>
                      <a:cxn ang="T161">
                        <a:pos x="T78" y="T79"/>
                      </a:cxn>
                      <a:cxn ang="T162">
                        <a:pos x="T80" y="T81"/>
                      </a:cxn>
                      <a:cxn ang="T163">
                        <a:pos x="T82" y="T83"/>
                      </a:cxn>
                      <a:cxn ang="T164">
                        <a:pos x="T84" y="T85"/>
                      </a:cxn>
                      <a:cxn ang="T165">
                        <a:pos x="T86" y="T87"/>
                      </a:cxn>
                      <a:cxn ang="T166">
                        <a:pos x="T88" y="T89"/>
                      </a:cxn>
                      <a:cxn ang="T167">
                        <a:pos x="T90" y="T91"/>
                      </a:cxn>
                      <a:cxn ang="T168">
                        <a:pos x="T92" y="T93"/>
                      </a:cxn>
                      <a:cxn ang="T169">
                        <a:pos x="T94" y="T95"/>
                      </a:cxn>
                      <a:cxn ang="T170">
                        <a:pos x="T96" y="T97"/>
                      </a:cxn>
                      <a:cxn ang="T171">
                        <a:pos x="T98" y="T99"/>
                      </a:cxn>
                      <a:cxn ang="T172">
                        <a:pos x="T100" y="T101"/>
                      </a:cxn>
                      <a:cxn ang="T173">
                        <a:pos x="T102" y="T103"/>
                      </a:cxn>
                      <a:cxn ang="T174">
                        <a:pos x="T104" y="T105"/>
                      </a:cxn>
                      <a:cxn ang="T175">
                        <a:pos x="T106" y="T107"/>
                      </a:cxn>
                      <a:cxn ang="T176">
                        <a:pos x="T108" y="T109"/>
                      </a:cxn>
                      <a:cxn ang="T177">
                        <a:pos x="T110" y="T111"/>
                      </a:cxn>
                      <a:cxn ang="T178">
                        <a:pos x="T112" y="T113"/>
                      </a:cxn>
                      <a:cxn ang="T179">
                        <a:pos x="T114" y="T115"/>
                      </a:cxn>
                      <a:cxn ang="T180">
                        <a:pos x="T116" y="T117"/>
                      </a:cxn>
                      <a:cxn ang="T181">
                        <a:pos x="T118" y="T119"/>
                      </a:cxn>
                      <a:cxn ang="T182">
                        <a:pos x="T120" y="T121"/>
                      </a:cxn>
                    </a:cxnLst>
                    <a:rect l="T183" t="T184" r="T185" b="T186"/>
                    <a:pathLst>
                      <a:path w="603" h="983">
                        <a:moveTo>
                          <a:pt x="43" y="661"/>
                        </a:moveTo>
                        <a:lnTo>
                          <a:pt x="43" y="652"/>
                        </a:lnTo>
                        <a:lnTo>
                          <a:pt x="51" y="644"/>
                        </a:lnTo>
                        <a:lnTo>
                          <a:pt x="51" y="635"/>
                        </a:lnTo>
                        <a:lnTo>
                          <a:pt x="60" y="635"/>
                        </a:lnTo>
                        <a:lnTo>
                          <a:pt x="60" y="627"/>
                        </a:lnTo>
                        <a:lnTo>
                          <a:pt x="60" y="618"/>
                        </a:lnTo>
                        <a:lnTo>
                          <a:pt x="60" y="610"/>
                        </a:lnTo>
                        <a:lnTo>
                          <a:pt x="68" y="610"/>
                        </a:lnTo>
                        <a:lnTo>
                          <a:pt x="68" y="601"/>
                        </a:lnTo>
                        <a:lnTo>
                          <a:pt x="60" y="601"/>
                        </a:lnTo>
                        <a:lnTo>
                          <a:pt x="60" y="593"/>
                        </a:lnTo>
                        <a:lnTo>
                          <a:pt x="51" y="593"/>
                        </a:lnTo>
                        <a:lnTo>
                          <a:pt x="51" y="584"/>
                        </a:lnTo>
                        <a:lnTo>
                          <a:pt x="51" y="593"/>
                        </a:lnTo>
                        <a:lnTo>
                          <a:pt x="43" y="584"/>
                        </a:lnTo>
                        <a:lnTo>
                          <a:pt x="43" y="576"/>
                        </a:lnTo>
                        <a:lnTo>
                          <a:pt x="43" y="568"/>
                        </a:lnTo>
                        <a:lnTo>
                          <a:pt x="51" y="568"/>
                        </a:lnTo>
                        <a:lnTo>
                          <a:pt x="51" y="559"/>
                        </a:lnTo>
                        <a:lnTo>
                          <a:pt x="60" y="551"/>
                        </a:lnTo>
                        <a:lnTo>
                          <a:pt x="68" y="534"/>
                        </a:lnTo>
                        <a:lnTo>
                          <a:pt x="77" y="525"/>
                        </a:lnTo>
                        <a:lnTo>
                          <a:pt x="85" y="525"/>
                        </a:lnTo>
                        <a:lnTo>
                          <a:pt x="85" y="517"/>
                        </a:lnTo>
                        <a:lnTo>
                          <a:pt x="94" y="517"/>
                        </a:lnTo>
                        <a:lnTo>
                          <a:pt x="94" y="508"/>
                        </a:lnTo>
                        <a:lnTo>
                          <a:pt x="94" y="500"/>
                        </a:lnTo>
                        <a:lnTo>
                          <a:pt x="102" y="500"/>
                        </a:lnTo>
                        <a:lnTo>
                          <a:pt x="102" y="491"/>
                        </a:lnTo>
                        <a:lnTo>
                          <a:pt x="111" y="491"/>
                        </a:lnTo>
                        <a:lnTo>
                          <a:pt x="111" y="483"/>
                        </a:lnTo>
                        <a:lnTo>
                          <a:pt x="119" y="474"/>
                        </a:lnTo>
                        <a:lnTo>
                          <a:pt x="119" y="466"/>
                        </a:lnTo>
                        <a:lnTo>
                          <a:pt x="136" y="449"/>
                        </a:lnTo>
                        <a:lnTo>
                          <a:pt x="145" y="440"/>
                        </a:lnTo>
                        <a:lnTo>
                          <a:pt x="145" y="432"/>
                        </a:lnTo>
                        <a:lnTo>
                          <a:pt x="145" y="423"/>
                        </a:lnTo>
                        <a:lnTo>
                          <a:pt x="145" y="415"/>
                        </a:lnTo>
                        <a:lnTo>
                          <a:pt x="136" y="407"/>
                        </a:lnTo>
                        <a:lnTo>
                          <a:pt x="136" y="398"/>
                        </a:lnTo>
                        <a:lnTo>
                          <a:pt x="128" y="398"/>
                        </a:lnTo>
                        <a:lnTo>
                          <a:pt x="119" y="390"/>
                        </a:lnTo>
                        <a:lnTo>
                          <a:pt x="119" y="381"/>
                        </a:lnTo>
                        <a:lnTo>
                          <a:pt x="119" y="373"/>
                        </a:lnTo>
                        <a:lnTo>
                          <a:pt x="119" y="364"/>
                        </a:lnTo>
                        <a:lnTo>
                          <a:pt x="111" y="364"/>
                        </a:lnTo>
                        <a:lnTo>
                          <a:pt x="119" y="364"/>
                        </a:lnTo>
                        <a:lnTo>
                          <a:pt x="119" y="356"/>
                        </a:lnTo>
                        <a:lnTo>
                          <a:pt x="119" y="347"/>
                        </a:lnTo>
                        <a:lnTo>
                          <a:pt x="119" y="339"/>
                        </a:lnTo>
                        <a:lnTo>
                          <a:pt x="119" y="330"/>
                        </a:lnTo>
                        <a:lnTo>
                          <a:pt x="119" y="322"/>
                        </a:lnTo>
                        <a:lnTo>
                          <a:pt x="119" y="305"/>
                        </a:lnTo>
                        <a:lnTo>
                          <a:pt x="136" y="237"/>
                        </a:lnTo>
                        <a:lnTo>
                          <a:pt x="145" y="220"/>
                        </a:lnTo>
                        <a:lnTo>
                          <a:pt x="145" y="203"/>
                        </a:lnTo>
                        <a:lnTo>
                          <a:pt x="162" y="127"/>
                        </a:lnTo>
                        <a:lnTo>
                          <a:pt x="162" y="118"/>
                        </a:lnTo>
                        <a:lnTo>
                          <a:pt x="187" y="25"/>
                        </a:lnTo>
                        <a:lnTo>
                          <a:pt x="196" y="0"/>
                        </a:lnTo>
                        <a:lnTo>
                          <a:pt x="272" y="17"/>
                        </a:lnTo>
                        <a:lnTo>
                          <a:pt x="264" y="85"/>
                        </a:lnTo>
                        <a:lnTo>
                          <a:pt x="255" y="118"/>
                        </a:lnTo>
                        <a:lnTo>
                          <a:pt x="247" y="144"/>
                        </a:lnTo>
                        <a:lnTo>
                          <a:pt x="247" y="152"/>
                        </a:lnTo>
                        <a:lnTo>
                          <a:pt x="255" y="161"/>
                        </a:lnTo>
                        <a:lnTo>
                          <a:pt x="255" y="169"/>
                        </a:lnTo>
                        <a:lnTo>
                          <a:pt x="264" y="169"/>
                        </a:lnTo>
                        <a:lnTo>
                          <a:pt x="264" y="178"/>
                        </a:lnTo>
                        <a:lnTo>
                          <a:pt x="264" y="186"/>
                        </a:lnTo>
                        <a:lnTo>
                          <a:pt x="264" y="195"/>
                        </a:lnTo>
                        <a:lnTo>
                          <a:pt x="264" y="203"/>
                        </a:lnTo>
                        <a:lnTo>
                          <a:pt x="264" y="212"/>
                        </a:lnTo>
                        <a:lnTo>
                          <a:pt x="272" y="212"/>
                        </a:lnTo>
                        <a:lnTo>
                          <a:pt x="272" y="220"/>
                        </a:lnTo>
                        <a:lnTo>
                          <a:pt x="264" y="220"/>
                        </a:lnTo>
                        <a:lnTo>
                          <a:pt x="255" y="220"/>
                        </a:lnTo>
                        <a:lnTo>
                          <a:pt x="264" y="229"/>
                        </a:lnTo>
                        <a:lnTo>
                          <a:pt x="272" y="229"/>
                        </a:lnTo>
                        <a:lnTo>
                          <a:pt x="272" y="237"/>
                        </a:lnTo>
                        <a:lnTo>
                          <a:pt x="272" y="246"/>
                        </a:lnTo>
                        <a:lnTo>
                          <a:pt x="281" y="246"/>
                        </a:lnTo>
                        <a:lnTo>
                          <a:pt x="289" y="246"/>
                        </a:lnTo>
                        <a:lnTo>
                          <a:pt x="289" y="254"/>
                        </a:lnTo>
                        <a:lnTo>
                          <a:pt x="289" y="262"/>
                        </a:lnTo>
                        <a:lnTo>
                          <a:pt x="298" y="271"/>
                        </a:lnTo>
                        <a:lnTo>
                          <a:pt x="298" y="279"/>
                        </a:lnTo>
                        <a:lnTo>
                          <a:pt x="306" y="279"/>
                        </a:lnTo>
                        <a:lnTo>
                          <a:pt x="306" y="288"/>
                        </a:lnTo>
                        <a:lnTo>
                          <a:pt x="315" y="288"/>
                        </a:lnTo>
                        <a:lnTo>
                          <a:pt x="315" y="296"/>
                        </a:lnTo>
                        <a:lnTo>
                          <a:pt x="315" y="305"/>
                        </a:lnTo>
                        <a:lnTo>
                          <a:pt x="315" y="313"/>
                        </a:lnTo>
                        <a:lnTo>
                          <a:pt x="323" y="313"/>
                        </a:lnTo>
                        <a:lnTo>
                          <a:pt x="323" y="322"/>
                        </a:lnTo>
                        <a:lnTo>
                          <a:pt x="323" y="330"/>
                        </a:lnTo>
                        <a:lnTo>
                          <a:pt x="332" y="322"/>
                        </a:lnTo>
                        <a:lnTo>
                          <a:pt x="340" y="330"/>
                        </a:lnTo>
                        <a:lnTo>
                          <a:pt x="332" y="330"/>
                        </a:lnTo>
                        <a:lnTo>
                          <a:pt x="332" y="339"/>
                        </a:lnTo>
                        <a:lnTo>
                          <a:pt x="340" y="339"/>
                        </a:lnTo>
                        <a:lnTo>
                          <a:pt x="349" y="339"/>
                        </a:lnTo>
                        <a:lnTo>
                          <a:pt x="357" y="339"/>
                        </a:lnTo>
                        <a:lnTo>
                          <a:pt x="357" y="347"/>
                        </a:lnTo>
                        <a:lnTo>
                          <a:pt x="357" y="356"/>
                        </a:lnTo>
                        <a:lnTo>
                          <a:pt x="349" y="364"/>
                        </a:lnTo>
                        <a:lnTo>
                          <a:pt x="349" y="373"/>
                        </a:lnTo>
                        <a:lnTo>
                          <a:pt x="340" y="390"/>
                        </a:lnTo>
                        <a:lnTo>
                          <a:pt x="340" y="398"/>
                        </a:lnTo>
                        <a:lnTo>
                          <a:pt x="332" y="398"/>
                        </a:lnTo>
                        <a:lnTo>
                          <a:pt x="332" y="407"/>
                        </a:lnTo>
                        <a:lnTo>
                          <a:pt x="340" y="407"/>
                        </a:lnTo>
                        <a:lnTo>
                          <a:pt x="332" y="415"/>
                        </a:lnTo>
                        <a:lnTo>
                          <a:pt x="332" y="423"/>
                        </a:lnTo>
                        <a:lnTo>
                          <a:pt x="340" y="423"/>
                        </a:lnTo>
                        <a:lnTo>
                          <a:pt x="332" y="432"/>
                        </a:lnTo>
                        <a:lnTo>
                          <a:pt x="340" y="440"/>
                        </a:lnTo>
                        <a:lnTo>
                          <a:pt x="332" y="440"/>
                        </a:lnTo>
                        <a:lnTo>
                          <a:pt x="323" y="440"/>
                        </a:lnTo>
                        <a:lnTo>
                          <a:pt x="323" y="449"/>
                        </a:lnTo>
                        <a:lnTo>
                          <a:pt x="323" y="457"/>
                        </a:lnTo>
                        <a:lnTo>
                          <a:pt x="323" y="466"/>
                        </a:lnTo>
                        <a:lnTo>
                          <a:pt x="315" y="466"/>
                        </a:lnTo>
                        <a:lnTo>
                          <a:pt x="315" y="474"/>
                        </a:lnTo>
                        <a:lnTo>
                          <a:pt x="323" y="474"/>
                        </a:lnTo>
                        <a:lnTo>
                          <a:pt x="323" y="483"/>
                        </a:lnTo>
                        <a:lnTo>
                          <a:pt x="332" y="483"/>
                        </a:lnTo>
                        <a:lnTo>
                          <a:pt x="332" y="491"/>
                        </a:lnTo>
                        <a:lnTo>
                          <a:pt x="340" y="491"/>
                        </a:lnTo>
                        <a:lnTo>
                          <a:pt x="340" y="483"/>
                        </a:lnTo>
                        <a:lnTo>
                          <a:pt x="349" y="483"/>
                        </a:lnTo>
                        <a:lnTo>
                          <a:pt x="357" y="483"/>
                        </a:lnTo>
                        <a:lnTo>
                          <a:pt x="357" y="474"/>
                        </a:lnTo>
                        <a:lnTo>
                          <a:pt x="366" y="474"/>
                        </a:lnTo>
                        <a:lnTo>
                          <a:pt x="366" y="466"/>
                        </a:lnTo>
                        <a:lnTo>
                          <a:pt x="374" y="474"/>
                        </a:lnTo>
                        <a:lnTo>
                          <a:pt x="374" y="483"/>
                        </a:lnTo>
                        <a:lnTo>
                          <a:pt x="383" y="483"/>
                        </a:lnTo>
                        <a:lnTo>
                          <a:pt x="374" y="491"/>
                        </a:lnTo>
                        <a:lnTo>
                          <a:pt x="383" y="491"/>
                        </a:lnTo>
                        <a:lnTo>
                          <a:pt x="383" y="500"/>
                        </a:lnTo>
                        <a:lnTo>
                          <a:pt x="383" y="508"/>
                        </a:lnTo>
                        <a:lnTo>
                          <a:pt x="383" y="517"/>
                        </a:lnTo>
                        <a:lnTo>
                          <a:pt x="383" y="525"/>
                        </a:lnTo>
                        <a:lnTo>
                          <a:pt x="383" y="534"/>
                        </a:lnTo>
                        <a:lnTo>
                          <a:pt x="391" y="542"/>
                        </a:lnTo>
                        <a:lnTo>
                          <a:pt x="391" y="551"/>
                        </a:lnTo>
                        <a:lnTo>
                          <a:pt x="400" y="551"/>
                        </a:lnTo>
                        <a:lnTo>
                          <a:pt x="391" y="551"/>
                        </a:lnTo>
                        <a:lnTo>
                          <a:pt x="400" y="551"/>
                        </a:lnTo>
                        <a:lnTo>
                          <a:pt x="400" y="559"/>
                        </a:lnTo>
                        <a:lnTo>
                          <a:pt x="400" y="568"/>
                        </a:lnTo>
                        <a:lnTo>
                          <a:pt x="391" y="568"/>
                        </a:lnTo>
                        <a:lnTo>
                          <a:pt x="400" y="584"/>
                        </a:lnTo>
                        <a:lnTo>
                          <a:pt x="400" y="593"/>
                        </a:lnTo>
                        <a:lnTo>
                          <a:pt x="408" y="593"/>
                        </a:lnTo>
                        <a:lnTo>
                          <a:pt x="417" y="593"/>
                        </a:lnTo>
                        <a:lnTo>
                          <a:pt x="425" y="601"/>
                        </a:lnTo>
                        <a:lnTo>
                          <a:pt x="425" y="610"/>
                        </a:lnTo>
                        <a:lnTo>
                          <a:pt x="425" y="618"/>
                        </a:lnTo>
                        <a:lnTo>
                          <a:pt x="425" y="627"/>
                        </a:lnTo>
                        <a:lnTo>
                          <a:pt x="425" y="635"/>
                        </a:lnTo>
                        <a:lnTo>
                          <a:pt x="425" y="644"/>
                        </a:lnTo>
                        <a:lnTo>
                          <a:pt x="433" y="644"/>
                        </a:lnTo>
                        <a:lnTo>
                          <a:pt x="433" y="652"/>
                        </a:lnTo>
                        <a:lnTo>
                          <a:pt x="442" y="652"/>
                        </a:lnTo>
                        <a:lnTo>
                          <a:pt x="442" y="644"/>
                        </a:lnTo>
                        <a:lnTo>
                          <a:pt x="450" y="644"/>
                        </a:lnTo>
                        <a:lnTo>
                          <a:pt x="450" y="635"/>
                        </a:lnTo>
                        <a:lnTo>
                          <a:pt x="459" y="644"/>
                        </a:lnTo>
                        <a:lnTo>
                          <a:pt x="467" y="644"/>
                        </a:lnTo>
                        <a:lnTo>
                          <a:pt x="476" y="644"/>
                        </a:lnTo>
                        <a:lnTo>
                          <a:pt x="476" y="652"/>
                        </a:lnTo>
                        <a:lnTo>
                          <a:pt x="484" y="652"/>
                        </a:lnTo>
                        <a:lnTo>
                          <a:pt x="484" y="644"/>
                        </a:lnTo>
                        <a:lnTo>
                          <a:pt x="493" y="644"/>
                        </a:lnTo>
                        <a:lnTo>
                          <a:pt x="493" y="635"/>
                        </a:lnTo>
                        <a:lnTo>
                          <a:pt x="501" y="635"/>
                        </a:lnTo>
                        <a:lnTo>
                          <a:pt x="501" y="644"/>
                        </a:lnTo>
                        <a:lnTo>
                          <a:pt x="510" y="644"/>
                        </a:lnTo>
                        <a:lnTo>
                          <a:pt x="518" y="644"/>
                        </a:lnTo>
                        <a:lnTo>
                          <a:pt x="527" y="644"/>
                        </a:lnTo>
                        <a:lnTo>
                          <a:pt x="535" y="652"/>
                        </a:lnTo>
                        <a:lnTo>
                          <a:pt x="544" y="652"/>
                        </a:lnTo>
                        <a:lnTo>
                          <a:pt x="544" y="644"/>
                        </a:lnTo>
                        <a:lnTo>
                          <a:pt x="552" y="652"/>
                        </a:lnTo>
                        <a:lnTo>
                          <a:pt x="561" y="652"/>
                        </a:lnTo>
                        <a:lnTo>
                          <a:pt x="569" y="652"/>
                        </a:lnTo>
                        <a:lnTo>
                          <a:pt x="561" y="652"/>
                        </a:lnTo>
                        <a:lnTo>
                          <a:pt x="561" y="644"/>
                        </a:lnTo>
                        <a:lnTo>
                          <a:pt x="569" y="644"/>
                        </a:lnTo>
                        <a:lnTo>
                          <a:pt x="569" y="635"/>
                        </a:lnTo>
                        <a:lnTo>
                          <a:pt x="569" y="627"/>
                        </a:lnTo>
                        <a:lnTo>
                          <a:pt x="578" y="635"/>
                        </a:lnTo>
                        <a:lnTo>
                          <a:pt x="578" y="627"/>
                        </a:lnTo>
                        <a:lnTo>
                          <a:pt x="586" y="627"/>
                        </a:lnTo>
                        <a:lnTo>
                          <a:pt x="586" y="635"/>
                        </a:lnTo>
                        <a:lnTo>
                          <a:pt x="586" y="644"/>
                        </a:lnTo>
                        <a:lnTo>
                          <a:pt x="595" y="644"/>
                        </a:lnTo>
                        <a:lnTo>
                          <a:pt x="586" y="644"/>
                        </a:lnTo>
                        <a:lnTo>
                          <a:pt x="586" y="652"/>
                        </a:lnTo>
                        <a:lnTo>
                          <a:pt x="595" y="652"/>
                        </a:lnTo>
                        <a:lnTo>
                          <a:pt x="595" y="661"/>
                        </a:lnTo>
                        <a:lnTo>
                          <a:pt x="603" y="661"/>
                        </a:lnTo>
                        <a:lnTo>
                          <a:pt x="603" y="669"/>
                        </a:lnTo>
                        <a:lnTo>
                          <a:pt x="595" y="729"/>
                        </a:lnTo>
                        <a:lnTo>
                          <a:pt x="586" y="788"/>
                        </a:lnTo>
                        <a:lnTo>
                          <a:pt x="578" y="822"/>
                        </a:lnTo>
                        <a:lnTo>
                          <a:pt x="578" y="847"/>
                        </a:lnTo>
                        <a:lnTo>
                          <a:pt x="561" y="915"/>
                        </a:lnTo>
                        <a:lnTo>
                          <a:pt x="552" y="983"/>
                        </a:lnTo>
                        <a:lnTo>
                          <a:pt x="510" y="974"/>
                        </a:lnTo>
                        <a:lnTo>
                          <a:pt x="459" y="966"/>
                        </a:lnTo>
                        <a:lnTo>
                          <a:pt x="450" y="966"/>
                        </a:lnTo>
                        <a:lnTo>
                          <a:pt x="374" y="949"/>
                        </a:lnTo>
                        <a:lnTo>
                          <a:pt x="272" y="932"/>
                        </a:lnTo>
                        <a:lnTo>
                          <a:pt x="255" y="932"/>
                        </a:lnTo>
                        <a:lnTo>
                          <a:pt x="179" y="915"/>
                        </a:lnTo>
                        <a:lnTo>
                          <a:pt x="94" y="898"/>
                        </a:lnTo>
                        <a:lnTo>
                          <a:pt x="0" y="873"/>
                        </a:lnTo>
                        <a:lnTo>
                          <a:pt x="43" y="661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292" name="Freeform 86"/>
                  <p:cNvSpPr>
                    <a:spLocks/>
                  </p:cNvSpPr>
                  <p:nvPr/>
                </p:nvSpPr>
                <p:spPr bwMode="auto">
                  <a:xfrm>
                    <a:off x="4965" y="1097"/>
                    <a:ext cx="178" cy="322"/>
                  </a:xfrm>
                  <a:custGeom>
                    <a:avLst/>
                    <a:gdLst>
                      <a:gd name="T0" fmla="*/ 76 w 178"/>
                      <a:gd name="T1" fmla="*/ 314 h 322"/>
                      <a:gd name="T2" fmla="*/ 59 w 178"/>
                      <a:gd name="T3" fmla="*/ 246 h 322"/>
                      <a:gd name="T4" fmla="*/ 51 w 178"/>
                      <a:gd name="T5" fmla="*/ 221 h 322"/>
                      <a:gd name="T6" fmla="*/ 51 w 178"/>
                      <a:gd name="T7" fmla="*/ 212 h 322"/>
                      <a:gd name="T8" fmla="*/ 42 w 178"/>
                      <a:gd name="T9" fmla="*/ 221 h 322"/>
                      <a:gd name="T10" fmla="*/ 42 w 178"/>
                      <a:gd name="T11" fmla="*/ 195 h 322"/>
                      <a:gd name="T12" fmla="*/ 34 w 178"/>
                      <a:gd name="T13" fmla="*/ 178 h 322"/>
                      <a:gd name="T14" fmla="*/ 25 w 178"/>
                      <a:gd name="T15" fmla="*/ 161 h 322"/>
                      <a:gd name="T16" fmla="*/ 25 w 178"/>
                      <a:gd name="T17" fmla="*/ 153 h 322"/>
                      <a:gd name="T18" fmla="*/ 25 w 178"/>
                      <a:gd name="T19" fmla="*/ 145 h 322"/>
                      <a:gd name="T20" fmla="*/ 25 w 178"/>
                      <a:gd name="T21" fmla="*/ 111 h 322"/>
                      <a:gd name="T22" fmla="*/ 17 w 178"/>
                      <a:gd name="T23" fmla="*/ 94 h 322"/>
                      <a:gd name="T24" fmla="*/ 8 w 178"/>
                      <a:gd name="T25" fmla="*/ 85 h 322"/>
                      <a:gd name="T26" fmla="*/ 8 w 178"/>
                      <a:gd name="T27" fmla="*/ 77 h 322"/>
                      <a:gd name="T28" fmla="*/ 8 w 178"/>
                      <a:gd name="T29" fmla="*/ 60 h 322"/>
                      <a:gd name="T30" fmla="*/ 0 w 178"/>
                      <a:gd name="T31" fmla="*/ 43 h 322"/>
                      <a:gd name="T32" fmla="*/ 127 w 178"/>
                      <a:gd name="T33" fmla="*/ 9 h 322"/>
                      <a:gd name="T34" fmla="*/ 170 w 178"/>
                      <a:gd name="T35" fmla="*/ 9 h 322"/>
                      <a:gd name="T36" fmla="*/ 161 w 178"/>
                      <a:gd name="T37" fmla="*/ 26 h 322"/>
                      <a:gd name="T38" fmla="*/ 170 w 178"/>
                      <a:gd name="T39" fmla="*/ 43 h 322"/>
                      <a:gd name="T40" fmla="*/ 178 w 178"/>
                      <a:gd name="T41" fmla="*/ 51 h 322"/>
                      <a:gd name="T42" fmla="*/ 178 w 178"/>
                      <a:gd name="T43" fmla="*/ 60 h 322"/>
                      <a:gd name="T44" fmla="*/ 170 w 178"/>
                      <a:gd name="T45" fmla="*/ 68 h 322"/>
                      <a:gd name="T46" fmla="*/ 170 w 178"/>
                      <a:gd name="T47" fmla="*/ 77 h 322"/>
                      <a:gd name="T48" fmla="*/ 161 w 178"/>
                      <a:gd name="T49" fmla="*/ 85 h 322"/>
                      <a:gd name="T50" fmla="*/ 153 w 178"/>
                      <a:gd name="T51" fmla="*/ 94 h 322"/>
                      <a:gd name="T52" fmla="*/ 144 w 178"/>
                      <a:gd name="T53" fmla="*/ 102 h 322"/>
                      <a:gd name="T54" fmla="*/ 144 w 178"/>
                      <a:gd name="T55" fmla="*/ 119 h 322"/>
                      <a:gd name="T56" fmla="*/ 144 w 178"/>
                      <a:gd name="T57" fmla="*/ 128 h 322"/>
                      <a:gd name="T58" fmla="*/ 144 w 178"/>
                      <a:gd name="T59" fmla="*/ 136 h 322"/>
                      <a:gd name="T60" fmla="*/ 144 w 178"/>
                      <a:gd name="T61" fmla="*/ 145 h 322"/>
                      <a:gd name="T62" fmla="*/ 144 w 178"/>
                      <a:gd name="T63" fmla="*/ 153 h 322"/>
                      <a:gd name="T64" fmla="*/ 144 w 178"/>
                      <a:gd name="T65" fmla="*/ 170 h 322"/>
                      <a:gd name="T66" fmla="*/ 136 w 178"/>
                      <a:gd name="T67" fmla="*/ 195 h 322"/>
                      <a:gd name="T68" fmla="*/ 136 w 178"/>
                      <a:gd name="T69" fmla="*/ 212 h 322"/>
                      <a:gd name="T70" fmla="*/ 136 w 178"/>
                      <a:gd name="T71" fmla="*/ 229 h 322"/>
                      <a:gd name="T72" fmla="*/ 136 w 178"/>
                      <a:gd name="T73" fmla="*/ 238 h 322"/>
                      <a:gd name="T74" fmla="*/ 144 w 178"/>
                      <a:gd name="T75" fmla="*/ 263 h 322"/>
                      <a:gd name="T76" fmla="*/ 144 w 178"/>
                      <a:gd name="T77" fmla="*/ 272 h 322"/>
                      <a:gd name="T78" fmla="*/ 144 w 178"/>
                      <a:gd name="T79" fmla="*/ 280 h 322"/>
                      <a:gd name="T80" fmla="*/ 144 w 178"/>
                      <a:gd name="T81" fmla="*/ 297 h 322"/>
                      <a:gd name="T82" fmla="*/ 153 w 178"/>
                      <a:gd name="T83" fmla="*/ 306 h 322"/>
                      <a:gd name="T84" fmla="*/ 102 w 178"/>
                      <a:gd name="T85" fmla="*/ 314 h 322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w 178"/>
                      <a:gd name="T130" fmla="*/ 0 h 322"/>
                      <a:gd name="T131" fmla="*/ 178 w 178"/>
                      <a:gd name="T132" fmla="*/ 322 h 322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T129" t="T130" r="T131" b="T132"/>
                    <a:pathLst>
                      <a:path w="178" h="322">
                        <a:moveTo>
                          <a:pt x="76" y="322"/>
                        </a:moveTo>
                        <a:lnTo>
                          <a:pt x="76" y="322"/>
                        </a:lnTo>
                        <a:lnTo>
                          <a:pt x="76" y="314"/>
                        </a:lnTo>
                        <a:lnTo>
                          <a:pt x="68" y="297"/>
                        </a:lnTo>
                        <a:lnTo>
                          <a:pt x="59" y="246"/>
                        </a:lnTo>
                        <a:lnTo>
                          <a:pt x="59" y="221"/>
                        </a:lnTo>
                        <a:lnTo>
                          <a:pt x="51" y="221"/>
                        </a:lnTo>
                        <a:lnTo>
                          <a:pt x="51" y="212"/>
                        </a:lnTo>
                        <a:lnTo>
                          <a:pt x="42" y="212"/>
                        </a:lnTo>
                        <a:lnTo>
                          <a:pt x="42" y="221"/>
                        </a:lnTo>
                        <a:lnTo>
                          <a:pt x="34" y="212"/>
                        </a:lnTo>
                        <a:lnTo>
                          <a:pt x="42" y="204"/>
                        </a:lnTo>
                        <a:lnTo>
                          <a:pt x="42" y="195"/>
                        </a:lnTo>
                        <a:lnTo>
                          <a:pt x="34" y="195"/>
                        </a:lnTo>
                        <a:lnTo>
                          <a:pt x="34" y="178"/>
                        </a:lnTo>
                        <a:lnTo>
                          <a:pt x="25" y="170"/>
                        </a:lnTo>
                        <a:lnTo>
                          <a:pt x="25" y="161"/>
                        </a:lnTo>
                        <a:lnTo>
                          <a:pt x="25" y="153"/>
                        </a:lnTo>
                        <a:lnTo>
                          <a:pt x="25" y="145"/>
                        </a:lnTo>
                        <a:lnTo>
                          <a:pt x="25" y="136"/>
                        </a:lnTo>
                        <a:lnTo>
                          <a:pt x="25" y="119"/>
                        </a:lnTo>
                        <a:lnTo>
                          <a:pt x="25" y="111"/>
                        </a:lnTo>
                        <a:lnTo>
                          <a:pt x="17" y="102"/>
                        </a:lnTo>
                        <a:lnTo>
                          <a:pt x="17" y="94"/>
                        </a:lnTo>
                        <a:lnTo>
                          <a:pt x="8" y="94"/>
                        </a:lnTo>
                        <a:lnTo>
                          <a:pt x="8" y="85"/>
                        </a:lnTo>
                        <a:lnTo>
                          <a:pt x="8" y="77"/>
                        </a:lnTo>
                        <a:lnTo>
                          <a:pt x="8" y="68"/>
                        </a:lnTo>
                        <a:lnTo>
                          <a:pt x="8" y="60"/>
                        </a:lnTo>
                        <a:lnTo>
                          <a:pt x="8" y="51"/>
                        </a:lnTo>
                        <a:lnTo>
                          <a:pt x="0" y="43"/>
                        </a:lnTo>
                        <a:lnTo>
                          <a:pt x="17" y="34"/>
                        </a:lnTo>
                        <a:lnTo>
                          <a:pt x="76" y="26"/>
                        </a:lnTo>
                        <a:lnTo>
                          <a:pt x="127" y="9"/>
                        </a:lnTo>
                        <a:lnTo>
                          <a:pt x="161" y="0"/>
                        </a:lnTo>
                        <a:lnTo>
                          <a:pt x="170" y="9"/>
                        </a:lnTo>
                        <a:lnTo>
                          <a:pt x="161" y="26"/>
                        </a:lnTo>
                        <a:lnTo>
                          <a:pt x="161" y="34"/>
                        </a:lnTo>
                        <a:lnTo>
                          <a:pt x="170" y="43"/>
                        </a:lnTo>
                        <a:lnTo>
                          <a:pt x="178" y="51"/>
                        </a:lnTo>
                        <a:lnTo>
                          <a:pt x="170" y="60"/>
                        </a:lnTo>
                        <a:lnTo>
                          <a:pt x="178" y="60"/>
                        </a:lnTo>
                        <a:lnTo>
                          <a:pt x="178" y="68"/>
                        </a:lnTo>
                        <a:lnTo>
                          <a:pt x="170" y="68"/>
                        </a:lnTo>
                        <a:lnTo>
                          <a:pt x="170" y="77"/>
                        </a:lnTo>
                        <a:lnTo>
                          <a:pt x="161" y="85"/>
                        </a:lnTo>
                        <a:lnTo>
                          <a:pt x="161" y="94"/>
                        </a:lnTo>
                        <a:lnTo>
                          <a:pt x="153" y="94"/>
                        </a:lnTo>
                        <a:lnTo>
                          <a:pt x="144" y="94"/>
                        </a:lnTo>
                        <a:lnTo>
                          <a:pt x="144" y="102"/>
                        </a:lnTo>
                        <a:lnTo>
                          <a:pt x="144" y="111"/>
                        </a:lnTo>
                        <a:lnTo>
                          <a:pt x="144" y="119"/>
                        </a:lnTo>
                        <a:lnTo>
                          <a:pt x="144" y="128"/>
                        </a:lnTo>
                        <a:lnTo>
                          <a:pt x="144" y="136"/>
                        </a:lnTo>
                        <a:lnTo>
                          <a:pt x="144" y="145"/>
                        </a:lnTo>
                        <a:lnTo>
                          <a:pt x="144" y="153"/>
                        </a:lnTo>
                        <a:lnTo>
                          <a:pt x="144" y="161"/>
                        </a:lnTo>
                        <a:lnTo>
                          <a:pt x="144" y="170"/>
                        </a:lnTo>
                        <a:lnTo>
                          <a:pt x="136" y="178"/>
                        </a:lnTo>
                        <a:lnTo>
                          <a:pt x="136" y="195"/>
                        </a:lnTo>
                        <a:lnTo>
                          <a:pt x="136" y="204"/>
                        </a:lnTo>
                        <a:lnTo>
                          <a:pt x="136" y="212"/>
                        </a:lnTo>
                        <a:lnTo>
                          <a:pt x="136" y="221"/>
                        </a:lnTo>
                        <a:lnTo>
                          <a:pt x="136" y="229"/>
                        </a:lnTo>
                        <a:lnTo>
                          <a:pt x="136" y="238"/>
                        </a:lnTo>
                        <a:lnTo>
                          <a:pt x="136" y="255"/>
                        </a:lnTo>
                        <a:lnTo>
                          <a:pt x="144" y="255"/>
                        </a:lnTo>
                        <a:lnTo>
                          <a:pt x="144" y="263"/>
                        </a:lnTo>
                        <a:lnTo>
                          <a:pt x="144" y="272"/>
                        </a:lnTo>
                        <a:lnTo>
                          <a:pt x="144" y="280"/>
                        </a:lnTo>
                        <a:lnTo>
                          <a:pt x="144" y="289"/>
                        </a:lnTo>
                        <a:lnTo>
                          <a:pt x="144" y="297"/>
                        </a:lnTo>
                        <a:lnTo>
                          <a:pt x="153" y="306"/>
                        </a:lnTo>
                        <a:lnTo>
                          <a:pt x="110" y="314"/>
                        </a:lnTo>
                        <a:lnTo>
                          <a:pt x="102" y="314"/>
                        </a:lnTo>
                        <a:lnTo>
                          <a:pt x="76" y="322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293" name="Freeform 87"/>
                  <p:cNvSpPr>
                    <a:spLocks/>
                  </p:cNvSpPr>
                  <p:nvPr/>
                </p:nvSpPr>
                <p:spPr bwMode="auto">
                  <a:xfrm>
                    <a:off x="2825" y="826"/>
                    <a:ext cx="662" cy="746"/>
                  </a:xfrm>
                  <a:custGeom>
                    <a:avLst/>
                    <a:gdLst>
                      <a:gd name="T0" fmla="*/ 382 w 662"/>
                      <a:gd name="T1" fmla="*/ 746 h 746"/>
                      <a:gd name="T2" fmla="*/ 272 w 662"/>
                      <a:gd name="T3" fmla="*/ 746 h 746"/>
                      <a:gd name="T4" fmla="*/ 153 w 662"/>
                      <a:gd name="T5" fmla="*/ 746 h 746"/>
                      <a:gd name="T6" fmla="*/ 59 w 662"/>
                      <a:gd name="T7" fmla="*/ 661 h 746"/>
                      <a:gd name="T8" fmla="*/ 68 w 662"/>
                      <a:gd name="T9" fmla="*/ 517 h 746"/>
                      <a:gd name="T10" fmla="*/ 42 w 662"/>
                      <a:gd name="T11" fmla="*/ 500 h 746"/>
                      <a:gd name="T12" fmla="*/ 34 w 662"/>
                      <a:gd name="T13" fmla="*/ 475 h 746"/>
                      <a:gd name="T14" fmla="*/ 51 w 662"/>
                      <a:gd name="T15" fmla="*/ 432 h 746"/>
                      <a:gd name="T16" fmla="*/ 51 w 662"/>
                      <a:gd name="T17" fmla="*/ 399 h 746"/>
                      <a:gd name="T18" fmla="*/ 42 w 662"/>
                      <a:gd name="T19" fmla="*/ 373 h 746"/>
                      <a:gd name="T20" fmla="*/ 42 w 662"/>
                      <a:gd name="T21" fmla="*/ 348 h 746"/>
                      <a:gd name="T22" fmla="*/ 34 w 662"/>
                      <a:gd name="T23" fmla="*/ 331 h 746"/>
                      <a:gd name="T24" fmla="*/ 42 w 662"/>
                      <a:gd name="T25" fmla="*/ 305 h 746"/>
                      <a:gd name="T26" fmla="*/ 34 w 662"/>
                      <a:gd name="T27" fmla="*/ 305 h 746"/>
                      <a:gd name="T28" fmla="*/ 34 w 662"/>
                      <a:gd name="T29" fmla="*/ 288 h 746"/>
                      <a:gd name="T30" fmla="*/ 34 w 662"/>
                      <a:gd name="T31" fmla="*/ 263 h 746"/>
                      <a:gd name="T32" fmla="*/ 34 w 662"/>
                      <a:gd name="T33" fmla="*/ 246 h 746"/>
                      <a:gd name="T34" fmla="*/ 34 w 662"/>
                      <a:gd name="T35" fmla="*/ 238 h 746"/>
                      <a:gd name="T36" fmla="*/ 25 w 662"/>
                      <a:gd name="T37" fmla="*/ 212 h 746"/>
                      <a:gd name="T38" fmla="*/ 25 w 662"/>
                      <a:gd name="T39" fmla="*/ 195 h 746"/>
                      <a:gd name="T40" fmla="*/ 17 w 662"/>
                      <a:gd name="T41" fmla="*/ 170 h 746"/>
                      <a:gd name="T42" fmla="*/ 8 w 662"/>
                      <a:gd name="T43" fmla="*/ 153 h 746"/>
                      <a:gd name="T44" fmla="*/ 8 w 662"/>
                      <a:gd name="T45" fmla="*/ 144 h 746"/>
                      <a:gd name="T46" fmla="*/ 8 w 662"/>
                      <a:gd name="T47" fmla="*/ 136 h 746"/>
                      <a:gd name="T48" fmla="*/ 8 w 662"/>
                      <a:gd name="T49" fmla="*/ 136 h 746"/>
                      <a:gd name="T50" fmla="*/ 8 w 662"/>
                      <a:gd name="T51" fmla="*/ 127 h 746"/>
                      <a:gd name="T52" fmla="*/ 8 w 662"/>
                      <a:gd name="T53" fmla="*/ 119 h 746"/>
                      <a:gd name="T54" fmla="*/ 8 w 662"/>
                      <a:gd name="T55" fmla="*/ 119 h 746"/>
                      <a:gd name="T56" fmla="*/ 8 w 662"/>
                      <a:gd name="T57" fmla="*/ 102 h 746"/>
                      <a:gd name="T58" fmla="*/ 8 w 662"/>
                      <a:gd name="T59" fmla="*/ 102 h 746"/>
                      <a:gd name="T60" fmla="*/ 8 w 662"/>
                      <a:gd name="T61" fmla="*/ 85 h 746"/>
                      <a:gd name="T62" fmla="*/ 8 w 662"/>
                      <a:gd name="T63" fmla="*/ 77 h 746"/>
                      <a:gd name="T64" fmla="*/ 8 w 662"/>
                      <a:gd name="T65" fmla="*/ 68 h 746"/>
                      <a:gd name="T66" fmla="*/ 68 w 662"/>
                      <a:gd name="T67" fmla="*/ 43 h 746"/>
                      <a:gd name="T68" fmla="*/ 221 w 662"/>
                      <a:gd name="T69" fmla="*/ 60 h 746"/>
                      <a:gd name="T70" fmla="*/ 255 w 662"/>
                      <a:gd name="T71" fmla="*/ 94 h 746"/>
                      <a:gd name="T72" fmla="*/ 323 w 662"/>
                      <a:gd name="T73" fmla="*/ 102 h 746"/>
                      <a:gd name="T74" fmla="*/ 390 w 662"/>
                      <a:gd name="T75" fmla="*/ 102 h 746"/>
                      <a:gd name="T76" fmla="*/ 407 w 662"/>
                      <a:gd name="T77" fmla="*/ 110 h 746"/>
                      <a:gd name="T78" fmla="*/ 424 w 662"/>
                      <a:gd name="T79" fmla="*/ 127 h 746"/>
                      <a:gd name="T80" fmla="*/ 467 w 662"/>
                      <a:gd name="T81" fmla="*/ 136 h 746"/>
                      <a:gd name="T82" fmla="*/ 518 w 662"/>
                      <a:gd name="T83" fmla="*/ 153 h 746"/>
                      <a:gd name="T84" fmla="*/ 577 w 662"/>
                      <a:gd name="T85" fmla="*/ 144 h 746"/>
                      <a:gd name="T86" fmla="*/ 645 w 662"/>
                      <a:gd name="T87" fmla="*/ 153 h 746"/>
                      <a:gd name="T88" fmla="*/ 586 w 662"/>
                      <a:gd name="T89" fmla="*/ 195 h 746"/>
                      <a:gd name="T90" fmla="*/ 441 w 662"/>
                      <a:gd name="T91" fmla="*/ 339 h 746"/>
                      <a:gd name="T92" fmla="*/ 433 w 662"/>
                      <a:gd name="T93" fmla="*/ 416 h 746"/>
                      <a:gd name="T94" fmla="*/ 424 w 662"/>
                      <a:gd name="T95" fmla="*/ 424 h 746"/>
                      <a:gd name="T96" fmla="*/ 399 w 662"/>
                      <a:gd name="T97" fmla="*/ 441 h 746"/>
                      <a:gd name="T98" fmla="*/ 382 w 662"/>
                      <a:gd name="T99" fmla="*/ 466 h 746"/>
                      <a:gd name="T100" fmla="*/ 407 w 662"/>
                      <a:gd name="T101" fmla="*/ 492 h 746"/>
                      <a:gd name="T102" fmla="*/ 399 w 662"/>
                      <a:gd name="T103" fmla="*/ 509 h 746"/>
                      <a:gd name="T104" fmla="*/ 399 w 662"/>
                      <a:gd name="T105" fmla="*/ 534 h 746"/>
                      <a:gd name="T106" fmla="*/ 399 w 662"/>
                      <a:gd name="T107" fmla="*/ 560 h 746"/>
                      <a:gd name="T108" fmla="*/ 399 w 662"/>
                      <a:gd name="T109" fmla="*/ 585 h 746"/>
                      <a:gd name="T110" fmla="*/ 441 w 662"/>
                      <a:gd name="T111" fmla="*/ 610 h 746"/>
                      <a:gd name="T112" fmla="*/ 475 w 662"/>
                      <a:gd name="T113" fmla="*/ 627 h 746"/>
                      <a:gd name="T114" fmla="*/ 484 w 662"/>
                      <a:gd name="T115" fmla="*/ 653 h 746"/>
                      <a:gd name="T116" fmla="*/ 518 w 662"/>
                      <a:gd name="T117" fmla="*/ 670 h 746"/>
                      <a:gd name="T118" fmla="*/ 543 w 662"/>
                      <a:gd name="T119" fmla="*/ 712 h 746"/>
                      <a:gd name="T120" fmla="*/ 509 w 662"/>
                      <a:gd name="T121" fmla="*/ 737 h 74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w 662"/>
                      <a:gd name="T184" fmla="*/ 0 h 746"/>
                      <a:gd name="T185" fmla="*/ 662 w 662"/>
                      <a:gd name="T186" fmla="*/ 746 h 746"/>
                    </a:gdLst>
                    <a:ahLst/>
                    <a:cxnLst>
                      <a:cxn ang="T122">
                        <a:pos x="T0" y="T1"/>
                      </a:cxn>
                      <a:cxn ang="T123">
                        <a:pos x="T2" y="T3"/>
                      </a:cxn>
                      <a:cxn ang="T124">
                        <a:pos x="T4" y="T5"/>
                      </a:cxn>
                      <a:cxn ang="T125">
                        <a:pos x="T6" y="T7"/>
                      </a:cxn>
                      <a:cxn ang="T126">
                        <a:pos x="T8" y="T9"/>
                      </a:cxn>
                      <a:cxn ang="T127">
                        <a:pos x="T10" y="T11"/>
                      </a:cxn>
                      <a:cxn ang="T128">
                        <a:pos x="T12" y="T13"/>
                      </a:cxn>
                      <a:cxn ang="T129">
                        <a:pos x="T14" y="T15"/>
                      </a:cxn>
                      <a:cxn ang="T130">
                        <a:pos x="T16" y="T17"/>
                      </a:cxn>
                      <a:cxn ang="T131">
                        <a:pos x="T18" y="T19"/>
                      </a:cxn>
                      <a:cxn ang="T132">
                        <a:pos x="T20" y="T21"/>
                      </a:cxn>
                      <a:cxn ang="T133">
                        <a:pos x="T22" y="T23"/>
                      </a:cxn>
                      <a:cxn ang="T134">
                        <a:pos x="T24" y="T25"/>
                      </a:cxn>
                      <a:cxn ang="T135">
                        <a:pos x="T26" y="T27"/>
                      </a:cxn>
                      <a:cxn ang="T136">
                        <a:pos x="T28" y="T29"/>
                      </a:cxn>
                      <a:cxn ang="T137">
                        <a:pos x="T30" y="T31"/>
                      </a:cxn>
                      <a:cxn ang="T138">
                        <a:pos x="T32" y="T33"/>
                      </a:cxn>
                      <a:cxn ang="T139">
                        <a:pos x="T34" y="T35"/>
                      </a:cxn>
                      <a:cxn ang="T140">
                        <a:pos x="T36" y="T37"/>
                      </a:cxn>
                      <a:cxn ang="T141">
                        <a:pos x="T38" y="T39"/>
                      </a:cxn>
                      <a:cxn ang="T142">
                        <a:pos x="T40" y="T41"/>
                      </a:cxn>
                      <a:cxn ang="T143">
                        <a:pos x="T42" y="T43"/>
                      </a:cxn>
                      <a:cxn ang="T144">
                        <a:pos x="T44" y="T45"/>
                      </a:cxn>
                      <a:cxn ang="T145">
                        <a:pos x="T46" y="T47"/>
                      </a:cxn>
                      <a:cxn ang="T146">
                        <a:pos x="T48" y="T49"/>
                      </a:cxn>
                      <a:cxn ang="T147">
                        <a:pos x="T50" y="T51"/>
                      </a:cxn>
                      <a:cxn ang="T148">
                        <a:pos x="T52" y="T53"/>
                      </a:cxn>
                      <a:cxn ang="T149">
                        <a:pos x="T54" y="T55"/>
                      </a:cxn>
                      <a:cxn ang="T150">
                        <a:pos x="T56" y="T57"/>
                      </a:cxn>
                      <a:cxn ang="T151">
                        <a:pos x="T58" y="T59"/>
                      </a:cxn>
                      <a:cxn ang="T152">
                        <a:pos x="T60" y="T61"/>
                      </a:cxn>
                      <a:cxn ang="T153">
                        <a:pos x="T62" y="T63"/>
                      </a:cxn>
                      <a:cxn ang="T154">
                        <a:pos x="T64" y="T65"/>
                      </a:cxn>
                      <a:cxn ang="T155">
                        <a:pos x="T66" y="T67"/>
                      </a:cxn>
                      <a:cxn ang="T156">
                        <a:pos x="T68" y="T69"/>
                      </a:cxn>
                      <a:cxn ang="T157">
                        <a:pos x="T70" y="T71"/>
                      </a:cxn>
                      <a:cxn ang="T158">
                        <a:pos x="T72" y="T73"/>
                      </a:cxn>
                      <a:cxn ang="T159">
                        <a:pos x="T74" y="T75"/>
                      </a:cxn>
                      <a:cxn ang="T160">
                        <a:pos x="T76" y="T77"/>
                      </a:cxn>
                      <a:cxn ang="T161">
                        <a:pos x="T78" y="T79"/>
                      </a:cxn>
                      <a:cxn ang="T162">
                        <a:pos x="T80" y="T81"/>
                      </a:cxn>
                      <a:cxn ang="T163">
                        <a:pos x="T82" y="T83"/>
                      </a:cxn>
                      <a:cxn ang="T164">
                        <a:pos x="T84" y="T85"/>
                      </a:cxn>
                      <a:cxn ang="T165">
                        <a:pos x="T86" y="T87"/>
                      </a:cxn>
                      <a:cxn ang="T166">
                        <a:pos x="T88" y="T89"/>
                      </a:cxn>
                      <a:cxn ang="T167">
                        <a:pos x="T90" y="T91"/>
                      </a:cxn>
                      <a:cxn ang="T168">
                        <a:pos x="T92" y="T93"/>
                      </a:cxn>
                      <a:cxn ang="T169">
                        <a:pos x="T94" y="T95"/>
                      </a:cxn>
                      <a:cxn ang="T170">
                        <a:pos x="T96" y="T97"/>
                      </a:cxn>
                      <a:cxn ang="T171">
                        <a:pos x="T98" y="T99"/>
                      </a:cxn>
                      <a:cxn ang="T172">
                        <a:pos x="T100" y="T101"/>
                      </a:cxn>
                      <a:cxn ang="T173">
                        <a:pos x="T102" y="T103"/>
                      </a:cxn>
                      <a:cxn ang="T174">
                        <a:pos x="T104" y="T105"/>
                      </a:cxn>
                      <a:cxn ang="T175">
                        <a:pos x="T106" y="T107"/>
                      </a:cxn>
                      <a:cxn ang="T176">
                        <a:pos x="T108" y="T109"/>
                      </a:cxn>
                      <a:cxn ang="T177">
                        <a:pos x="T110" y="T111"/>
                      </a:cxn>
                      <a:cxn ang="T178">
                        <a:pos x="T112" y="T113"/>
                      </a:cxn>
                      <a:cxn ang="T179">
                        <a:pos x="T114" y="T115"/>
                      </a:cxn>
                      <a:cxn ang="T180">
                        <a:pos x="T116" y="T117"/>
                      </a:cxn>
                      <a:cxn ang="T181">
                        <a:pos x="T118" y="T119"/>
                      </a:cxn>
                      <a:cxn ang="T182">
                        <a:pos x="T120" y="T121"/>
                      </a:cxn>
                    </a:cxnLst>
                    <a:rect l="T183" t="T184" r="T185" b="T186"/>
                    <a:pathLst>
                      <a:path w="662" h="746">
                        <a:moveTo>
                          <a:pt x="501" y="737"/>
                        </a:moveTo>
                        <a:lnTo>
                          <a:pt x="467" y="737"/>
                        </a:lnTo>
                        <a:lnTo>
                          <a:pt x="433" y="746"/>
                        </a:lnTo>
                        <a:lnTo>
                          <a:pt x="424" y="746"/>
                        </a:lnTo>
                        <a:lnTo>
                          <a:pt x="382" y="746"/>
                        </a:lnTo>
                        <a:lnTo>
                          <a:pt x="340" y="746"/>
                        </a:lnTo>
                        <a:lnTo>
                          <a:pt x="323" y="746"/>
                        </a:lnTo>
                        <a:lnTo>
                          <a:pt x="297" y="746"/>
                        </a:lnTo>
                        <a:lnTo>
                          <a:pt x="272" y="746"/>
                        </a:lnTo>
                        <a:lnTo>
                          <a:pt x="246" y="746"/>
                        </a:lnTo>
                        <a:lnTo>
                          <a:pt x="212" y="746"/>
                        </a:lnTo>
                        <a:lnTo>
                          <a:pt x="204" y="746"/>
                        </a:lnTo>
                        <a:lnTo>
                          <a:pt x="161" y="746"/>
                        </a:lnTo>
                        <a:lnTo>
                          <a:pt x="153" y="746"/>
                        </a:lnTo>
                        <a:lnTo>
                          <a:pt x="119" y="746"/>
                        </a:lnTo>
                        <a:lnTo>
                          <a:pt x="102" y="746"/>
                        </a:lnTo>
                        <a:lnTo>
                          <a:pt x="59" y="746"/>
                        </a:lnTo>
                        <a:lnTo>
                          <a:pt x="59" y="704"/>
                        </a:lnTo>
                        <a:lnTo>
                          <a:pt x="59" y="661"/>
                        </a:lnTo>
                        <a:lnTo>
                          <a:pt x="59" y="619"/>
                        </a:lnTo>
                        <a:lnTo>
                          <a:pt x="59" y="602"/>
                        </a:lnTo>
                        <a:lnTo>
                          <a:pt x="59" y="585"/>
                        </a:lnTo>
                        <a:lnTo>
                          <a:pt x="59" y="560"/>
                        </a:lnTo>
                        <a:lnTo>
                          <a:pt x="68" y="517"/>
                        </a:lnTo>
                        <a:lnTo>
                          <a:pt x="59" y="517"/>
                        </a:lnTo>
                        <a:lnTo>
                          <a:pt x="59" y="509"/>
                        </a:lnTo>
                        <a:lnTo>
                          <a:pt x="51" y="509"/>
                        </a:lnTo>
                        <a:lnTo>
                          <a:pt x="42" y="500"/>
                        </a:lnTo>
                        <a:lnTo>
                          <a:pt x="34" y="492"/>
                        </a:lnTo>
                        <a:lnTo>
                          <a:pt x="34" y="483"/>
                        </a:lnTo>
                        <a:lnTo>
                          <a:pt x="25" y="475"/>
                        </a:lnTo>
                        <a:lnTo>
                          <a:pt x="34" y="475"/>
                        </a:lnTo>
                        <a:lnTo>
                          <a:pt x="51" y="458"/>
                        </a:lnTo>
                        <a:lnTo>
                          <a:pt x="51" y="449"/>
                        </a:lnTo>
                        <a:lnTo>
                          <a:pt x="51" y="432"/>
                        </a:lnTo>
                        <a:lnTo>
                          <a:pt x="51" y="424"/>
                        </a:lnTo>
                        <a:lnTo>
                          <a:pt x="59" y="416"/>
                        </a:lnTo>
                        <a:lnTo>
                          <a:pt x="51" y="407"/>
                        </a:lnTo>
                        <a:lnTo>
                          <a:pt x="51" y="399"/>
                        </a:lnTo>
                        <a:lnTo>
                          <a:pt x="51" y="382"/>
                        </a:lnTo>
                        <a:lnTo>
                          <a:pt x="42" y="373"/>
                        </a:lnTo>
                        <a:lnTo>
                          <a:pt x="42" y="365"/>
                        </a:lnTo>
                        <a:lnTo>
                          <a:pt x="42" y="356"/>
                        </a:lnTo>
                        <a:lnTo>
                          <a:pt x="42" y="348"/>
                        </a:lnTo>
                        <a:lnTo>
                          <a:pt x="34" y="348"/>
                        </a:lnTo>
                        <a:lnTo>
                          <a:pt x="34" y="339"/>
                        </a:lnTo>
                        <a:lnTo>
                          <a:pt x="34" y="331"/>
                        </a:lnTo>
                        <a:lnTo>
                          <a:pt x="34" y="322"/>
                        </a:lnTo>
                        <a:lnTo>
                          <a:pt x="42" y="322"/>
                        </a:lnTo>
                        <a:lnTo>
                          <a:pt x="34" y="314"/>
                        </a:lnTo>
                        <a:lnTo>
                          <a:pt x="42" y="314"/>
                        </a:lnTo>
                        <a:lnTo>
                          <a:pt x="42" y="305"/>
                        </a:lnTo>
                        <a:lnTo>
                          <a:pt x="34" y="305"/>
                        </a:lnTo>
                        <a:lnTo>
                          <a:pt x="34" y="297"/>
                        </a:lnTo>
                        <a:lnTo>
                          <a:pt x="34" y="288"/>
                        </a:lnTo>
                        <a:lnTo>
                          <a:pt x="34" y="280"/>
                        </a:lnTo>
                        <a:lnTo>
                          <a:pt x="34" y="271"/>
                        </a:lnTo>
                        <a:lnTo>
                          <a:pt x="34" y="263"/>
                        </a:lnTo>
                        <a:lnTo>
                          <a:pt x="34" y="255"/>
                        </a:lnTo>
                        <a:lnTo>
                          <a:pt x="34" y="246"/>
                        </a:lnTo>
                        <a:lnTo>
                          <a:pt x="34" y="238"/>
                        </a:lnTo>
                        <a:lnTo>
                          <a:pt x="34" y="229"/>
                        </a:lnTo>
                        <a:lnTo>
                          <a:pt x="34" y="221"/>
                        </a:lnTo>
                        <a:lnTo>
                          <a:pt x="25" y="212"/>
                        </a:lnTo>
                        <a:lnTo>
                          <a:pt x="25" y="204"/>
                        </a:lnTo>
                        <a:lnTo>
                          <a:pt x="25" y="195"/>
                        </a:lnTo>
                        <a:lnTo>
                          <a:pt x="17" y="195"/>
                        </a:lnTo>
                        <a:lnTo>
                          <a:pt x="25" y="195"/>
                        </a:lnTo>
                        <a:lnTo>
                          <a:pt x="17" y="187"/>
                        </a:lnTo>
                        <a:lnTo>
                          <a:pt x="17" y="178"/>
                        </a:lnTo>
                        <a:lnTo>
                          <a:pt x="17" y="170"/>
                        </a:lnTo>
                        <a:lnTo>
                          <a:pt x="8" y="161"/>
                        </a:lnTo>
                        <a:lnTo>
                          <a:pt x="8" y="153"/>
                        </a:lnTo>
                        <a:lnTo>
                          <a:pt x="8" y="144"/>
                        </a:lnTo>
                        <a:lnTo>
                          <a:pt x="8" y="136"/>
                        </a:lnTo>
                        <a:lnTo>
                          <a:pt x="8" y="127"/>
                        </a:lnTo>
                        <a:lnTo>
                          <a:pt x="8" y="119"/>
                        </a:lnTo>
                        <a:lnTo>
                          <a:pt x="8" y="110"/>
                        </a:lnTo>
                        <a:lnTo>
                          <a:pt x="8" y="102"/>
                        </a:lnTo>
                        <a:lnTo>
                          <a:pt x="8" y="94"/>
                        </a:lnTo>
                        <a:lnTo>
                          <a:pt x="8" y="85"/>
                        </a:lnTo>
                        <a:lnTo>
                          <a:pt x="8" y="77"/>
                        </a:lnTo>
                        <a:lnTo>
                          <a:pt x="8" y="68"/>
                        </a:lnTo>
                        <a:lnTo>
                          <a:pt x="8" y="60"/>
                        </a:lnTo>
                        <a:lnTo>
                          <a:pt x="0" y="51"/>
                        </a:lnTo>
                        <a:lnTo>
                          <a:pt x="0" y="43"/>
                        </a:lnTo>
                        <a:lnTo>
                          <a:pt x="68" y="43"/>
                        </a:lnTo>
                        <a:lnTo>
                          <a:pt x="170" y="43"/>
                        </a:lnTo>
                        <a:lnTo>
                          <a:pt x="178" y="43"/>
                        </a:lnTo>
                        <a:lnTo>
                          <a:pt x="178" y="0"/>
                        </a:lnTo>
                        <a:lnTo>
                          <a:pt x="204" y="0"/>
                        </a:lnTo>
                        <a:lnTo>
                          <a:pt x="221" y="60"/>
                        </a:lnTo>
                        <a:lnTo>
                          <a:pt x="221" y="77"/>
                        </a:lnTo>
                        <a:lnTo>
                          <a:pt x="229" y="85"/>
                        </a:lnTo>
                        <a:lnTo>
                          <a:pt x="238" y="85"/>
                        </a:lnTo>
                        <a:lnTo>
                          <a:pt x="255" y="85"/>
                        </a:lnTo>
                        <a:lnTo>
                          <a:pt x="255" y="94"/>
                        </a:lnTo>
                        <a:lnTo>
                          <a:pt x="289" y="94"/>
                        </a:lnTo>
                        <a:lnTo>
                          <a:pt x="297" y="102"/>
                        </a:lnTo>
                        <a:lnTo>
                          <a:pt x="297" y="110"/>
                        </a:lnTo>
                        <a:lnTo>
                          <a:pt x="323" y="102"/>
                        </a:lnTo>
                        <a:lnTo>
                          <a:pt x="323" y="94"/>
                        </a:lnTo>
                        <a:lnTo>
                          <a:pt x="340" y="94"/>
                        </a:lnTo>
                        <a:lnTo>
                          <a:pt x="356" y="94"/>
                        </a:lnTo>
                        <a:lnTo>
                          <a:pt x="365" y="94"/>
                        </a:lnTo>
                        <a:lnTo>
                          <a:pt x="390" y="102"/>
                        </a:lnTo>
                        <a:lnTo>
                          <a:pt x="399" y="102"/>
                        </a:lnTo>
                        <a:lnTo>
                          <a:pt x="390" y="102"/>
                        </a:lnTo>
                        <a:lnTo>
                          <a:pt x="390" y="110"/>
                        </a:lnTo>
                        <a:lnTo>
                          <a:pt x="407" y="110"/>
                        </a:lnTo>
                        <a:lnTo>
                          <a:pt x="407" y="119"/>
                        </a:lnTo>
                        <a:lnTo>
                          <a:pt x="416" y="136"/>
                        </a:lnTo>
                        <a:lnTo>
                          <a:pt x="424" y="136"/>
                        </a:lnTo>
                        <a:lnTo>
                          <a:pt x="424" y="127"/>
                        </a:lnTo>
                        <a:lnTo>
                          <a:pt x="424" y="119"/>
                        </a:lnTo>
                        <a:lnTo>
                          <a:pt x="441" y="119"/>
                        </a:lnTo>
                        <a:lnTo>
                          <a:pt x="450" y="119"/>
                        </a:lnTo>
                        <a:lnTo>
                          <a:pt x="450" y="136"/>
                        </a:lnTo>
                        <a:lnTo>
                          <a:pt x="467" y="136"/>
                        </a:lnTo>
                        <a:lnTo>
                          <a:pt x="475" y="144"/>
                        </a:lnTo>
                        <a:lnTo>
                          <a:pt x="475" y="153"/>
                        </a:lnTo>
                        <a:lnTo>
                          <a:pt x="492" y="153"/>
                        </a:lnTo>
                        <a:lnTo>
                          <a:pt x="492" y="161"/>
                        </a:lnTo>
                        <a:lnTo>
                          <a:pt x="518" y="153"/>
                        </a:lnTo>
                        <a:lnTo>
                          <a:pt x="535" y="136"/>
                        </a:lnTo>
                        <a:lnTo>
                          <a:pt x="552" y="127"/>
                        </a:lnTo>
                        <a:lnTo>
                          <a:pt x="560" y="153"/>
                        </a:lnTo>
                        <a:lnTo>
                          <a:pt x="577" y="144"/>
                        </a:lnTo>
                        <a:lnTo>
                          <a:pt x="611" y="144"/>
                        </a:lnTo>
                        <a:lnTo>
                          <a:pt x="620" y="144"/>
                        </a:lnTo>
                        <a:lnTo>
                          <a:pt x="628" y="153"/>
                        </a:lnTo>
                        <a:lnTo>
                          <a:pt x="637" y="161"/>
                        </a:lnTo>
                        <a:lnTo>
                          <a:pt x="645" y="153"/>
                        </a:lnTo>
                        <a:lnTo>
                          <a:pt x="662" y="153"/>
                        </a:lnTo>
                        <a:lnTo>
                          <a:pt x="654" y="153"/>
                        </a:lnTo>
                        <a:lnTo>
                          <a:pt x="654" y="161"/>
                        </a:lnTo>
                        <a:lnTo>
                          <a:pt x="628" y="178"/>
                        </a:lnTo>
                        <a:lnTo>
                          <a:pt x="586" y="195"/>
                        </a:lnTo>
                        <a:lnTo>
                          <a:pt x="543" y="229"/>
                        </a:lnTo>
                        <a:lnTo>
                          <a:pt x="501" y="271"/>
                        </a:lnTo>
                        <a:lnTo>
                          <a:pt x="475" y="305"/>
                        </a:lnTo>
                        <a:lnTo>
                          <a:pt x="450" y="322"/>
                        </a:lnTo>
                        <a:lnTo>
                          <a:pt x="441" y="339"/>
                        </a:lnTo>
                        <a:lnTo>
                          <a:pt x="433" y="339"/>
                        </a:lnTo>
                        <a:lnTo>
                          <a:pt x="433" y="365"/>
                        </a:lnTo>
                        <a:lnTo>
                          <a:pt x="433" y="399"/>
                        </a:lnTo>
                        <a:lnTo>
                          <a:pt x="433" y="416"/>
                        </a:lnTo>
                        <a:lnTo>
                          <a:pt x="433" y="424"/>
                        </a:lnTo>
                        <a:lnTo>
                          <a:pt x="424" y="416"/>
                        </a:lnTo>
                        <a:lnTo>
                          <a:pt x="424" y="424"/>
                        </a:lnTo>
                        <a:lnTo>
                          <a:pt x="416" y="424"/>
                        </a:lnTo>
                        <a:lnTo>
                          <a:pt x="416" y="432"/>
                        </a:lnTo>
                        <a:lnTo>
                          <a:pt x="407" y="432"/>
                        </a:lnTo>
                        <a:lnTo>
                          <a:pt x="399" y="441"/>
                        </a:lnTo>
                        <a:lnTo>
                          <a:pt x="390" y="449"/>
                        </a:lnTo>
                        <a:lnTo>
                          <a:pt x="390" y="458"/>
                        </a:lnTo>
                        <a:lnTo>
                          <a:pt x="382" y="466"/>
                        </a:lnTo>
                        <a:lnTo>
                          <a:pt x="382" y="475"/>
                        </a:lnTo>
                        <a:lnTo>
                          <a:pt x="390" y="483"/>
                        </a:lnTo>
                        <a:lnTo>
                          <a:pt x="399" y="475"/>
                        </a:lnTo>
                        <a:lnTo>
                          <a:pt x="399" y="483"/>
                        </a:lnTo>
                        <a:lnTo>
                          <a:pt x="407" y="492"/>
                        </a:lnTo>
                        <a:lnTo>
                          <a:pt x="407" y="500"/>
                        </a:lnTo>
                        <a:lnTo>
                          <a:pt x="399" y="509"/>
                        </a:lnTo>
                        <a:lnTo>
                          <a:pt x="399" y="517"/>
                        </a:lnTo>
                        <a:lnTo>
                          <a:pt x="399" y="526"/>
                        </a:lnTo>
                        <a:lnTo>
                          <a:pt x="399" y="534"/>
                        </a:lnTo>
                        <a:lnTo>
                          <a:pt x="399" y="543"/>
                        </a:lnTo>
                        <a:lnTo>
                          <a:pt x="399" y="551"/>
                        </a:lnTo>
                        <a:lnTo>
                          <a:pt x="399" y="560"/>
                        </a:lnTo>
                        <a:lnTo>
                          <a:pt x="399" y="568"/>
                        </a:lnTo>
                        <a:lnTo>
                          <a:pt x="399" y="585"/>
                        </a:lnTo>
                        <a:lnTo>
                          <a:pt x="416" y="593"/>
                        </a:lnTo>
                        <a:lnTo>
                          <a:pt x="416" y="602"/>
                        </a:lnTo>
                        <a:lnTo>
                          <a:pt x="424" y="602"/>
                        </a:lnTo>
                        <a:lnTo>
                          <a:pt x="441" y="610"/>
                        </a:lnTo>
                        <a:lnTo>
                          <a:pt x="441" y="619"/>
                        </a:lnTo>
                        <a:lnTo>
                          <a:pt x="450" y="619"/>
                        </a:lnTo>
                        <a:lnTo>
                          <a:pt x="467" y="627"/>
                        </a:lnTo>
                        <a:lnTo>
                          <a:pt x="475" y="627"/>
                        </a:lnTo>
                        <a:lnTo>
                          <a:pt x="475" y="636"/>
                        </a:lnTo>
                        <a:lnTo>
                          <a:pt x="484" y="644"/>
                        </a:lnTo>
                        <a:lnTo>
                          <a:pt x="484" y="653"/>
                        </a:lnTo>
                        <a:lnTo>
                          <a:pt x="492" y="661"/>
                        </a:lnTo>
                        <a:lnTo>
                          <a:pt x="501" y="670"/>
                        </a:lnTo>
                        <a:lnTo>
                          <a:pt x="509" y="670"/>
                        </a:lnTo>
                        <a:lnTo>
                          <a:pt x="518" y="670"/>
                        </a:lnTo>
                        <a:lnTo>
                          <a:pt x="526" y="678"/>
                        </a:lnTo>
                        <a:lnTo>
                          <a:pt x="535" y="678"/>
                        </a:lnTo>
                        <a:lnTo>
                          <a:pt x="543" y="695"/>
                        </a:lnTo>
                        <a:lnTo>
                          <a:pt x="543" y="704"/>
                        </a:lnTo>
                        <a:lnTo>
                          <a:pt x="543" y="712"/>
                        </a:lnTo>
                        <a:lnTo>
                          <a:pt x="543" y="729"/>
                        </a:lnTo>
                        <a:lnTo>
                          <a:pt x="552" y="737"/>
                        </a:lnTo>
                        <a:lnTo>
                          <a:pt x="509" y="737"/>
                        </a:lnTo>
                        <a:lnTo>
                          <a:pt x="501" y="737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294" name="Freeform 88"/>
                  <p:cNvSpPr>
                    <a:spLocks/>
                  </p:cNvSpPr>
                  <p:nvPr/>
                </p:nvSpPr>
                <p:spPr bwMode="auto">
                  <a:xfrm>
                    <a:off x="285" y="860"/>
                    <a:ext cx="816" cy="687"/>
                  </a:xfrm>
                  <a:custGeom>
                    <a:avLst/>
                    <a:gdLst>
                      <a:gd name="T0" fmla="*/ 68 w 816"/>
                      <a:gd name="T1" fmla="*/ 534 h 687"/>
                      <a:gd name="T2" fmla="*/ 0 w 816"/>
                      <a:gd name="T3" fmla="*/ 475 h 687"/>
                      <a:gd name="T4" fmla="*/ 9 w 816"/>
                      <a:gd name="T5" fmla="*/ 398 h 687"/>
                      <a:gd name="T6" fmla="*/ 60 w 816"/>
                      <a:gd name="T7" fmla="*/ 331 h 687"/>
                      <a:gd name="T8" fmla="*/ 119 w 816"/>
                      <a:gd name="T9" fmla="*/ 195 h 687"/>
                      <a:gd name="T10" fmla="*/ 162 w 816"/>
                      <a:gd name="T11" fmla="*/ 93 h 687"/>
                      <a:gd name="T12" fmla="*/ 162 w 816"/>
                      <a:gd name="T13" fmla="*/ 85 h 687"/>
                      <a:gd name="T14" fmla="*/ 179 w 816"/>
                      <a:gd name="T15" fmla="*/ 34 h 687"/>
                      <a:gd name="T16" fmla="*/ 204 w 816"/>
                      <a:gd name="T17" fmla="*/ 17 h 687"/>
                      <a:gd name="T18" fmla="*/ 213 w 816"/>
                      <a:gd name="T19" fmla="*/ 17 h 687"/>
                      <a:gd name="T20" fmla="*/ 247 w 816"/>
                      <a:gd name="T21" fmla="*/ 34 h 687"/>
                      <a:gd name="T22" fmla="*/ 264 w 816"/>
                      <a:gd name="T23" fmla="*/ 34 h 687"/>
                      <a:gd name="T24" fmla="*/ 281 w 816"/>
                      <a:gd name="T25" fmla="*/ 68 h 687"/>
                      <a:gd name="T26" fmla="*/ 272 w 816"/>
                      <a:gd name="T27" fmla="*/ 85 h 687"/>
                      <a:gd name="T28" fmla="*/ 272 w 816"/>
                      <a:gd name="T29" fmla="*/ 110 h 687"/>
                      <a:gd name="T30" fmla="*/ 306 w 816"/>
                      <a:gd name="T31" fmla="*/ 127 h 687"/>
                      <a:gd name="T32" fmla="*/ 332 w 816"/>
                      <a:gd name="T33" fmla="*/ 127 h 687"/>
                      <a:gd name="T34" fmla="*/ 357 w 816"/>
                      <a:gd name="T35" fmla="*/ 119 h 687"/>
                      <a:gd name="T36" fmla="*/ 383 w 816"/>
                      <a:gd name="T37" fmla="*/ 127 h 687"/>
                      <a:gd name="T38" fmla="*/ 400 w 816"/>
                      <a:gd name="T39" fmla="*/ 136 h 687"/>
                      <a:gd name="T40" fmla="*/ 408 w 816"/>
                      <a:gd name="T41" fmla="*/ 144 h 687"/>
                      <a:gd name="T42" fmla="*/ 425 w 816"/>
                      <a:gd name="T43" fmla="*/ 144 h 687"/>
                      <a:gd name="T44" fmla="*/ 451 w 816"/>
                      <a:gd name="T45" fmla="*/ 144 h 687"/>
                      <a:gd name="T46" fmla="*/ 468 w 816"/>
                      <a:gd name="T47" fmla="*/ 153 h 687"/>
                      <a:gd name="T48" fmla="*/ 502 w 816"/>
                      <a:gd name="T49" fmla="*/ 153 h 687"/>
                      <a:gd name="T50" fmla="*/ 527 w 816"/>
                      <a:gd name="T51" fmla="*/ 144 h 687"/>
                      <a:gd name="T52" fmla="*/ 561 w 816"/>
                      <a:gd name="T53" fmla="*/ 144 h 687"/>
                      <a:gd name="T54" fmla="*/ 586 w 816"/>
                      <a:gd name="T55" fmla="*/ 153 h 687"/>
                      <a:gd name="T56" fmla="*/ 697 w 816"/>
                      <a:gd name="T57" fmla="*/ 170 h 687"/>
                      <a:gd name="T58" fmla="*/ 790 w 816"/>
                      <a:gd name="T59" fmla="*/ 187 h 687"/>
                      <a:gd name="T60" fmla="*/ 799 w 816"/>
                      <a:gd name="T61" fmla="*/ 212 h 687"/>
                      <a:gd name="T62" fmla="*/ 816 w 816"/>
                      <a:gd name="T63" fmla="*/ 229 h 687"/>
                      <a:gd name="T64" fmla="*/ 807 w 816"/>
                      <a:gd name="T65" fmla="*/ 263 h 687"/>
                      <a:gd name="T66" fmla="*/ 782 w 816"/>
                      <a:gd name="T67" fmla="*/ 297 h 687"/>
                      <a:gd name="T68" fmla="*/ 773 w 816"/>
                      <a:gd name="T69" fmla="*/ 314 h 687"/>
                      <a:gd name="T70" fmla="*/ 765 w 816"/>
                      <a:gd name="T71" fmla="*/ 322 h 687"/>
                      <a:gd name="T72" fmla="*/ 765 w 816"/>
                      <a:gd name="T73" fmla="*/ 331 h 687"/>
                      <a:gd name="T74" fmla="*/ 748 w 816"/>
                      <a:gd name="T75" fmla="*/ 339 h 687"/>
                      <a:gd name="T76" fmla="*/ 731 w 816"/>
                      <a:gd name="T77" fmla="*/ 365 h 687"/>
                      <a:gd name="T78" fmla="*/ 722 w 816"/>
                      <a:gd name="T79" fmla="*/ 373 h 687"/>
                      <a:gd name="T80" fmla="*/ 714 w 816"/>
                      <a:gd name="T81" fmla="*/ 398 h 687"/>
                      <a:gd name="T82" fmla="*/ 722 w 816"/>
                      <a:gd name="T83" fmla="*/ 398 h 687"/>
                      <a:gd name="T84" fmla="*/ 731 w 816"/>
                      <a:gd name="T85" fmla="*/ 407 h 687"/>
                      <a:gd name="T86" fmla="*/ 739 w 816"/>
                      <a:gd name="T87" fmla="*/ 415 h 687"/>
                      <a:gd name="T88" fmla="*/ 731 w 816"/>
                      <a:gd name="T89" fmla="*/ 432 h 687"/>
                      <a:gd name="T90" fmla="*/ 722 w 816"/>
                      <a:gd name="T91" fmla="*/ 449 h 687"/>
                      <a:gd name="T92" fmla="*/ 722 w 816"/>
                      <a:gd name="T93" fmla="*/ 458 h 687"/>
                      <a:gd name="T94" fmla="*/ 714 w 816"/>
                      <a:gd name="T95" fmla="*/ 475 h 687"/>
                      <a:gd name="T96" fmla="*/ 451 w 816"/>
                      <a:gd name="T97" fmla="*/ 636 h 687"/>
                      <a:gd name="T98" fmla="*/ 264 w 816"/>
                      <a:gd name="T99" fmla="*/ 585 h 687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816"/>
                      <a:gd name="T151" fmla="*/ 0 h 687"/>
                      <a:gd name="T152" fmla="*/ 816 w 816"/>
                      <a:gd name="T153" fmla="*/ 687 h 687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816" h="687">
                        <a:moveTo>
                          <a:pt x="264" y="585"/>
                        </a:moveTo>
                        <a:lnTo>
                          <a:pt x="187" y="568"/>
                        </a:lnTo>
                        <a:lnTo>
                          <a:pt x="102" y="543"/>
                        </a:lnTo>
                        <a:lnTo>
                          <a:pt x="68" y="534"/>
                        </a:lnTo>
                        <a:lnTo>
                          <a:pt x="43" y="526"/>
                        </a:lnTo>
                        <a:lnTo>
                          <a:pt x="9" y="517"/>
                        </a:lnTo>
                        <a:lnTo>
                          <a:pt x="0" y="500"/>
                        </a:lnTo>
                        <a:lnTo>
                          <a:pt x="0" y="475"/>
                        </a:lnTo>
                        <a:lnTo>
                          <a:pt x="0" y="458"/>
                        </a:lnTo>
                        <a:lnTo>
                          <a:pt x="9" y="441"/>
                        </a:lnTo>
                        <a:lnTo>
                          <a:pt x="17" y="432"/>
                        </a:lnTo>
                        <a:lnTo>
                          <a:pt x="9" y="398"/>
                        </a:lnTo>
                        <a:lnTo>
                          <a:pt x="17" y="390"/>
                        </a:lnTo>
                        <a:lnTo>
                          <a:pt x="43" y="356"/>
                        </a:lnTo>
                        <a:lnTo>
                          <a:pt x="43" y="348"/>
                        </a:lnTo>
                        <a:lnTo>
                          <a:pt x="60" y="331"/>
                        </a:lnTo>
                        <a:lnTo>
                          <a:pt x="68" y="314"/>
                        </a:lnTo>
                        <a:lnTo>
                          <a:pt x="85" y="288"/>
                        </a:lnTo>
                        <a:lnTo>
                          <a:pt x="102" y="237"/>
                        </a:lnTo>
                        <a:lnTo>
                          <a:pt x="119" y="195"/>
                        </a:lnTo>
                        <a:lnTo>
                          <a:pt x="128" y="170"/>
                        </a:lnTo>
                        <a:lnTo>
                          <a:pt x="136" y="144"/>
                        </a:lnTo>
                        <a:lnTo>
                          <a:pt x="153" y="119"/>
                        </a:lnTo>
                        <a:lnTo>
                          <a:pt x="162" y="93"/>
                        </a:lnTo>
                        <a:lnTo>
                          <a:pt x="170" y="93"/>
                        </a:lnTo>
                        <a:lnTo>
                          <a:pt x="162" y="85"/>
                        </a:lnTo>
                        <a:lnTo>
                          <a:pt x="170" y="68"/>
                        </a:lnTo>
                        <a:lnTo>
                          <a:pt x="170" y="60"/>
                        </a:lnTo>
                        <a:lnTo>
                          <a:pt x="179" y="43"/>
                        </a:lnTo>
                        <a:lnTo>
                          <a:pt x="179" y="34"/>
                        </a:lnTo>
                        <a:lnTo>
                          <a:pt x="187" y="26"/>
                        </a:lnTo>
                        <a:lnTo>
                          <a:pt x="187" y="0"/>
                        </a:lnTo>
                        <a:lnTo>
                          <a:pt x="196" y="17"/>
                        </a:lnTo>
                        <a:lnTo>
                          <a:pt x="204" y="17"/>
                        </a:lnTo>
                        <a:lnTo>
                          <a:pt x="196" y="9"/>
                        </a:lnTo>
                        <a:lnTo>
                          <a:pt x="204" y="9"/>
                        </a:lnTo>
                        <a:lnTo>
                          <a:pt x="204" y="17"/>
                        </a:lnTo>
                        <a:lnTo>
                          <a:pt x="213" y="17"/>
                        </a:lnTo>
                        <a:lnTo>
                          <a:pt x="230" y="9"/>
                        </a:lnTo>
                        <a:lnTo>
                          <a:pt x="238" y="26"/>
                        </a:lnTo>
                        <a:lnTo>
                          <a:pt x="247" y="34"/>
                        </a:lnTo>
                        <a:lnTo>
                          <a:pt x="247" y="26"/>
                        </a:lnTo>
                        <a:lnTo>
                          <a:pt x="255" y="26"/>
                        </a:lnTo>
                        <a:lnTo>
                          <a:pt x="264" y="34"/>
                        </a:lnTo>
                        <a:lnTo>
                          <a:pt x="272" y="43"/>
                        </a:lnTo>
                        <a:lnTo>
                          <a:pt x="272" y="51"/>
                        </a:lnTo>
                        <a:lnTo>
                          <a:pt x="281" y="68"/>
                        </a:lnTo>
                        <a:lnTo>
                          <a:pt x="272" y="68"/>
                        </a:lnTo>
                        <a:lnTo>
                          <a:pt x="281" y="76"/>
                        </a:lnTo>
                        <a:lnTo>
                          <a:pt x="272" y="76"/>
                        </a:lnTo>
                        <a:lnTo>
                          <a:pt x="272" y="85"/>
                        </a:lnTo>
                        <a:lnTo>
                          <a:pt x="272" y="93"/>
                        </a:lnTo>
                        <a:lnTo>
                          <a:pt x="272" y="102"/>
                        </a:lnTo>
                        <a:lnTo>
                          <a:pt x="272" y="110"/>
                        </a:lnTo>
                        <a:lnTo>
                          <a:pt x="281" y="110"/>
                        </a:lnTo>
                        <a:lnTo>
                          <a:pt x="289" y="119"/>
                        </a:lnTo>
                        <a:lnTo>
                          <a:pt x="298" y="119"/>
                        </a:lnTo>
                        <a:lnTo>
                          <a:pt x="306" y="127"/>
                        </a:lnTo>
                        <a:lnTo>
                          <a:pt x="315" y="127"/>
                        </a:lnTo>
                        <a:lnTo>
                          <a:pt x="332" y="127"/>
                        </a:lnTo>
                        <a:lnTo>
                          <a:pt x="340" y="127"/>
                        </a:lnTo>
                        <a:lnTo>
                          <a:pt x="349" y="119"/>
                        </a:lnTo>
                        <a:lnTo>
                          <a:pt x="357" y="119"/>
                        </a:lnTo>
                        <a:lnTo>
                          <a:pt x="366" y="127"/>
                        </a:lnTo>
                        <a:lnTo>
                          <a:pt x="383" y="127"/>
                        </a:lnTo>
                        <a:lnTo>
                          <a:pt x="391" y="127"/>
                        </a:lnTo>
                        <a:lnTo>
                          <a:pt x="400" y="136"/>
                        </a:lnTo>
                        <a:lnTo>
                          <a:pt x="408" y="136"/>
                        </a:lnTo>
                        <a:lnTo>
                          <a:pt x="408" y="144"/>
                        </a:lnTo>
                        <a:lnTo>
                          <a:pt x="417" y="144"/>
                        </a:lnTo>
                        <a:lnTo>
                          <a:pt x="425" y="144"/>
                        </a:lnTo>
                        <a:lnTo>
                          <a:pt x="434" y="153"/>
                        </a:lnTo>
                        <a:lnTo>
                          <a:pt x="434" y="144"/>
                        </a:lnTo>
                        <a:lnTo>
                          <a:pt x="451" y="144"/>
                        </a:lnTo>
                        <a:lnTo>
                          <a:pt x="459" y="144"/>
                        </a:lnTo>
                        <a:lnTo>
                          <a:pt x="468" y="144"/>
                        </a:lnTo>
                        <a:lnTo>
                          <a:pt x="468" y="153"/>
                        </a:lnTo>
                        <a:lnTo>
                          <a:pt x="476" y="153"/>
                        </a:lnTo>
                        <a:lnTo>
                          <a:pt x="485" y="153"/>
                        </a:lnTo>
                        <a:lnTo>
                          <a:pt x="493" y="153"/>
                        </a:lnTo>
                        <a:lnTo>
                          <a:pt x="502" y="153"/>
                        </a:lnTo>
                        <a:lnTo>
                          <a:pt x="510" y="153"/>
                        </a:lnTo>
                        <a:lnTo>
                          <a:pt x="518" y="153"/>
                        </a:lnTo>
                        <a:lnTo>
                          <a:pt x="527" y="153"/>
                        </a:lnTo>
                        <a:lnTo>
                          <a:pt x="527" y="144"/>
                        </a:lnTo>
                        <a:lnTo>
                          <a:pt x="544" y="153"/>
                        </a:lnTo>
                        <a:lnTo>
                          <a:pt x="552" y="144"/>
                        </a:lnTo>
                        <a:lnTo>
                          <a:pt x="561" y="144"/>
                        </a:lnTo>
                        <a:lnTo>
                          <a:pt x="569" y="144"/>
                        </a:lnTo>
                        <a:lnTo>
                          <a:pt x="569" y="153"/>
                        </a:lnTo>
                        <a:lnTo>
                          <a:pt x="578" y="153"/>
                        </a:lnTo>
                        <a:lnTo>
                          <a:pt x="586" y="153"/>
                        </a:lnTo>
                        <a:lnTo>
                          <a:pt x="595" y="153"/>
                        </a:lnTo>
                        <a:lnTo>
                          <a:pt x="603" y="153"/>
                        </a:lnTo>
                        <a:lnTo>
                          <a:pt x="612" y="144"/>
                        </a:lnTo>
                        <a:lnTo>
                          <a:pt x="697" y="170"/>
                        </a:lnTo>
                        <a:lnTo>
                          <a:pt x="731" y="178"/>
                        </a:lnTo>
                        <a:lnTo>
                          <a:pt x="739" y="178"/>
                        </a:lnTo>
                        <a:lnTo>
                          <a:pt x="790" y="187"/>
                        </a:lnTo>
                        <a:lnTo>
                          <a:pt x="790" y="195"/>
                        </a:lnTo>
                        <a:lnTo>
                          <a:pt x="790" y="204"/>
                        </a:lnTo>
                        <a:lnTo>
                          <a:pt x="799" y="212"/>
                        </a:lnTo>
                        <a:lnTo>
                          <a:pt x="807" y="212"/>
                        </a:lnTo>
                        <a:lnTo>
                          <a:pt x="807" y="221"/>
                        </a:lnTo>
                        <a:lnTo>
                          <a:pt x="816" y="229"/>
                        </a:lnTo>
                        <a:lnTo>
                          <a:pt x="816" y="237"/>
                        </a:lnTo>
                        <a:lnTo>
                          <a:pt x="816" y="246"/>
                        </a:lnTo>
                        <a:lnTo>
                          <a:pt x="816" y="254"/>
                        </a:lnTo>
                        <a:lnTo>
                          <a:pt x="807" y="263"/>
                        </a:lnTo>
                        <a:lnTo>
                          <a:pt x="790" y="280"/>
                        </a:lnTo>
                        <a:lnTo>
                          <a:pt x="790" y="288"/>
                        </a:lnTo>
                        <a:lnTo>
                          <a:pt x="782" y="297"/>
                        </a:lnTo>
                        <a:lnTo>
                          <a:pt x="782" y="305"/>
                        </a:lnTo>
                        <a:lnTo>
                          <a:pt x="773" y="305"/>
                        </a:lnTo>
                        <a:lnTo>
                          <a:pt x="773" y="314"/>
                        </a:lnTo>
                        <a:lnTo>
                          <a:pt x="765" y="314"/>
                        </a:lnTo>
                        <a:lnTo>
                          <a:pt x="765" y="322"/>
                        </a:lnTo>
                        <a:lnTo>
                          <a:pt x="765" y="331"/>
                        </a:lnTo>
                        <a:lnTo>
                          <a:pt x="756" y="331"/>
                        </a:lnTo>
                        <a:lnTo>
                          <a:pt x="756" y="339"/>
                        </a:lnTo>
                        <a:lnTo>
                          <a:pt x="748" y="339"/>
                        </a:lnTo>
                        <a:lnTo>
                          <a:pt x="739" y="348"/>
                        </a:lnTo>
                        <a:lnTo>
                          <a:pt x="731" y="365"/>
                        </a:lnTo>
                        <a:lnTo>
                          <a:pt x="722" y="373"/>
                        </a:lnTo>
                        <a:lnTo>
                          <a:pt x="722" y="382"/>
                        </a:lnTo>
                        <a:lnTo>
                          <a:pt x="714" y="382"/>
                        </a:lnTo>
                        <a:lnTo>
                          <a:pt x="714" y="390"/>
                        </a:lnTo>
                        <a:lnTo>
                          <a:pt x="714" y="398"/>
                        </a:lnTo>
                        <a:lnTo>
                          <a:pt x="722" y="407"/>
                        </a:lnTo>
                        <a:lnTo>
                          <a:pt x="722" y="398"/>
                        </a:lnTo>
                        <a:lnTo>
                          <a:pt x="722" y="407"/>
                        </a:lnTo>
                        <a:lnTo>
                          <a:pt x="731" y="407"/>
                        </a:lnTo>
                        <a:lnTo>
                          <a:pt x="731" y="415"/>
                        </a:lnTo>
                        <a:lnTo>
                          <a:pt x="739" y="415"/>
                        </a:lnTo>
                        <a:lnTo>
                          <a:pt x="739" y="424"/>
                        </a:lnTo>
                        <a:lnTo>
                          <a:pt x="731" y="424"/>
                        </a:lnTo>
                        <a:lnTo>
                          <a:pt x="731" y="432"/>
                        </a:lnTo>
                        <a:lnTo>
                          <a:pt x="731" y="441"/>
                        </a:lnTo>
                        <a:lnTo>
                          <a:pt x="731" y="449"/>
                        </a:lnTo>
                        <a:lnTo>
                          <a:pt x="722" y="449"/>
                        </a:lnTo>
                        <a:lnTo>
                          <a:pt x="722" y="458"/>
                        </a:lnTo>
                        <a:lnTo>
                          <a:pt x="714" y="466"/>
                        </a:lnTo>
                        <a:lnTo>
                          <a:pt x="714" y="475"/>
                        </a:lnTo>
                        <a:lnTo>
                          <a:pt x="671" y="687"/>
                        </a:lnTo>
                        <a:lnTo>
                          <a:pt x="561" y="661"/>
                        </a:lnTo>
                        <a:lnTo>
                          <a:pt x="459" y="636"/>
                        </a:lnTo>
                        <a:lnTo>
                          <a:pt x="451" y="636"/>
                        </a:lnTo>
                        <a:lnTo>
                          <a:pt x="391" y="627"/>
                        </a:lnTo>
                        <a:lnTo>
                          <a:pt x="315" y="602"/>
                        </a:lnTo>
                        <a:lnTo>
                          <a:pt x="264" y="585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295" name="Freeform 89"/>
                  <p:cNvSpPr>
                    <a:spLocks/>
                  </p:cNvSpPr>
                  <p:nvPr/>
                </p:nvSpPr>
                <p:spPr bwMode="auto">
                  <a:xfrm>
                    <a:off x="5101" y="1047"/>
                    <a:ext cx="161" cy="356"/>
                  </a:xfrm>
                  <a:custGeom>
                    <a:avLst/>
                    <a:gdLst>
                      <a:gd name="T0" fmla="*/ 17 w 161"/>
                      <a:gd name="T1" fmla="*/ 356 h 356"/>
                      <a:gd name="T2" fmla="*/ 17 w 161"/>
                      <a:gd name="T3" fmla="*/ 356 h 356"/>
                      <a:gd name="T4" fmla="*/ 8 w 161"/>
                      <a:gd name="T5" fmla="*/ 347 h 356"/>
                      <a:gd name="T6" fmla="*/ 8 w 161"/>
                      <a:gd name="T7" fmla="*/ 339 h 356"/>
                      <a:gd name="T8" fmla="*/ 8 w 161"/>
                      <a:gd name="T9" fmla="*/ 330 h 356"/>
                      <a:gd name="T10" fmla="*/ 8 w 161"/>
                      <a:gd name="T11" fmla="*/ 322 h 356"/>
                      <a:gd name="T12" fmla="*/ 8 w 161"/>
                      <a:gd name="T13" fmla="*/ 313 h 356"/>
                      <a:gd name="T14" fmla="*/ 8 w 161"/>
                      <a:gd name="T15" fmla="*/ 305 h 356"/>
                      <a:gd name="T16" fmla="*/ 0 w 161"/>
                      <a:gd name="T17" fmla="*/ 288 h 356"/>
                      <a:gd name="T18" fmla="*/ 0 w 161"/>
                      <a:gd name="T19" fmla="*/ 279 h 356"/>
                      <a:gd name="T20" fmla="*/ 0 w 161"/>
                      <a:gd name="T21" fmla="*/ 271 h 356"/>
                      <a:gd name="T22" fmla="*/ 0 w 161"/>
                      <a:gd name="T23" fmla="*/ 262 h 356"/>
                      <a:gd name="T24" fmla="*/ 0 w 161"/>
                      <a:gd name="T25" fmla="*/ 245 h 356"/>
                      <a:gd name="T26" fmla="*/ 0 w 161"/>
                      <a:gd name="T27" fmla="*/ 228 h 356"/>
                      <a:gd name="T28" fmla="*/ 8 w 161"/>
                      <a:gd name="T29" fmla="*/ 220 h 356"/>
                      <a:gd name="T30" fmla="*/ 8 w 161"/>
                      <a:gd name="T31" fmla="*/ 211 h 356"/>
                      <a:gd name="T32" fmla="*/ 8 w 161"/>
                      <a:gd name="T33" fmla="*/ 203 h 356"/>
                      <a:gd name="T34" fmla="*/ 8 w 161"/>
                      <a:gd name="T35" fmla="*/ 195 h 356"/>
                      <a:gd name="T36" fmla="*/ 8 w 161"/>
                      <a:gd name="T37" fmla="*/ 186 h 356"/>
                      <a:gd name="T38" fmla="*/ 8 w 161"/>
                      <a:gd name="T39" fmla="*/ 186 h 356"/>
                      <a:gd name="T40" fmla="*/ 8 w 161"/>
                      <a:gd name="T41" fmla="*/ 178 h 356"/>
                      <a:gd name="T42" fmla="*/ 8 w 161"/>
                      <a:gd name="T43" fmla="*/ 169 h 356"/>
                      <a:gd name="T44" fmla="*/ 8 w 161"/>
                      <a:gd name="T45" fmla="*/ 161 h 356"/>
                      <a:gd name="T46" fmla="*/ 8 w 161"/>
                      <a:gd name="T47" fmla="*/ 152 h 356"/>
                      <a:gd name="T48" fmla="*/ 8 w 161"/>
                      <a:gd name="T49" fmla="*/ 144 h 356"/>
                      <a:gd name="T50" fmla="*/ 17 w 161"/>
                      <a:gd name="T51" fmla="*/ 144 h 356"/>
                      <a:gd name="T52" fmla="*/ 25 w 161"/>
                      <a:gd name="T53" fmla="*/ 135 h 356"/>
                      <a:gd name="T54" fmla="*/ 25 w 161"/>
                      <a:gd name="T55" fmla="*/ 135 h 356"/>
                      <a:gd name="T56" fmla="*/ 34 w 161"/>
                      <a:gd name="T57" fmla="*/ 127 h 356"/>
                      <a:gd name="T58" fmla="*/ 34 w 161"/>
                      <a:gd name="T59" fmla="*/ 118 h 356"/>
                      <a:gd name="T60" fmla="*/ 42 w 161"/>
                      <a:gd name="T61" fmla="*/ 118 h 356"/>
                      <a:gd name="T62" fmla="*/ 34 w 161"/>
                      <a:gd name="T63" fmla="*/ 110 h 356"/>
                      <a:gd name="T64" fmla="*/ 42 w 161"/>
                      <a:gd name="T65" fmla="*/ 101 h 356"/>
                      <a:gd name="T66" fmla="*/ 34 w 161"/>
                      <a:gd name="T67" fmla="*/ 93 h 356"/>
                      <a:gd name="T68" fmla="*/ 34 w 161"/>
                      <a:gd name="T69" fmla="*/ 93 h 356"/>
                      <a:gd name="T70" fmla="*/ 25 w 161"/>
                      <a:gd name="T71" fmla="*/ 76 h 356"/>
                      <a:gd name="T72" fmla="*/ 34 w 161"/>
                      <a:gd name="T73" fmla="*/ 59 h 356"/>
                      <a:gd name="T74" fmla="*/ 25 w 161"/>
                      <a:gd name="T75" fmla="*/ 50 h 356"/>
                      <a:gd name="T76" fmla="*/ 25 w 161"/>
                      <a:gd name="T77" fmla="*/ 42 h 356"/>
                      <a:gd name="T78" fmla="*/ 34 w 161"/>
                      <a:gd name="T79" fmla="*/ 25 h 356"/>
                      <a:gd name="T80" fmla="*/ 34 w 161"/>
                      <a:gd name="T81" fmla="*/ 17 h 356"/>
                      <a:gd name="T82" fmla="*/ 51 w 161"/>
                      <a:gd name="T83" fmla="*/ 17 h 356"/>
                      <a:gd name="T84" fmla="*/ 85 w 161"/>
                      <a:gd name="T85" fmla="*/ 84 h 356"/>
                      <a:gd name="T86" fmla="*/ 119 w 161"/>
                      <a:gd name="T87" fmla="*/ 186 h 356"/>
                      <a:gd name="T88" fmla="*/ 127 w 161"/>
                      <a:gd name="T89" fmla="*/ 211 h 356"/>
                      <a:gd name="T90" fmla="*/ 127 w 161"/>
                      <a:gd name="T91" fmla="*/ 220 h 356"/>
                      <a:gd name="T92" fmla="*/ 127 w 161"/>
                      <a:gd name="T93" fmla="*/ 228 h 356"/>
                      <a:gd name="T94" fmla="*/ 127 w 161"/>
                      <a:gd name="T95" fmla="*/ 237 h 356"/>
                      <a:gd name="T96" fmla="*/ 136 w 161"/>
                      <a:gd name="T97" fmla="*/ 245 h 356"/>
                      <a:gd name="T98" fmla="*/ 153 w 161"/>
                      <a:gd name="T99" fmla="*/ 254 h 356"/>
                      <a:gd name="T100" fmla="*/ 153 w 161"/>
                      <a:gd name="T101" fmla="*/ 271 h 356"/>
                      <a:gd name="T102" fmla="*/ 144 w 161"/>
                      <a:gd name="T103" fmla="*/ 271 h 356"/>
                      <a:gd name="T104" fmla="*/ 153 w 161"/>
                      <a:gd name="T105" fmla="*/ 279 h 356"/>
                      <a:gd name="T106" fmla="*/ 161 w 161"/>
                      <a:gd name="T107" fmla="*/ 271 h 356"/>
                      <a:gd name="T108" fmla="*/ 161 w 161"/>
                      <a:gd name="T109" fmla="*/ 296 h 356"/>
                      <a:gd name="T110" fmla="*/ 153 w 161"/>
                      <a:gd name="T111" fmla="*/ 296 h 356"/>
                      <a:gd name="T112" fmla="*/ 144 w 161"/>
                      <a:gd name="T113" fmla="*/ 313 h 356"/>
                      <a:gd name="T114" fmla="*/ 127 w 161"/>
                      <a:gd name="T115" fmla="*/ 313 h 356"/>
                      <a:gd name="T116" fmla="*/ 127 w 161"/>
                      <a:gd name="T117" fmla="*/ 322 h 356"/>
                      <a:gd name="T118" fmla="*/ 127 w 161"/>
                      <a:gd name="T119" fmla="*/ 330 h 356"/>
                      <a:gd name="T120" fmla="*/ 68 w 161"/>
                      <a:gd name="T121" fmla="*/ 347 h 356"/>
                      <a:gd name="T122" fmla="*/ 34 w 161"/>
                      <a:gd name="T123" fmla="*/ 356 h 35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w 161"/>
                      <a:gd name="T187" fmla="*/ 0 h 356"/>
                      <a:gd name="T188" fmla="*/ 161 w 161"/>
                      <a:gd name="T189" fmla="*/ 356 h 356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T186" t="T187" r="T188" b="T189"/>
                    <a:pathLst>
                      <a:path w="161" h="356">
                        <a:moveTo>
                          <a:pt x="34" y="356"/>
                        </a:moveTo>
                        <a:lnTo>
                          <a:pt x="17" y="356"/>
                        </a:lnTo>
                        <a:lnTo>
                          <a:pt x="8" y="347"/>
                        </a:lnTo>
                        <a:lnTo>
                          <a:pt x="8" y="339"/>
                        </a:lnTo>
                        <a:lnTo>
                          <a:pt x="8" y="330"/>
                        </a:lnTo>
                        <a:lnTo>
                          <a:pt x="8" y="322"/>
                        </a:lnTo>
                        <a:lnTo>
                          <a:pt x="8" y="313"/>
                        </a:lnTo>
                        <a:lnTo>
                          <a:pt x="8" y="305"/>
                        </a:lnTo>
                        <a:lnTo>
                          <a:pt x="0" y="305"/>
                        </a:lnTo>
                        <a:lnTo>
                          <a:pt x="0" y="288"/>
                        </a:lnTo>
                        <a:lnTo>
                          <a:pt x="0" y="279"/>
                        </a:lnTo>
                        <a:lnTo>
                          <a:pt x="0" y="271"/>
                        </a:lnTo>
                        <a:lnTo>
                          <a:pt x="0" y="262"/>
                        </a:lnTo>
                        <a:lnTo>
                          <a:pt x="0" y="254"/>
                        </a:lnTo>
                        <a:lnTo>
                          <a:pt x="0" y="245"/>
                        </a:lnTo>
                        <a:lnTo>
                          <a:pt x="0" y="228"/>
                        </a:lnTo>
                        <a:lnTo>
                          <a:pt x="8" y="220"/>
                        </a:lnTo>
                        <a:lnTo>
                          <a:pt x="8" y="211"/>
                        </a:lnTo>
                        <a:lnTo>
                          <a:pt x="8" y="203"/>
                        </a:lnTo>
                        <a:lnTo>
                          <a:pt x="8" y="195"/>
                        </a:lnTo>
                        <a:lnTo>
                          <a:pt x="8" y="186"/>
                        </a:lnTo>
                        <a:lnTo>
                          <a:pt x="8" y="178"/>
                        </a:lnTo>
                        <a:lnTo>
                          <a:pt x="8" y="169"/>
                        </a:lnTo>
                        <a:lnTo>
                          <a:pt x="8" y="161"/>
                        </a:lnTo>
                        <a:lnTo>
                          <a:pt x="8" y="152"/>
                        </a:lnTo>
                        <a:lnTo>
                          <a:pt x="8" y="144"/>
                        </a:lnTo>
                        <a:lnTo>
                          <a:pt x="17" y="144"/>
                        </a:lnTo>
                        <a:lnTo>
                          <a:pt x="25" y="144"/>
                        </a:lnTo>
                        <a:lnTo>
                          <a:pt x="25" y="135"/>
                        </a:lnTo>
                        <a:lnTo>
                          <a:pt x="34" y="127"/>
                        </a:lnTo>
                        <a:lnTo>
                          <a:pt x="34" y="118"/>
                        </a:lnTo>
                        <a:lnTo>
                          <a:pt x="42" y="118"/>
                        </a:lnTo>
                        <a:lnTo>
                          <a:pt x="42" y="110"/>
                        </a:lnTo>
                        <a:lnTo>
                          <a:pt x="34" y="110"/>
                        </a:lnTo>
                        <a:lnTo>
                          <a:pt x="42" y="101"/>
                        </a:lnTo>
                        <a:lnTo>
                          <a:pt x="34" y="93"/>
                        </a:lnTo>
                        <a:lnTo>
                          <a:pt x="25" y="84"/>
                        </a:lnTo>
                        <a:lnTo>
                          <a:pt x="25" y="76"/>
                        </a:lnTo>
                        <a:lnTo>
                          <a:pt x="34" y="59"/>
                        </a:lnTo>
                        <a:lnTo>
                          <a:pt x="25" y="50"/>
                        </a:lnTo>
                        <a:lnTo>
                          <a:pt x="25" y="42"/>
                        </a:lnTo>
                        <a:lnTo>
                          <a:pt x="34" y="34"/>
                        </a:lnTo>
                        <a:lnTo>
                          <a:pt x="34" y="25"/>
                        </a:lnTo>
                        <a:lnTo>
                          <a:pt x="25" y="17"/>
                        </a:lnTo>
                        <a:lnTo>
                          <a:pt x="34" y="17"/>
                        </a:lnTo>
                        <a:lnTo>
                          <a:pt x="34" y="8"/>
                        </a:lnTo>
                        <a:lnTo>
                          <a:pt x="51" y="17"/>
                        </a:lnTo>
                        <a:lnTo>
                          <a:pt x="59" y="0"/>
                        </a:lnTo>
                        <a:lnTo>
                          <a:pt x="85" y="84"/>
                        </a:lnTo>
                        <a:lnTo>
                          <a:pt x="93" y="127"/>
                        </a:lnTo>
                        <a:lnTo>
                          <a:pt x="119" y="186"/>
                        </a:lnTo>
                        <a:lnTo>
                          <a:pt x="127" y="211"/>
                        </a:lnTo>
                        <a:lnTo>
                          <a:pt x="127" y="220"/>
                        </a:lnTo>
                        <a:lnTo>
                          <a:pt x="127" y="228"/>
                        </a:lnTo>
                        <a:lnTo>
                          <a:pt x="127" y="237"/>
                        </a:lnTo>
                        <a:lnTo>
                          <a:pt x="136" y="245"/>
                        </a:lnTo>
                        <a:lnTo>
                          <a:pt x="153" y="254"/>
                        </a:lnTo>
                        <a:lnTo>
                          <a:pt x="153" y="262"/>
                        </a:lnTo>
                        <a:lnTo>
                          <a:pt x="153" y="271"/>
                        </a:lnTo>
                        <a:lnTo>
                          <a:pt x="144" y="271"/>
                        </a:lnTo>
                        <a:lnTo>
                          <a:pt x="153" y="279"/>
                        </a:lnTo>
                        <a:lnTo>
                          <a:pt x="153" y="271"/>
                        </a:lnTo>
                        <a:lnTo>
                          <a:pt x="161" y="271"/>
                        </a:lnTo>
                        <a:lnTo>
                          <a:pt x="161" y="296"/>
                        </a:lnTo>
                        <a:lnTo>
                          <a:pt x="153" y="296"/>
                        </a:lnTo>
                        <a:lnTo>
                          <a:pt x="144" y="305"/>
                        </a:lnTo>
                        <a:lnTo>
                          <a:pt x="144" y="313"/>
                        </a:lnTo>
                        <a:lnTo>
                          <a:pt x="136" y="313"/>
                        </a:lnTo>
                        <a:lnTo>
                          <a:pt x="127" y="313"/>
                        </a:lnTo>
                        <a:lnTo>
                          <a:pt x="136" y="322"/>
                        </a:lnTo>
                        <a:lnTo>
                          <a:pt x="127" y="322"/>
                        </a:lnTo>
                        <a:lnTo>
                          <a:pt x="127" y="330"/>
                        </a:lnTo>
                        <a:lnTo>
                          <a:pt x="68" y="347"/>
                        </a:lnTo>
                        <a:lnTo>
                          <a:pt x="34" y="356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296" name="Freeform 90"/>
                  <p:cNvSpPr>
                    <a:spLocks/>
                  </p:cNvSpPr>
                  <p:nvPr/>
                </p:nvSpPr>
                <p:spPr bwMode="auto">
                  <a:xfrm>
                    <a:off x="2867" y="1563"/>
                    <a:ext cx="620" cy="407"/>
                  </a:xfrm>
                  <a:custGeom>
                    <a:avLst/>
                    <a:gdLst>
                      <a:gd name="T0" fmla="*/ 527 w 620"/>
                      <a:gd name="T1" fmla="*/ 373 h 407"/>
                      <a:gd name="T2" fmla="*/ 510 w 620"/>
                      <a:gd name="T3" fmla="*/ 382 h 407"/>
                      <a:gd name="T4" fmla="*/ 510 w 620"/>
                      <a:gd name="T5" fmla="*/ 399 h 407"/>
                      <a:gd name="T6" fmla="*/ 501 w 620"/>
                      <a:gd name="T7" fmla="*/ 407 h 407"/>
                      <a:gd name="T8" fmla="*/ 493 w 620"/>
                      <a:gd name="T9" fmla="*/ 399 h 407"/>
                      <a:gd name="T10" fmla="*/ 493 w 620"/>
                      <a:gd name="T11" fmla="*/ 390 h 407"/>
                      <a:gd name="T12" fmla="*/ 476 w 620"/>
                      <a:gd name="T13" fmla="*/ 382 h 407"/>
                      <a:gd name="T14" fmla="*/ 433 w 620"/>
                      <a:gd name="T15" fmla="*/ 382 h 407"/>
                      <a:gd name="T16" fmla="*/ 340 w 620"/>
                      <a:gd name="T17" fmla="*/ 382 h 407"/>
                      <a:gd name="T18" fmla="*/ 255 w 620"/>
                      <a:gd name="T19" fmla="*/ 390 h 407"/>
                      <a:gd name="T20" fmla="*/ 170 w 620"/>
                      <a:gd name="T21" fmla="*/ 390 h 407"/>
                      <a:gd name="T22" fmla="*/ 85 w 620"/>
                      <a:gd name="T23" fmla="*/ 382 h 407"/>
                      <a:gd name="T24" fmla="*/ 77 w 620"/>
                      <a:gd name="T25" fmla="*/ 356 h 407"/>
                      <a:gd name="T26" fmla="*/ 77 w 620"/>
                      <a:gd name="T27" fmla="*/ 331 h 407"/>
                      <a:gd name="T28" fmla="*/ 77 w 620"/>
                      <a:gd name="T29" fmla="*/ 314 h 407"/>
                      <a:gd name="T30" fmla="*/ 68 w 620"/>
                      <a:gd name="T31" fmla="*/ 306 h 407"/>
                      <a:gd name="T32" fmla="*/ 77 w 620"/>
                      <a:gd name="T33" fmla="*/ 297 h 407"/>
                      <a:gd name="T34" fmla="*/ 68 w 620"/>
                      <a:gd name="T35" fmla="*/ 272 h 407"/>
                      <a:gd name="T36" fmla="*/ 60 w 620"/>
                      <a:gd name="T37" fmla="*/ 272 h 407"/>
                      <a:gd name="T38" fmla="*/ 51 w 620"/>
                      <a:gd name="T39" fmla="*/ 263 h 407"/>
                      <a:gd name="T40" fmla="*/ 51 w 620"/>
                      <a:gd name="T41" fmla="*/ 255 h 407"/>
                      <a:gd name="T42" fmla="*/ 51 w 620"/>
                      <a:gd name="T43" fmla="*/ 238 h 407"/>
                      <a:gd name="T44" fmla="*/ 51 w 620"/>
                      <a:gd name="T45" fmla="*/ 221 h 407"/>
                      <a:gd name="T46" fmla="*/ 43 w 620"/>
                      <a:gd name="T47" fmla="*/ 204 h 407"/>
                      <a:gd name="T48" fmla="*/ 34 w 620"/>
                      <a:gd name="T49" fmla="*/ 187 h 407"/>
                      <a:gd name="T50" fmla="*/ 34 w 620"/>
                      <a:gd name="T51" fmla="*/ 170 h 407"/>
                      <a:gd name="T52" fmla="*/ 26 w 620"/>
                      <a:gd name="T53" fmla="*/ 161 h 407"/>
                      <a:gd name="T54" fmla="*/ 26 w 620"/>
                      <a:gd name="T55" fmla="*/ 145 h 407"/>
                      <a:gd name="T56" fmla="*/ 17 w 620"/>
                      <a:gd name="T57" fmla="*/ 136 h 407"/>
                      <a:gd name="T58" fmla="*/ 9 w 620"/>
                      <a:gd name="T59" fmla="*/ 119 h 407"/>
                      <a:gd name="T60" fmla="*/ 9 w 620"/>
                      <a:gd name="T61" fmla="*/ 102 h 407"/>
                      <a:gd name="T62" fmla="*/ 9 w 620"/>
                      <a:gd name="T63" fmla="*/ 94 h 407"/>
                      <a:gd name="T64" fmla="*/ 17 w 620"/>
                      <a:gd name="T65" fmla="*/ 77 h 407"/>
                      <a:gd name="T66" fmla="*/ 17 w 620"/>
                      <a:gd name="T67" fmla="*/ 68 h 407"/>
                      <a:gd name="T68" fmla="*/ 9 w 620"/>
                      <a:gd name="T69" fmla="*/ 51 h 407"/>
                      <a:gd name="T70" fmla="*/ 9 w 620"/>
                      <a:gd name="T71" fmla="*/ 34 h 407"/>
                      <a:gd name="T72" fmla="*/ 9 w 620"/>
                      <a:gd name="T73" fmla="*/ 26 h 407"/>
                      <a:gd name="T74" fmla="*/ 17 w 620"/>
                      <a:gd name="T75" fmla="*/ 9 h 407"/>
                      <a:gd name="T76" fmla="*/ 119 w 620"/>
                      <a:gd name="T77" fmla="*/ 9 h 407"/>
                      <a:gd name="T78" fmla="*/ 230 w 620"/>
                      <a:gd name="T79" fmla="*/ 9 h 407"/>
                      <a:gd name="T80" fmla="*/ 340 w 620"/>
                      <a:gd name="T81" fmla="*/ 9 h 407"/>
                      <a:gd name="T82" fmla="*/ 425 w 620"/>
                      <a:gd name="T83" fmla="*/ 0 h 407"/>
                      <a:gd name="T84" fmla="*/ 501 w 620"/>
                      <a:gd name="T85" fmla="*/ 9 h 407"/>
                      <a:gd name="T86" fmla="*/ 518 w 620"/>
                      <a:gd name="T87" fmla="*/ 26 h 407"/>
                      <a:gd name="T88" fmla="*/ 510 w 620"/>
                      <a:gd name="T89" fmla="*/ 51 h 407"/>
                      <a:gd name="T90" fmla="*/ 518 w 620"/>
                      <a:gd name="T91" fmla="*/ 85 h 407"/>
                      <a:gd name="T92" fmla="*/ 544 w 620"/>
                      <a:gd name="T93" fmla="*/ 102 h 407"/>
                      <a:gd name="T94" fmla="*/ 561 w 620"/>
                      <a:gd name="T95" fmla="*/ 119 h 407"/>
                      <a:gd name="T96" fmla="*/ 569 w 620"/>
                      <a:gd name="T97" fmla="*/ 128 h 407"/>
                      <a:gd name="T98" fmla="*/ 586 w 620"/>
                      <a:gd name="T99" fmla="*/ 145 h 407"/>
                      <a:gd name="T100" fmla="*/ 595 w 620"/>
                      <a:gd name="T101" fmla="*/ 161 h 407"/>
                      <a:gd name="T102" fmla="*/ 612 w 620"/>
                      <a:gd name="T103" fmla="*/ 170 h 407"/>
                      <a:gd name="T104" fmla="*/ 620 w 620"/>
                      <a:gd name="T105" fmla="*/ 187 h 407"/>
                      <a:gd name="T106" fmla="*/ 612 w 620"/>
                      <a:gd name="T107" fmla="*/ 221 h 407"/>
                      <a:gd name="T108" fmla="*/ 603 w 620"/>
                      <a:gd name="T109" fmla="*/ 238 h 407"/>
                      <a:gd name="T110" fmla="*/ 595 w 620"/>
                      <a:gd name="T111" fmla="*/ 255 h 407"/>
                      <a:gd name="T112" fmla="*/ 569 w 620"/>
                      <a:gd name="T113" fmla="*/ 263 h 407"/>
                      <a:gd name="T114" fmla="*/ 544 w 620"/>
                      <a:gd name="T115" fmla="*/ 263 h 407"/>
                      <a:gd name="T116" fmla="*/ 535 w 620"/>
                      <a:gd name="T117" fmla="*/ 289 h 407"/>
                      <a:gd name="T118" fmla="*/ 544 w 620"/>
                      <a:gd name="T119" fmla="*/ 306 h 407"/>
                      <a:gd name="T120" fmla="*/ 544 w 620"/>
                      <a:gd name="T121" fmla="*/ 331 h 407"/>
                      <a:gd name="T122" fmla="*/ 535 w 620"/>
                      <a:gd name="T123" fmla="*/ 365 h 407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w 620"/>
                      <a:gd name="T187" fmla="*/ 0 h 407"/>
                      <a:gd name="T188" fmla="*/ 620 w 620"/>
                      <a:gd name="T189" fmla="*/ 407 h 407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T186" t="T187" r="T188" b="T189"/>
                    <a:pathLst>
                      <a:path w="620" h="407">
                        <a:moveTo>
                          <a:pt x="535" y="365"/>
                        </a:moveTo>
                        <a:lnTo>
                          <a:pt x="535" y="365"/>
                        </a:lnTo>
                        <a:lnTo>
                          <a:pt x="527" y="365"/>
                        </a:lnTo>
                        <a:lnTo>
                          <a:pt x="527" y="373"/>
                        </a:lnTo>
                        <a:lnTo>
                          <a:pt x="518" y="373"/>
                        </a:lnTo>
                        <a:lnTo>
                          <a:pt x="510" y="373"/>
                        </a:lnTo>
                        <a:lnTo>
                          <a:pt x="510" y="382"/>
                        </a:lnTo>
                        <a:lnTo>
                          <a:pt x="510" y="390"/>
                        </a:lnTo>
                        <a:lnTo>
                          <a:pt x="510" y="399"/>
                        </a:lnTo>
                        <a:lnTo>
                          <a:pt x="510" y="407"/>
                        </a:lnTo>
                        <a:lnTo>
                          <a:pt x="501" y="407"/>
                        </a:lnTo>
                        <a:lnTo>
                          <a:pt x="501" y="399"/>
                        </a:lnTo>
                        <a:lnTo>
                          <a:pt x="493" y="399"/>
                        </a:lnTo>
                        <a:lnTo>
                          <a:pt x="493" y="390"/>
                        </a:lnTo>
                        <a:lnTo>
                          <a:pt x="484" y="390"/>
                        </a:lnTo>
                        <a:lnTo>
                          <a:pt x="484" y="382"/>
                        </a:lnTo>
                        <a:lnTo>
                          <a:pt x="476" y="382"/>
                        </a:lnTo>
                        <a:lnTo>
                          <a:pt x="476" y="373"/>
                        </a:lnTo>
                        <a:lnTo>
                          <a:pt x="459" y="373"/>
                        </a:lnTo>
                        <a:lnTo>
                          <a:pt x="433" y="382"/>
                        </a:lnTo>
                        <a:lnTo>
                          <a:pt x="416" y="382"/>
                        </a:lnTo>
                        <a:lnTo>
                          <a:pt x="391" y="382"/>
                        </a:lnTo>
                        <a:lnTo>
                          <a:pt x="382" y="382"/>
                        </a:lnTo>
                        <a:lnTo>
                          <a:pt x="340" y="382"/>
                        </a:lnTo>
                        <a:lnTo>
                          <a:pt x="314" y="382"/>
                        </a:lnTo>
                        <a:lnTo>
                          <a:pt x="298" y="382"/>
                        </a:lnTo>
                        <a:lnTo>
                          <a:pt x="281" y="390"/>
                        </a:lnTo>
                        <a:lnTo>
                          <a:pt x="255" y="390"/>
                        </a:lnTo>
                        <a:lnTo>
                          <a:pt x="230" y="390"/>
                        </a:lnTo>
                        <a:lnTo>
                          <a:pt x="213" y="390"/>
                        </a:lnTo>
                        <a:lnTo>
                          <a:pt x="196" y="390"/>
                        </a:lnTo>
                        <a:lnTo>
                          <a:pt x="170" y="390"/>
                        </a:lnTo>
                        <a:lnTo>
                          <a:pt x="136" y="390"/>
                        </a:lnTo>
                        <a:lnTo>
                          <a:pt x="119" y="390"/>
                        </a:lnTo>
                        <a:lnTo>
                          <a:pt x="85" y="390"/>
                        </a:lnTo>
                        <a:lnTo>
                          <a:pt x="85" y="382"/>
                        </a:lnTo>
                        <a:lnTo>
                          <a:pt x="77" y="373"/>
                        </a:lnTo>
                        <a:lnTo>
                          <a:pt x="77" y="365"/>
                        </a:lnTo>
                        <a:lnTo>
                          <a:pt x="77" y="356"/>
                        </a:lnTo>
                        <a:lnTo>
                          <a:pt x="77" y="348"/>
                        </a:lnTo>
                        <a:lnTo>
                          <a:pt x="77" y="339"/>
                        </a:lnTo>
                        <a:lnTo>
                          <a:pt x="77" y="331"/>
                        </a:lnTo>
                        <a:lnTo>
                          <a:pt x="77" y="322"/>
                        </a:lnTo>
                        <a:lnTo>
                          <a:pt x="77" y="314"/>
                        </a:lnTo>
                        <a:lnTo>
                          <a:pt x="68" y="314"/>
                        </a:lnTo>
                        <a:lnTo>
                          <a:pt x="68" y="306"/>
                        </a:lnTo>
                        <a:lnTo>
                          <a:pt x="68" y="297"/>
                        </a:lnTo>
                        <a:lnTo>
                          <a:pt x="77" y="297"/>
                        </a:lnTo>
                        <a:lnTo>
                          <a:pt x="68" y="289"/>
                        </a:lnTo>
                        <a:lnTo>
                          <a:pt x="68" y="280"/>
                        </a:lnTo>
                        <a:lnTo>
                          <a:pt x="68" y="272"/>
                        </a:lnTo>
                        <a:lnTo>
                          <a:pt x="60" y="272"/>
                        </a:lnTo>
                        <a:lnTo>
                          <a:pt x="60" y="263"/>
                        </a:lnTo>
                        <a:lnTo>
                          <a:pt x="60" y="272"/>
                        </a:lnTo>
                        <a:lnTo>
                          <a:pt x="51" y="263"/>
                        </a:lnTo>
                        <a:lnTo>
                          <a:pt x="51" y="255"/>
                        </a:lnTo>
                        <a:lnTo>
                          <a:pt x="51" y="246"/>
                        </a:lnTo>
                        <a:lnTo>
                          <a:pt x="51" y="238"/>
                        </a:lnTo>
                        <a:lnTo>
                          <a:pt x="60" y="229"/>
                        </a:lnTo>
                        <a:lnTo>
                          <a:pt x="51" y="221"/>
                        </a:lnTo>
                        <a:lnTo>
                          <a:pt x="51" y="212"/>
                        </a:lnTo>
                        <a:lnTo>
                          <a:pt x="43" y="212"/>
                        </a:lnTo>
                        <a:lnTo>
                          <a:pt x="43" y="204"/>
                        </a:lnTo>
                        <a:lnTo>
                          <a:pt x="34" y="204"/>
                        </a:lnTo>
                        <a:lnTo>
                          <a:pt x="34" y="187"/>
                        </a:lnTo>
                        <a:lnTo>
                          <a:pt x="26" y="187"/>
                        </a:lnTo>
                        <a:lnTo>
                          <a:pt x="26" y="178"/>
                        </a:lnTo>
                        <a:lnTo>
                          <a:pt x="34" y="178"/>
                        </a:lnTo>
                        <a:lnTo>
                          <a:pt x="34" y="170"/>
                        </a:lnTo>
                        <a:lnTo>
                          <a:pt x="26" y="170"/>
                        </a:lnTo>
                        <a:lnTo>
                          <a:pt x="26" y="161"/>
                        </a:lnTo>
                        <a:lnTo>
                          <a:pt x="26" y="153"/>
                        </a:lnTo>
                        <a:lnTo>
                          <a:pt x="26" y="145"/>
                        </a:lnTo>
                        <a:lnTo>
                          <a:pt x="17" y="145"/>
                        </a:lnTo>
                        <a:lnTo>
                          <a:pt x="17" y="136"/>
                        </a:lnTo>
                        <a:lnTo>
                          <a:pt x="17" y="128"/>
                        </a:lnTo>
                        <a:lnTo>
                          <a:pt x="9" y="119"/>
                        </a:lnTo>
                        <a:lnTo>
                          <a:pt x="9" y="111"/>
                        </a:lnTo>
                        <a:lnTo>
                          <a:pt x="0" y="111"/>
                        </a:lnTo>
                        <a:lnTo>
                          <a:pt x="9" y="102"/>
                        </a:lnTo>
                        <a:lnTo>
                          <a:pt x="9" y="94"/>
                        </a:lnTo>
                        <a:lnTo>
                          <a:pt x="9" y="85"/>
                        </a:lnTo>
                        <a:lnTo>
                          <a:pt x="17" y="85"/>
                        </a:lnTo>
                        <a:lnTo>
                          <a:pt x="17" y="77"/>
                        </a:lnTo>
                        <a:lnTo>
                          <a:pt x="17" y="68"/>
                        </a:lnTo>
                        <a:lnTo>
                          <a:pt x="17" y="60"/>
                        </a:lnTo>
                        <a:lnTo>
                          <a:pt x="17" y="51"/>
                        </a:lnTo>
                        <a:lnTo>
                          <a:pt x="9" y="51"/>
                        </a:lnTo>
                        <a:lnTo>
                          <a:pt x="9" y="43"/>
                        </a:lnTo>
                        <a:lnTo>
                          <a:pt x="9" y="34"/>
                        </a:lnTo>
                        <a:lnTo>
                          <a:pt x="17" y="26"/>
                        </a:lnTo>
                        <a:lnTo>
                          <a:pt x="9" y="26"/>
                        </a:lnTo>
                        <a:lnTo>
                          <a:pt x="9" y="17"/>
                        </a:lnTo>
                        <a:lnTo>
                          <a:pt x="9" y="9"/>
                        </a:lnTo>
                        <a:lnTo>
                          <a:pt x="17" y="9"/>
                        </a:lnTo>
                        <a:lnTo>
                          <a:pt x="60" y="9"/>
                        </a:lnTo>
                        <a:lnTo>
                          <a:pt x="77" y="9"/>
                        </a:lnTo>
                        <a:lnTo>
                          <a:pt x="111" y="9"/>
                        </a:lnTo>
                        <a:lnTo>
                          <a:pt x="119" y="9"/>
                        </a:lnTo>
                        <a:lnTo>
                          <a:pt x="162" y="9"/>
                        </a:lnTo>
                        <a:lnTo>
                          <a:pt x="170" y="9"/>
                        </a:lnTo>
                        <a:lnTo>
                          <a:pt x="204" y="9"/>
                        </a:lnTo>
                        <a:lnTo>
                          <a:pt x="230" y="9"/>
                        </a:lnTo>
                        <a:lnTo>
                          <a:pt x="255" y="9"/>
                        </a:lnTo>
                        <a:lnTo>
                          <a:pt x="281" y="9"/>
                        </a:lnTo>
                        <a:lnTo>
                          <a:pt x="298" y="9"/>
                        </a:lnTo>
                        <a:lnTo>
                          <a:pt x="340" y="9"/>
                        </a:lnTo>
                        <a:lnTo>
                          <a:pt x="382" y="9"/>
                        </a:lnTo>
                        <a:lnTo>
                          <a:pt x="391" y="9"/>
                        </a:lnTo>
                        <a:lnTo>
                          <a:pt x="425" y="0"/>
                        </a:lnTo>
                        <a:lnTo>
                          <a:pt x="459" y="0"/>
                        </a:lnTo>
                        <a:lnTo>
                          <a:pt x="467" y="0"/>
                        </a:lnTo>
                        <a:lnTo>
                          <a:pt x="510" y="0"/>
                        </a:lnTo>
                        <a:lnTo>
                          <a:pt x="501" y="9"/>
                        </a:lnTo>
                        <a:lnTo>
                          <a:pt x="510" y="9"/>
                        </a:lnTo>
                        <a:lnTo>
                          <a:pt x="510" y="17"/>
                        </a:lnTo>
                        <a:lnTo>
                          <a:pt x="518" y="26"/>
                        </a:lnTo>
                        <a:lnTo>
                          <a:pt x="518" y="34"/>
                        </a:lnTo>
                        <a:lnTo>
                          <a:pt x="518" y="43"/>
                        </a:lnTo>
                        <a:lnTo>
                          <a:pt x="510" y="51"/>
                        </a:lnTo>
                        <a:lnTo>
                          <a:pt x="518" y="60"/>
                        </a:lnTo>
                        <a:lnTo>
                          <a:pt x="518" y="68"/>
                        </a:lnTo>
                        <a:lnTo>
                          <a:pt x="518" y="77"/>
                        </a:lnTo>
                        <a:lnTo>
                          <a:pt x="518" y="85"/>
                        </a:lnTo>
                        <a:lnTo>
                          <a:pt x="527" y="94"/>
                        </a:lnTo>
                        <a:lnTo>
                          <a:pt x="527" y="102"/>
                        </a:lnTo>
                        <a:lnTo>
                          <a:pt x="535" y="102"/>
                        </a:lnTo>
                        <a:lnTo>
                          <a:pt x="544" y="102"/>
                        </a:lnTo>
                        <a:lnTo>
                          <a:pt x="552" y="111"/>
                        </a:lnTo>
                        <a:lnTo>
                          <a:pt x="561" y="111"/>
                        </a:lnTo>
                        <a:lnTo>
                          <a:pt x="561" y="119"/>
                        </a:lnTo>
                        <a:lnTo>
                          <a:pt x="569" y="119"/>
                        </a:lnTo>
                        <a:lnTo>
                          <a:pt x="569" y="128"/>
                        </a:lnTo>
                        <a:lnTo>
                          <a:pt x="569" y="136"/>
                        </a:lnTo>
                        <a:lnTo>
                          <a:pt x="578" y="136"/>
                        </a:lnTo>
                        <a:lnTo>
                          <a:pt x="586" y="145"/>
                        </a:lnTo>
                        <a:lnTo>
                          <a:pt x="586" y="153"/>
                        </a:lnTo>
                        <a:lnTo>
                          <a:pt x="595" y="161"/>
                        </a:lnTo>
                        <a:lnTo>
                          <a:pt x="603" y="161"/>
                        </a:lnTo>
                        <a:lnTo>
                          <a:pt x="612" y="170"/>
                        </a:lnTo>
                        <a:lnTo>
                          <a:pt x="612" y="178"/>
                        </a:lnTo>
                        <a:lnTo>
                          <a:pt x="620" y="187"/>
                        </a:lnTo>
                        <a:lnTo>
                          <a:pt x="620" y="195"/>
                        </a:lnTo>
                        <a:lnTo>
                          <a:pt x="612" y="212"/>
                        </a:lnTo>
                        <a:lnTo>
                          <a:pt x="612" y="221"/>
                        </a:lnTo>
                        <a:lnTo>
                          <a:pt x="603" y="221"/>
                        </a:lnTo>
                        <a:lnTo>
                          <a:pt x="603" y="229"/>
                        </a:lnTo>
                        <a:lnTo>
                          <a:pt x="603" y="238"/>
                        </a:lnTo>
                        <a:lnTo>
                          <a:pt x="603" y="246"/>
                        </a:lnTo>
                        <a:lnTo>
                          <a:pt x="595" y="246"/>
                        </a:lnTo>
                        <a:lnTo>
                          <a:pt x="595" y="255"/>
                        </a:lnTo>
                        <a:lnTo>
                          <a:pt x="586" y="255"/>
                        </a:lnTo>
                        <a:lnTo>
                          <a:pt x="578" y="255"/>
                        </a:lnTo>
                        <a:lnTo>
                          <a:pt x="569" y="263"/>
                        </a:lnTo>
                        <a:lnTo>
                          <a:pt x="561" y="263"/>
                        </a:lnTo>
                        <a:lnTo>
                          <a:pt x="552" y="263"/>
                        </a:lnTo>
                        <a:lnTo>
                          <a:pt x="544" y="272"/>
                        </a:lnTo>
                        <a:lnTo>
                          <a:pt x="544" y="263"/>
                        </a:lnTo>
                        <a:lnTo>
                          <a:pt x="535" y="272"/>
                        </a:lnTo>
                        <a:lnTo>
                          <a:pt x="535" y="280"/>
                        </a:lnTo>
                        <a:lnTo>
                          <a:pt x="535" y="289"/>
                        </a:lnTo>
                        <a:lnTo>
                          <a:pt x="535" y="297"/>
                        </a:lnTo>
                        <a:lnTo>
                          <a:pt x="544" y="297"/>
                        </a:lnTo>
                        <a:lnTo>
                          <a:pt x="544" y="306"/>
                        </a:lnTo>
                        <a:lnTo>
                          <a:pt x="544" y="314"/>
                        </a:lnTo>
                        <a:lnTo>
                          <a:pt x="544" y="331"/>
                        </a:lnTo>
                        <a:lnTo>
                          <a:pt x="544" y="339"/>
                        </a:lnTo>
                        <a:lnTo>
                          <a:pt x="535" y="348"/>
                        </a:lnTo>
                        <a:lnTo>
                          <a:pt x="535" y="356"/>
                        </a:lnTo>
                        <a:lnTo>
                          <a:pt x="535" y="365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297" name="Freeform 91"/>
                  <p:cNvSpPr>
                    <a:spLocks/>
                  </p:cNvSpPr>
                  <p:nvPr/>
                </p:nvSpPr>
                <p:spPr bwMode="auto">
                  <a:xfrm>
                    <a:off x="5041" y="1343"/>
                    <a:ext cx="340" cy="178"/>
                  </a:xfrm>
                  <a:custGeom>
                    <a:avLst/>
                    <a:gdLst>
                      <a:gd name="T0" fmla="*/ 213 w 340"/>
                      <a:gd name="T1" fmla="*/ 153 h 178"/>
                      <a:gd name="T2" fmla="*/ 204 w 340"/>
                      <a:gd name="T3" fmla="*/ 144 h 178"/>
                      <a:gd name="T4" fmla="*/ 204 w 340"/>
                      <a:gd name="T5" fmla="*/ 136 h 178"/>
                      <a:gd name="T6" fmla="*/ 196 w 340"/>
                      <a:gd name="T7" fmla="*/ 127 h 178"/>
                      <a:gd name="T8" fmla="*/ 187 w 340"/>
                      <a:gd name="T9" fmla="*/ 127 h 178"/>
                      <a:gd name="T10" fmla="*/ 162 w 340"/>
                      <a:gd name="T11" fmla="*/ 136 h 178"/>
                      <a:gd name="T12" fmla="*/ 128 w 340"/>
                      <a:gd name="T13" fmla="*/ 136 h 178"/>
                      <a:gd name="T14" fmla="*/ 85 w 340"/>
                      <a:gd name="T15" fmla="*/ 153 h 178"/>
                      <a:gd name="T16" fmla="*/ 85 w 340"/>
                      <a:gd name="T17" fmla="*/ 153 h 178"/>
                      <a:gd name="T18" fmla="*/ 68 w 340"/>
                      <a:gd name="T19" fmla="*/ 153 h 178"/>
                      <a:gd name="T20" fmla="*/ 68 w 340"/>
                      <a:gd name="T21" fmla="*/ 161 h 178"/>
                      <a:gd name="T22" fmla="*/ 51 w 340"/>
                      <a:gd name="T23" fmla="*/ 161 h 178"/>
                      <a:gd name="T24" fmla="*/ 0 w 340"/>
                      <a:gd name="T25" fmla="*/ 170 h 178"/>
                      <a:gd name="T26" fmla="*/ 0 w 340"/>
                      <a:gd name="T27" fmla="*/ 110 h 178"/>
                      <a:gd name="T28" fmla="*/ 26 w 340"/>
                      <a:gd name="T29" fmla="*/ 68 h 178"/>
                      <a:gd name="T30" fmla="*/ 77 w 340"/>
                      <a:gd name="T31" fmla="*/ 60 h 178"/>
                      <a:gd name="T32" fmla="*/ 128 w 340"/>
                      <a:gd name="T33" fmla="*/ 51 h 178"/>
                      <a:gd name="T34" fmla="*/ 187 w 340"/>
                      <a:gd name="T35" fmla="*/ 34 h 178"/>
                      <a:gd name="T36" fmla="*/ 187 w 340"/>
                      <a:gd name="T37" fmla="*/ 26 h 178"/>
                      <a:gd name="T38" fmla="*/ 187 w 340"/>
                      <a:gd name="T39" fmla="*/ 17 h 178"/>
                      <a:gd name="T40" fmla="*/ 204 w 340"/>
                      <a:gd name="T41" fmla="*/ 17 h 178"/>
                      <a:gd name="T42" fmla="*/ 213 w 340"/>
                      <a:gd name="T43" fmla="*/ 0 h 178"/>
                      <a:gd name="T44" fmla="*/ 221 w 340"/>
                      <a:gd name="T45" fmla="*/ 0 h 178"/>
                      <a:gd name="T46" fmla="*/ 238 w 340"/>
                      <a:gd name="T47" fmla="*/ 26 h 178"/>
                      <a:gd name="T48" fmla="*/ 247 w 340"/>
                      <a:gd name="T49" fmla="*/ 34 h 178"/>
                      <a:gd name="T50" fmla="*/ 230 w 340"/>
                      <a:gd name="T51" fmla="*/ 60 h 178"/>
                      <a:gd name="T52" fmla="*/ 221 w 340"/>
                      <a:gd name="T53" fmla="*/ 76 h 178"/>
                      <a:gd name="T54" fmla="*/ 238 w 340"/>
                      <a:gd name="T55" fmla="*/ 76 h 178"/>
                      <a:gd name="T56" fmla="*/ 247 w 340"/>
                      <a:gd name="T57" fmla="*/ 76 h 178"/>
                      <a:gd name="T58" fmla="*/ 272 w 340"/>
                      <a:gd name="T59" fmla="*/ 110 h 178"/>
                      <a:gd name="T60" fmla="*/ 281 w 340"/>
                      <a:gd name="T61" fmla="*/ 127 h 178"/>
                      <a:gd name="T62" fmla="*/ 306 w 340"/>
                      <a:gd name="T63" fmla="*/ 127 h 178"/>
                      <a:gd name="T64" fmla="*/ 315 w 340"/>
                      <a:gd name="T65" fmla="*/ 127 h 178"/>
                      <a:gd name="T66" fmla="*/ 332 w 340"/>
                      <a:gd name="T67" fmla="*/ 110 h 178"/>
                      <a:gd name="T68" fmla="*/ 298 w 340"/>
                      <a:gd name="T69" fmla="*/ 85 h 178"/>
                      <a:gd name="T70" fmla="*/ 323 w 340"/>
                      <a:gd name="T71" fmla="*/ 85 h 178"/>
                      <a:gd name="T72" fmla="*/ 340 w 340"/>
                      <a:gd name="T73" fmla="*/ 119 h 178"/>
                      <a:gd name="T74" fmla="*/ 306 w 340"/>
                      <a:gd name="T75" fmla="*/ 144 h 178"/>
                      <a:gd name="T76" fmla="*/ 281 w 340"/>
                      <a:gd name="T77" fmla="*/ 161 h 178"/>
                      <a:gd name="T78" fmla="*/ 281 w 340"/>
                      <a:gd name="T79" fmla="*/ 136 h 178"/>
                      <a:gd name="T80" fmla="*/ 255 w 340"/>
                      <a:gd name="T81" fmla="*/ 161 h 178"/>
                      <a:gd name="T82" fmla="*/ 238 w 340"/>
                      <a:gd name="T83" fmla="*/ 178 h 178"/>
                      <a:gd name="T84" fmla="*/ 230 w 340"/>
                      <a:gd name="T85" fmla="*/ 161 h 178"/>
                      <a:gd name="T86" fmla="*/ 221 w 340"/>
                      <a:gd name="T87" fmla="*/ 153 h 178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340"/>
                      <a:gd name="T133" fmla="*/ 0 h 178"/>
                      <a:gd name="T134" fmla="*/ 340 w 340"/>
                      <a:gd name="T135" fmla="*/ 178 h 178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340" h="178">
                        <a:moveTo>
                          <a:pt x="213" y="153"/>
                        </a:moveTo>
                        <a:lnTo>
                          <a:pt x="213" y="153"/>
                        </a:lnTo>
                        <a:lnTo>
                          <a:pt x="213" y="144"/>
                        </a:lnTo>
                        <a:lnTo>
                          <a:pt x="204" y="144"/>
                        </a:lnTo>
                        <a:lnTo>
                          <a:pt x="204" y="136"/>
                        </a:lnTo>
                        <a:lnTo>
                          <a:pt x="196" y="127"/>
                        </a:lnTo>
                        <a:lnTo>
                          <a:pt x="196" y="119"/>
                        </a:lnTo>
                        <a:lnTo>
                          <a:pt x="187" y="127"/>
                        </a:lnTo>
                        <a:lnTo>
                          <a:pt x="162" y="136"/>
                        </a:lnTo>
                        <a:lnTo>
                          <a:pt x="136" y="136"/>
                        </a:lnTo>
                        <a:lnTo>
                          <a:pt x="128" y="136"/>
                        </a:lnTo>
                        <a:lnTo>
                          <a:pt x="94" y="144"/>
                        </a:lnTo>
                        <a:lnTo>
                          <a:pt x="85" y="153"/>
                        </a:lnTo>
                        <a:lnTo>
                          <a:pt x="68" y="153"/>
                        </a:lnTo>
                        <a:lnTo>
                          <a:pt x="68" y="161"/>
                        </a:lnTo>
                        <a:lnTo>
                          <a:pt x="68" y="153"/>
                        </a:lnTo>
                        <a:lnTo>
                          <a:pt x="51" y="161"/>
                        </a:lnTo>
                        <a:lnTo>
                          <a:pt x="43" y="161"/>
                        </a:lnTo>
                        <a:lnTo>
                          <a:pt x="0" y="170"/>
                        </a:lnTo>
                        <a:lnTo>
                          <a:pt x="0" y="161"/>
                        </a:lnTo>
                        <a:lnTo>
                          <a:pt x="0" y="110"/>
                        </a:lnTo>
                        <a:lnTo>
                          <a:pt x="0" y="76"/>
                        </a:lnTo>
                        <a:lnTo>
                          <a:pt x="26" y="68"/>
                        </a:lnTo>
                        <a:lnTo>
                          <a:pt x="34" y="68"/>
                        </a:lnTo>
                        <a:lnTo>
                          <a:pt x="77" y="60"/>
                        </a:lnTo>
                        <a:lnTo>
                          <a:pt x="94" y="60"/>
                        </a:lnTo>
                        <a:lnTo>
                          <a:pt x="128" y="51"/>
                        </a:lnTo>
                        <a:lnTo>
                          <a:pt x="187" y="34"/>
                        </a:lnTo>
                        <a:lnTo>
                          <a:pt x="187" y="26"/>
                        </a:lnTo>
                        <a:lnTo>
                          <a:pt x="196" y="26"/>
                        </a:lnTo>
                        <a:lnTo>
                          <a:pt x="187" y="17"/>
                        </a:lnTo>
                        <a:lnTo>
                          <a:pt x="196" y="17"/>
                        </a:lnTo>
                        <a:lnTo>
                          <a:pt x="204" y="17"/>
                        </a:lnTo>
                        <a:lnTo>
                          <a:pt x="204" y="9"/>
                        </a:lnTo>
                        <a:lnTo>
                          <a:pt x="213" y="0"/>
                        </a:lnTo>
                        <a:lnTo>
                          <a:pt x="221" y="0"/>
                        </a:lnTo>
                        <a:lnTo>
                          <a:pt x="238" y="26"/>
                        </a:lnTo>
                        <a:lnTo>
                          <a:pt x="247" y="26"/>
                        </a:lnTo>
                        <a:lnTo>
                          <a:pt x="247" y="34"/>
                        </a:lnTo>
                        <a:lnTo>
                          <a:pt x="230" y="43"/>
                        </a:lnTo>
                        <a:lnTo>
                          <a:pt x="230" y="60"/>
                        </a:lnTo>
                        <a:lnTo>
                          <a:pt x="221" y="60"/>
                        </a:lnTo>
                        <a:lnTo>
                          <a:pt x="221" y="76"/>
                        </a:lnTo>
                        <a:lnTo>
                          <a:pt x="230" y="85"/>
                        </a:lnTo>
                        <a:lnTo>
                          <a:pt x="238" y="76"/>
                        </a:lnTo>
                        <a:lnTo>
                          <a:pt x="247" y="76"/>
                        </a:lnTo>
                        <a:lnTo>
                          <a:pt x="255" y="85"/>
                        </a:lnTo>
                        <a:lnTo>
                          <a:pt x="272" y="110"/>
                        </a:lnTo>
                        <a:lnTo>
                          <a:pt x="281" y="110"/>
                        </a:lnTo>
                        <a:lnTo>
                          <a:pt x="281" y="127"/>
                        </a:lnTo>
                        <a:lnTo>
                          <a:pt x="298" y="136"/>
                        </a:lnTo>
                        <a:lnTo>
                          <a:pt x="306" y="127"/>
                        </a:lnTo>
                        <a:lnTo>
                          <a:pt x="306" y="136"/>
                        </a:lnTo>
                        <a:lnTo>
                          <a:pt x="315" y="127"/>
                        </a:lnTo>
                        <a:lnTo>
                          <a:pt x="332" y="119"/>
                        </a:lnTo>
                        <a:lnTo>
                          <a:pt x="332" y="110"/>
                        </a:lnTo>
                        <a:lnTo>
                          <a:pt x="315" y="93"/>
                        </a:lnTo>
                        <a:lnTo>
                          <a:pt x="298" y="85"/>
                        </a:lnTo>
                        <a:lnTo>
                          <a:pt x="315" y="85"/>
                        </a:lnTo>
                        <a:lnTo>
                          <a:pt x="323" y="85"/>
                        </a:lnTo>
                        <a:lnTo>
                          <a:pt x="332" y="102"/>
                        </a:lnTo>
                        <a:lnTo>
                          <a:pt x="340" y="119"/>
                        </a:lnTo>
                        <a:lnTo>
                          <a:pt x="340" y="127"/>
                        </a:lnTo>
                        <a:lnTo>
                          <a:pt x="306" y="144"/>
                        </a:lnTo>
                        <a:lnTo>
                          <a:pt x="298" y="153"/>
                        </a:lnTo>
                        <a:lnTo>
                          <a:pt x="281" y="161"/>
                        </a:lnTo>
                        <a:lnTo>
                          <a:pt x="281" y="136"/>
                        </a:lnTo>
                        <a:lnTo>
                          <a:pt x="264" y="161"/>
                        </a:lnTo>
                        <a:lnTo>
                          <a:pt x="255" y="161"/>
                        </a:lnTo>
                        <a:lnTo>
                          <a:pt x="247" y="178"/>
                        </a:lnTo>
                        <a:lnTo>
                          <a:pt x="238" y="178"/>
                        </a:lnTo>
                        <a:lnTo>
                          <a:pt x="230" y="161"/>
                        </a:lnTo>
                        <a:lnTo>
                          <a:pt x="221" y="153"/>
                        </a:lnTo>
                        <a:lnTo>
                          <a:pt x="213" y="153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298" name="Freeform 92"/>
                  <p:cNvSpPr>
                    <a:spLocks/>
                  </p:cNvSpPr>
                  <p:nvPr/>
                </p:nvSpPr>
                <p:spPr bwMode="auto">
                  <a:xfrm>
                    <a:off x="5313" y="1513"/>
                    <a:ext cx="34" cy="25"/>
                  </a:xfrm>
                  <a:custGeom>
                    <a:avLst/>
                    <a:gdLst>
                      <a:gd name="T0" fmla="*/ 17 w 34"/>
                      <a:gd name="T1" fmla="*/ 8 h 25"/>
                      <a:gd name="T2" fmla="*/ 17 w 34"/>
                      <a:gd name="T3" fmla="*/ 0 h 25"/>
                      <a:gd name="T4" fmla="*/ 26 w 34"/>
                      <a:gd name="T5" fmla="*/ 8 h 25"/>
                      <a:gd name="T6" fmla="*/ 17 w 34"/>
                      <a:gd name="T7" fmla="*/ 8 h 25"/>
                      <a:gd name="T8" fmla="*/ 26 w 34"/>
                      <a:gd name="T9" fmla="*/ 8 h 25"/>
                      <a:gd name="T10" fmla="*/ 34 w 34"/>
                      <a:gd name="T11" fmla="*/ 17 h 25"/>
                      <a:gd name="T12" fmla="*/ 9 w 34"/>
                      <a:gd name="T13" fmla="*/ 25 h 25"/>
                      <a:gd name="T14" fmla="*/ 9 w 34"/>
                      <a:gd name="T15" fmla="*/ 25 h 25"/>
                      <a:gd name="T16" fmla="*/ 0 w 34"/>
                      <a:gd name="T17" fmla="*/ 25 h 25"/>
                      <a:gd name="T18" fmla="*/ 0 w 34"/>
                      <a:gd name="T19" fmla="*/ 17 h 25"/>
                      <a:gd name="T20" fmla="*/ 9 w 34"/>
                      <a:gd name="T21" fmla="*/ 25 h 25"/>
                      <a:gd name="T22" fmla="*/ 9 w 34"/>
                      <a:gd name="T23" fmla="*/ 17 h 25"/>
                      <a:gd name="T24" fmla="*/ 9 w 34"/>
                      <a:gd name="T25" fmla="*/ 8 h 25"/>
                      <a:gd name="T26" fmla="*/ 17 w 34"/>
                      <a:gd name="T27" fmla="*/ 0 h 25"/>
                      <a:gd name="T28" fmla="*/ 17 w 34"/>
                      <a:gd name="T29" fmla="*/ 8 h 25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34"/>
                      <a:gd name="T46" fmla="*/ 0 h 25"/>
                      <a:gd name="T47" fmla="*/ 34 w 34"/>
                      <a:gd name="T48" fmla="*/ 25 h 25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34" h="25">
                        <a:moveTo>
                          <a:pt x="17" y="8"/>
                        </a:moveTo>
                        <a:lnTo>
                          <a:pt x="17" y="0"/>
                        </a:lnTo>
                        <a:lnTo>
                          <a:pt x="26" y="8"/>
                        </a:lnTo>
                        <a:lnTo>
                          <a:pt x="17" y="8"/>
                        </a:lnTo>
                        <a:lnTo>
                          <a:pt x="26" y="8"/>
                        </a:lnTo>
                        <a:lnTo>
                          <a:pt x="34" y="17"/>
                        </a:lnTo>
                        <a:lnTo>
                          <a:pt x="9" y="25"/>
                        </a:lnTo>
                        <a:lnTo>
                          <a:pt x="0" y="25"/>
                        </a:lnTo>
                        <a:lnTo>
                          <a:pt x="0" y="17"/>
                        </a:lnTo>
                        <a:lnTo>
                          <a:pt x="9" y="25"/>
                        </a:lnTo>
                        <a:lnTo>
                          <a:pt x="9" y="17"/>
                        </a:lnTo>
                        <a:lnTo>
                          <a:pt x="9" y="8"/>
                        </a:lnTo>
                        <a:lnTo>
                          <a:pt x="17" y="0"/>
                        </a:lnTo>
                        <a:lnTo>
                          <a:pt x="17" y="8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299" name="Freeform 93"/>
                  <p:cNvSpPr>
                    <a:spLocks/>
                  </p:cNvSpPr>
                  <p:nvPr/>
                </p:nvSpPr>
                <p:spPr bwMode="auto">
                  <a:xfrm>
                    <a:off x="5373" y="1513"/>
                    <a:ext cx="25" cy="17"/>
                  </a:xfrm>
                  <a:custGeom>
                    <a:avLst/>
                    <a:gdLst>
                      <a:gd name="T0" fmla="*/ 17 w 25"/>
                      <a:gd name="T1" fmla="*/ 8 h 17"/>
                      <a:gd name="T2" fmla="*/ 17 w 25"/>
                      <a:gd name="T3" fmla="*/ 0 h 17"/>
                      <a:gd name="T4" fmla="*/ 17 w 25"/>
                      <a:gd name="T5" fmla="*/ 0 h 17"/>
                      <a:gd name="T6" fmla="*/ 8 w 25"/>
                      <a:gd name="T7" fmla="*/ 8 h 17"/>
                      <a:gd name="T8" fmla="*/ 17 w 25"/>
                      <a:gd name="T9" fmla="*/ 0 h 17"/>
                      <a:gd name="T10" fmla="*/ 8 w 25"/>
                      <a:gd name="T11" fmla="*/ 0 h 17"/>
                      <a:gd name="T12" fmla="*/ 25 w 25"/>
                      <a:gd name="T13" fmla="*/ 8 h 17"/>
                      <a:gd name="T14" fmla="*/ 25 w 25"/>
                      <a:gd name="T15" fmla="*/ 8 h 17"/>
                      <a:gd name="T16" fmla="*/ 8 w 25"/>
                      <a:gd name="T17" fmla="*/ 17 h 17"/>
                      <a:gd name="T18" fmla="*/ 0 w 25"/>
                      <a:gd name="T19" fmla="*/ 17 h 17"/>
                      <a:gd name="T20" fmla="*/ 0 w 25"/>
                      <a:gd name="T21" fmla="*/ 17 h 17"/>
                      <a:gd name="T22" fmla="*/ 8 w 25"/>
                      <a:gd name="T23" fmla="*/ 8 h 17"/>
                      <a:gd name="T24" fmla="*/ 17 w 25"/>
                      <a:gd name="T25" fmla="*/ 8 h 17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25"/>
                      <a:gd name="T40" fmla="*/ 0 h 17"/>
                      <a:gd name="T41" fmla="*/ 25 w 25"/>
                      <a:gd name="T42" fmla="*/ 17 h 17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25" h="17">
                        <a:moveTo>
                          <a:pt x="17" y="8"/>
                        </a:moveTo>
                        <a:lnTo>
                          <a:pt x="17" y="0"/>
                        </a:lnTo>
                        <a:lnTo>
                          <a:pt x="8" y="8"/>
                        </a:lnTo>
                        <a:lnTo>
                          <a:pt x="17" y="0"/>
                        </a:lnTo>
                        <a:lnTo>
                          <a:pt x="8" y="0"/>
                        </a:lnTo>
                        <a:lnTo>
                          <a:pt x="25" y="8"/>
                        </a:lnTo>
                        <a:lnTo>
                          <a:pt x="8" y="17"/>
                        </a:lnTo>
                        <a:lnTo>
                          <a:pt x="0" y="17"/>
                        </a:lnTo>
                        <a:lnTo>
                          <a:pt x="8" y="8"/>
                        </a:lnTo>
                        <a:lnTo>
                          <a:pt x="17" y="8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00" name="Freeform 94"/>
                  <p:cNvSpPr>
                    <a:spLocks/>
                  </p:cNvSpPr>
                  <p:nvPr/>
                </p:nvSpPr>
                <p:spPr bwMode="auto">
                  <a:xfrm>
                    <a:off x="2154" y="1606"/>
                    <a:ext cx="841" cy="424"/>
                  </a:xfrm>
                  <a:custGeom>
                    <a:avLst/>
                    <a:gdLst>
                      <a:gd name="T0" fmla="*/ 195 w 841"/>
                      <a:gd name="T1" fmla="*/ 347 h 424"/>
                      <a:gd name="T2" fmla="*/ 144 w 841"/>
                      <a:gd name="T3" fmla="*/ 271 h 424"/>
                      <a:gd name="T4" fmla="*/ 0 w 841"/>
                      <a:gd name="T5" fmla="*/ 263 h 424"/>
                      <a:gd name="T6" fmla="*/ 17 w 841"/>
                      <a:gd name="T7" fmla="*/ 127 h 424"/>
                      <a:gd name="T8" fmla="*/ 119 w 841"/>
                      <a:gd name="T9" fmla="*/ 8 h 424"/>
                      <a:gd name="T10" fmla="*/ 382 w 841"/>
                      <a:gd name="T11" fmla="*/ 25 h 424"/>
                      <a:gd name="T12" fmla="*/ 543 w 841"/>
                      <a:gd name="T13" fmla="*/ 42 h 424"/>
                      <a:gd name="T14" fmla="*/ 577 w 841"/>
                      <a:gd name="T15" fmla="*/ 51 h 424"/>
                      <a:gd name="T16" fmla="*/ 594 w 841"/>
                      <a:gd name="T17" fmla="*/ 59 h 424"/>
                      <a:gd name="T18" fmla="*/ 603 w 841"/>
                      <a:gd name="T19" fmla="*/ 51 h 424"/>
                      <a:gd name="T20" fmla="*/ 620 w 841"/>
                      <a:gd name="T21" fmla="*/ 51 h 424"/>
                      <a:gd name="T22" fmla="*/ 637 w 841"/>
                      <a:gd name="T23" fmla="*/ 51 h 424"/>
                      <a:gd name="T24" fmla="*/ 654 w 841"/>
                      <a:gd name="T25" fmla="*/ 51 h 424"/>
                      <a:gd name="T26" fmla="*/ 662 w 841"/>
                      <a:gd name="T27" fmla="*/ 59 h 424"/>
                      <a:gd name="T28" fmla="*/ 688 w 841"/>
                      <a:gd name="T29" fmla="*/ 68 h 424"/>
                      <a:gd name="T30" fmla="*/ 696 w 841"/>
                      <a:gd name="T31" fmla="*/ 68 h 424"/>
                      <a:gd name="T32" fmla="*/ 713 w 841"/>
                      <a:gd name="T33" fmla="*/ 76 h 424"/>
                      <a:gd name="T34" fmla="*/ 713 w 841"/>
                      <a:gd name="T35" fmla="*/ 85 h 424"/>
                      <a:gd name="T36" fmla="*/ 722 w 841"/>
                      <a:gd name="T37" fmla="*/ 93 h 424"/>
                      <a:gd name="T38" fmla="*/ 739 w 841"/>
                      <a:gd name="T39" fmla="*/ 102 h 424"/>
                      <a:gd name="T40" fmla="*/ 739 w 841"/>
                      <a:gd name="T41" fmla="*/ 118 h 424"/>
                      <a:gd name="T42" fmla="*/ 747 w 841"/>
                      <a:gd name="T43" fmla="*/ 127 h 424"/>
                      <a:gd name="T44" fmla="*/ 747 w 841"/>
                      <a:gd name="T45" fmla="*/ 144 h 424"/>
                      <a:gd name="T46" fmla="*/ 756 w 841"/>
                      <a:gd name="T47" fmla="*/ 161 h 424"/>
                      <a:gd name="T48" fmla="*/ 764 w 841"/>
                      <a:gd name="T49" fmla="*/ 178 h 424"/>
                      <a:gd name="T50" fmla="*/ 764 w 841"/>
                      <a:gd name="T51" fmla="*/ 195 h 424"/>
                      <a:gd name="T52" fmla="*/ 764 w 841"/>
                      <a:gd name="T53" fmla="*/ 212 h 424"/>
                      <a:gd name="T54" fmla="*/ 764 w 841"/>
                      <a:gd name="T55" fmla="*/ 220 h 424"/>
                      <a:gd name="T56" fmla="*/ 773 w 841"/>
                      <a:gd name="T57" fmla="*/ 229 h 424"/>
                      <a:gd name="T58" fmla="*/ 781 w 841"/>
                      <a:gd name="T59" fmla="*/ 229 h 424"/>
                      <a:gd name="T60" fmla="*/ 790 w 841"/>
                      <a:gd name="T61" fmla="*/ 254 h 424"/>
                      <a:gd name="T62" fmla="*/ 781 w 841"/>
                      <a:gd name="T63" fmla="*/ 263 h 424"/>
                      <a:gd name="T64" fmla="*/ 790 w 841"/>
                      <a:gd name="T65" fmla="*/ 271 h 424"/>
                      <a:gd name="T66" fmla="*/ 790 w 841"/>
                      <a:gd name="T67" fmla="*/ 288 h 424"/>
                      <a:gd name="T68" fmla="*/ 790 w 841"/>
                      <a:gd name="T69" fmla="*/ 313 h 424"/>
                      <a:gd name="T70" fmla="*/ 798 w 841"/>
                      <a:gd name="T71" fmla="*/ 339 h 424"/>
                      <a:gd name="T72" fmla="*/ 807 w 841"/>
                      <a:gd name="T73" fmla="*/ 356 h 424"/>
                      <a:gd name="T74" fmla="*/ 807 w 841"/>
                      <a:gd name="T75" fmla="*/ 356 h 424"/>
                      <a:gd name="T76" fmla="*/ 815 w 841"/>
                      <a:gd name="T77" fmla="*/ 373 h 424"/>
                      <a:gd name="T78" fmla="*/ 807 w 841"/>
                      <a:gd name="T79" fmla="*/ 381 h 424"/>
                      <a:gd name="T80" fmla="*/ 824 w 841"/>
                      <a:gd name="T81" fmla="*/ 390 h 424"/>
                      <a:gd name="T82" fmla="*/ 832 w 841"/>
                      <a:gd name="T83" fmla="*/ 407 h 424"/>
                      <a:gd name="T84" fmla="*/ 841 w 841"/>
                      <a:gd name="T85" fmla="*/ 415 h 424"/>
                      <a:gd name="T86" fmla="*/ 798 w 841"/>
                      <a:gd name="T87" fmla="*/ 424 h 424"/>
                      <a:gd name="T88" fmla="*/ 696 w 841"/>
                      <a:gd name="T89" fmla="*/ 424 h 424"/>
                      <a:gd name="T90" fmla="*/ 586 w 841"/>
                      <a:gd name="T91" fmla="*/ 415 h 424"/>
                      <a:gd name="T92" fmla="*/ 475 w 841"/>
                      <a:gd name="T93" fmla="*/ 415 h 424"/>
                      <a:gd name="T94" fmla="*/ 365 w 841"/>
                      <a:gd name="T95" fmla="*/ 415 h 424"/>
                      <a:gd name="T96" fmla="*/ 246 w 841"/>
                      <a:gd name="T97" fmla="*/ 407 h 424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w 841"/>
                      <a:gd name="T148" fmla="*/ 0 h 424"/>
                      <a:gd name="T149" fmla="*/ 841 w 841"/>
                      <a:gd name="T150" fmla="*/ 424 h 424"/>
                    </a:gdLst>
                    <a:ahLst/>
                    <a:cxnLst>
                      <a:cxn ang="T98">
                        <a:pos x="T0" y="T1"/>
                      </a:cxn>
                      <a:cxn ang="T99">
                        <a:pos x="T2" y="T3"/>
                      </a:cxn>
                      <a:cxn ang="T100">
                        <a:pos x="T4" y="T5"/>
                      </a:cxn>
                      <a:cxn ang="T101">
                        <a:pos x="T6" y="T7"/>
                      </a:cxn>
                      <a:cxn ang="T102">
                        <a:pos x="T8" y="T9"/>
                      </a:cxn>
                      <a:cxn ang="T103">
                        <a:pos x="T10" y="T11"/>
                      </a:cxn>
                      <a:cxn ang="T104">
                        <a:pos x="T12" y="T13"/>
                      </a:cxn>
                      <a:cxn ang="T105">
                        <a:pos x="T14" y="T15"/>
                      </a:cxn>
                      <a:cxn ang="T106">
                        <a:pos x="T16" y="T17"/>
                      </a:cxn>
                      <a:cxn ang="T107">
                        <a:pos x="T18" y="T19"/>
                      </a:cxn>
                      <a:cxn ang="T108">
                        <a:pos x="T20" y="T21"/>
                      </a:cxn>
                      <a:cxn ang="T109">
                        <a:pos x="T22" y="T23"/>
                      </a:cxn>
                      <a:cxn ang="T110">
                        <a:pos x="T24" y="T25"/>
                      </a:cxn>
                      <a:cxn ang="T111">
                        <a:pos x="T26" y="T27"/>
                      </a:cxn>
                      <a:cxn ang="T112">
                        <a:pos x="T28" y="T29"/>
                      </a:cxn>
                      <a:cxn ang="T113">
                        <a:pos x="T30" y="T31"/>
                      </a:cxn>
                      <a:cxn ang="T114">
                        <a:pos x="T32" y="T33"/>
                      </a:cxn>
                      <a:cxn ang="T115">
                        <a:pos x="T34" y="T35"/>
                      </a:cxn>
                      <a:cxn ang="T116">
                        <a:pos x="T36" y="T37"/>
                      </a:cxn>
                      <a:cxn ang="T117">
                        <a:pos x="T38" y="T39"/>
                      </a:cxn>
                      <a:cxn ang="T118">
                        <a:pos x="T40" y="T41"/>
                      </a:cxn>
                      <a:cxn ang="T119">
                        <a:pos x="T42" y="T43"/>
                      </a:cxn>
                      <a:cxn ang="T120">
                        <a:pos x="T44" y="T45"/>
                      </a:cxn>
                      <a:cxn ang="T121">
                        <a:pos x="T46" y="T47"/>
                      </a:cxn>
                      <a:cxn ang="T122">
                        <a:pos x="T48" y="T49"/>
                      </a:cxn>
                      <a:cxn ang="T123">
                        <a:pos x="T50" y="T51"/>
                      </a:cxn>
                      <a:cxn ang="T124">
                        <a:pos x="T52" y="T53"/>
                      </a:cxn>
                      <a:cxn ang="T125">
                        <a:pos x="T54" y="T55"/>
                      </a:cxn>
                      <a:cxn ang="T126">
                        <a:pos x="T56" y="T57"/>
                      </a:cxn>
                      <a:cxn ang="T127">
                        <a:pos x="T58" y="T59"/>
                      </a:cxn>
                      <a:cxn ang="T128">
                        <a:pos x="T60" y="T61"/>
                      </a:cxn>
                      <a:cxn ang="T129">
                        <a:pos x="T62" y="T63"/>
                      </a:cxn>
                      <a:cxn ang="T130">
                        <a:pos x="T64" y="T65"/>
                      </a:cxn>
                      <a:cxn ang="T131">
                        <a:pos x="T66" y="T67"/>
                      </a:cxn>
                      <a:cxn ang="T132">
                        <a:pos x="T68" y="T69"/>
                      </a:cxn>
                      <a:cxn ang="T133">
                        <a:pos x="T70" y="T71"/>
                      </a:cxn>
                      <a:cxn ang="T134">
                        <a:pos x="T72" y="T73"/>
                      </a:cxn>
                      <a:cxn ang="T135">
                        <a:pos x="T74" y="T75"/>
                      </a:cxn>
                      <a:cxn ang="T136">
                        <a:pos x="T76" y="T77"/>
                      </a:cxn>
                      <a:cxn ang="T137">
                        <a:pos x="T78" y="T79"/>
                      </a:cxn>
                      <a:cxn ang="T138">
                        <a:pos x="T80" y="T81"/>
                      </a:cxn>
                      <a:cxn ang="T139">
                        <a:pos x="T82" y="T83"/>
                      </a:cxn>
                      <a:cxn ang="T140">
                        <a:pos x="T84" y="T85"/>
                      </a:cxn>
                      <a:cxn ang="T141">
                        <a:pos x="T86" y="T87"/>
                      </a:cxn>
                      <a:cxn ang="T142">
                        <a:pos x="T88" y="T89"/>
                      </a:cxn>
                      <a:cxn ang="T143">
                        <a:pos x="T90" y="T91"/>
                      </a:cxn>
                      <a:cxn ang="T144">
                        <a:pos x="T92" y="T93"/>
                      </a:cxn>
                      <a:cxn ang="T145">
                        <a:pos x="T94" y="T95"/>
                      </a:cxn>
                      <a:cxn ang="T146">
                        <a:pos x="T96" y="T97"/>
                      </a:cxn>
                    </a:cxnLst>
                    <a:rect l="T147" t="T148" r="T149" b="T150"/>
                    <a:pathLst>
                      <a:path w="841" h="424">
                        <a:moveTo>
                          <a:pt x="246" y="407"/>
                        </a:moveTo>
                        <a:lnTo>
                          <a:pt x="187" y="398"/>
                        </a:lnTo>
                        <a:lnTo>
                          <a:pt x="187" y="356"/>
                        </a:lnTo>
                        <a:lnTo>
                          <a:pt x="195" y="347"/>
                        </a:lnTo>
                        <a:lnTo>
                          <a:pt x="195" y="313"/>
                        </a:lnTo>
                        <a:lnTo>
                          <a:pt x="195" y="305"/>
                        </a:lnTo>
                        <a:lnTo>
                          <a:pt x="195" y="271"/>
                        </a:lnTo>
                        <a:lnTo>
                          <a:pt x="144" y="271"/>
                        </a:lnTo>
                        <a:lnTo>
                          <a:pt x="136" y="271"/>
                        </a:lnTo>
                        <a:lnTo>
                          <a:pt x="68" y="263"/>
                        </a:lnTo>
                        <a:lnTo>
                          <a:pt x="51" y="263"/>
                        </a:lnTo>
                        <a:lnTo>
                          <a:pt x="0" y="263"/>
                        </a:lnTo>
                        <a:lnTo>
                          <a:pt x="8" y="212"/>
                        </a:lnTo>
                        <a:lnTo>
                          <a:pt x="8" y="186"/>
                        </a:lnTo>
                        <a:lnTo>
                          <a:pt x="8" y="169"/>
                        </a:lnTo>
                        <a:lnTo>
                          <a:pt x="17" y="127"/>
                        </a:lnTo>
                        <a:lnTo>
                          <a:pt x="17" y="51"/>
                        </a:lnTo>
                        <a:lnTo>
                          <a:pt x="25" y="0"/>
                        </a:lnTo>
                        <a:lnTo>
                          <a:pt x="76" y="8"/>
                        </a:lnTo>
                        <a:lnTo>
                          <a:pt x="119" y="8"/>
                        </a:lnTo>
                        <a:lnTo>
                          <a:pt x="144" y="8"/>
                        </a:lnTo>
                        <a:lnTo>
                          <a:pt x="212" y="17"/>
                        </a:lnTo>
                        <a:lnTo>
                          <a:pt x="289" y="25"/>
                        </a:lnTo>
                        <a:lnTo>
                          <a:pt x="382" y="25"/>
                        </a:lnTo>
                        <a:lnTo>
                          <a:pt x="450" y="25"/>
                        </a:lnTo>
                        <a:lnTo>
                          <a:pt x="475" y="34"/>
                        </a:lnTo>
                        <a:lnTo>
                          <a:pt x="543" y="34"/>
                        </a:lnTo>
                        <a:lnTo>
                          <a:pt x="543" y="42"/>
                        </a:lnTo>
                        <a:lnTo>
                          <a:pt x="552" y="42"/>
                        </a:lnTo>
                        <a:lnTo>
                          <a:pt x="560" y="51"/>
                        </a:lnTo>
                        <a:lnTo>
                          <a:pt x="577" y="51"/>
                        </a:lnTo>
                        <a:lnTo>
                          <a:pt x="577" y="59"/>
                        </a:lnTo>
                        <a:lnTo>
                          <a:pt x="586" y="59"/>
                        </a:lnTo>
                        <a:lnTo>
                          <a:pt x="594" y="59"/>
                        </a:lnTo>
                        <a:lnTo>
                          <a:pt x="603" y="51"/>
                        </a:lnTo>
                        <a:lnTo>
                          <a:pt x="611" y="51"/>
                        </a:lnTo>
                        <a:lnTo>
                          <a:pt x="620" y="51"/>
                        </a:lnTo>
                        <a:lnTo>
                          <a:pt x="628" y="51"/>
                        </a:lnTo>
                        <a:lnTo>
                          <a:pt x="637" y="51"/>
                        </a:lnTo>
                        <a:lnTo>
                          <a:pt x="645" y="51"/>
                        </a:lnTo>
                        <a:lnTo>
                          <a:pt x="654" y="51"/>
                        </a:lnTo>
                        <a:lnTo>
                          <a:pt x="662" y="51"/>
                        </a:lnTo>
                        <a:lnTo>
                          <a:pt x="662" y="59"/>
                        </a:lnTo>
                        <a:lnTo>
                          <a:pt x="671" y="59"/>
                        </a:lnTo>
                        <a:lnTo>
                          <a:pt x="679" y="68"/>
                        </a:lnTo>
                        <a:lnTo>
                          <a:pt x="688" y="68"/>
                        </a:lnTo>
                        <a:lnTo>
                          <a:pt x="696" y="68"/>
                        </a:lnTo>
                        <a:lnTo>
                          <a:pt x="705" y="76"/>
                        </a:lnTo>
                        <a:lnTo>
                          <a:pt x="713" y="76"/>
                        </a:lnTo>
                        <a:lnTo>
                          <a:pt x="713" y="85"/>
                        </a:lnTo>
                        <a:lnTo>
                          <a:pt x="722" y="93"/>
                        </a:lnTo>
                        <a:lnTo>
                          <a:pt x="722" y="102"/>
                        </a:lnTo>
                        <a:lnTo>
                          <a:pt x="722" y="93"/>
                        </a:lnTo>
                        <a:lnTo>
                          <a:pt x="730" y="102"/>
                        </a:lnTo>
                        <a:lnTo>
                          <a:pt x="739" y="102"/>
                        </a:lnTo>
                        <a:lnTo>
                          <a:pt x="739" y="110"/>
                        </a:lnTo>
                        <a:lnTo>
                          <a:pt x="739" y="118"/>
                        </a:lnTo>
                        <a:lnTo>
                          <a:pt x="739" y="127"/>
                        </a:lnTo>
                        <a:lnTo>
                          <a:pt x="747" y="127"/>
                        </a:lnTo>
                        <a:lnTo>
                          <a:pt x="747" y="135"/>
                        </a:lnTo>
                        <a:lnTo>
                          <a:pt x="739" y="135"/>
                        </a:lnTo>
                        <a:lnTo>
                          <a:pt x="739" y="144"/>
                        </a:lnTo>
                        <a:lnTo>
                          <a:pt x="747" y="144"/>
                        </a:lnTo>
                        <a:lnTo>
                          <a:pt x="747" y="161"/>
                        </a:lnTo>
                        <a:lnTo>
                          <a:pt x="756" y="161"/>
                        </a:lnTo>
                        <a:lnTo>
                          <a:pt x="756" y="169"/>
                        </a:lnTo>
                        <a:lnTo>
                          <a:pt x="764" y="169"/>
                        </a:lnTo>
                        <a:lnTo>
                          <a:pt x="764" y="178"/>
                        </a:lnTo>
                        <a:lnTo>
                          <a:pt x="773" y="186"/>
                        </a:lnTo>
                        <a:lnTo>
                          <a:pt x="764" y="195"/>
                        </a:lnTo>
                        <a:lnTo>
                          <a:pt x="764" y="203"/>
                        </a:lnTo>
                        <a:lnTo>
                          <a:pt x="764" y="212"/>
                        </a:lnTo>
                        <a:lnTo>
                          <a:pt x="764" y="220"/>
                        </a:lnTo>
                        <a:lnTo>
                          <a:pt x="773" y="229"/>
                        </a:lnTo>
                        <a:lnTo>
                          <a:pt x="773" y="220"/>
                        </a:lnTo>
                        <a:lnTo>
                          <a:pt x="773" y="229"/>
                        </a:lnTo>
                        <a:lnTo>
                          <a:pt x="781" y="229"/>
                        </a:lnTo>
                        <a:lnTo>
                          <a:pt x="781" y="237"/>
                        </a:lnTo>
                        <a:lnTo>
                          <a:pt x="781" y="246"/>
                        </a:lnTo>
                        <a:lnTo>
                          <a:pt x="790" y="254"/>
                        </a:lnTo>
                        <a:lnTo>
                          <a:pt x="781" y="254"/>
                        </a:lnTo>
                        <a:lnTo>
                          <a:pt x="781" y="263"/>
                        </a:lnTo>
                        <a:lnTo>
                          <a:pt x="781" y="271"/>
                        </a:lnTo>
                        <a:lnTo>
                          <a:pt x="790" y="271"/>
                        </a:lnTo>
                        <a:lnTo>
                          <a:pt x="790" y="279"/>
                        </a:lnTo>
                        <a:lnTo>
                          <a:pt x="790" y="288"/>
                        </a:lnTo>
                        <a:lnTo>
                          <a:pt x="790" y="296"/>
                        </a:lnTo>
                        <a:lnTo>
                          <a:pt x="790" y="305"/>
                        </a:lnTo>
                        <a:lnTo>
                          <a:pt x="790" y="313"/>
                        </a:lnTo>
                        <a:lnTo>
                          <a:pt x="790" y="322"/>
                        </a:lnTo>
                        <a:lnTo>
                          <a:pt x="790" y="330"/>
                        </a:lnTo>
                        <a:lnTo>
                          <a:pt x="798" y="339"/>
                        </a:lnTo>
                        <a:lnTo>
                          <a:pt x="798" y="347"/>
                        </a:lnTo>
                        <a:lnTo>
                          <a:pt x="798" y="356"/>
                        </a:lnTo>
                        <a:lnTo>
                          <a:pt x="807" y="356"/>
                        </a:lnTo>
                        <a:lnTo>
                          <a:pt x="807" y="347"/>
                        </a:lnTo>
                        <a:lnTo>
                          <a:pt x="807" y="356"/>
                        </a:lnTo>
                        <a:lnTo>
                          <a:pt x="815" y="373"/>
                        </a:lnTo>
                        <a:lnTo>
                          <a:pt x="815" y="381"/>
                        </a:lnTo>
                        <a:lnTo>
                          <a:pt x="807" y="381"/>
                        </a:lnTo>
                        <a:lnTo>
                          <a:pt x="815" y="381"/>
                        </a:lnTo>
                        <a:lnTo>
                          <a:pt x="824" y="390"/>
                        </a:lnTo>
                        <a:lnTo>
                          <a:pt x="832" y="398"/>
                        </a:lnTo>
                        <a:lnTo>
                          <a:pt x="832" y="407"/>
                        </a:lnTo>
                        <a:lnTo>
                          <a:pt x="832" y="415"/>
                        </a:lnTo>
                        <a:lnTo>
                          <a:pt x="841" y="415"/>
                        </a:lnTo>
                        <a:lnTo>
                          <a:pt x="841" y="424"/>
                        </a:lnTo>
                        <a:lnTo>
                          <a:pt x="798" y="424"/>
                        </a:lnTo>
                        <a:lnTo>
                          <a:pt x="773" y="424"/>
                        </a:lnTo>
                        <a:lnTo>
                          <a:pt x="756" y="424"/>
                        </a:lnTo>
                        <a:lnTo>
                          <a:pt x="730" y="424"/>
                        </a:lnTo>
                        <a:lnTo>
                          <a:pt x="696" y="424"/>
                        </a:lnTo>
                        <a:lnTo>
                          <a:pt x="688" y="424"/>
                        </a:lnTo>
                        <a:lnTo>
                          <a:pt x="645" y="424"/>
                        </a:lnTo>
                        <a:lnTo>
                          <a:pt x="603" y="415"/>
                        </a:lnTo>
                        <a:lnTo>
                          <a:pt x="586" y="415"/>
                        </a:lnTo>
                        <a:lnTo>
                          <a:pt x="560" y="415"/>
                        </a:lnTo>
                        <a:lnTo>
                          <a:pt x="535" y="415"/>
                        </a:lnTo>
                        <a:lnTo>
                          <a:pt x="509" y="415"/>
                        </a:lnTo>
                        <a:lnTo>
                          <a:pt x="475" y="415"/>
                        </a:lnTo>
                        <a:lnTo>
                          <a:pt x="467" y="415"/>
                        </a:lnTo>
                        <a:lnTo>
                          <a:pt x="425" y="415"/>
                        </a:lnTo>
                        <a:lnTo>
                          <a:pt x="374" y="415"/>
                        </a:lnTo>
                        <a:lnTo>
                          <a:pt x="365" y="415"/>
                        </a:lnTo>
                        <a:lnTo>
                          <a:pt x="314" y="407"/>
                        </a:lnTo>
                        <a:lnTo>
                          <a:pt x="255" y="407"/>
                        </a:lnTo>
                        <a:lnTo>
                          <a:pt x="246" y="407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01" name="Freeform 95"/>
                  <p:cNvSpPr>
                    <a:spLocks/>
                  </p:cNvSpPr>
                  <p:nvPr/>
                </p:nvSpPr>
                <p:spPr bwMode="auto">
                  <a:xfrm>
                    <a:off x="4455" y="1140"/>
                    <a:ext cx="612" cy="551"/>
                  </a:xfrm>
                  <a:custGeom>
                    <a:avLst/>
                    <a:gdLst>
                      <a:gd name="T0" fmla="*/ 34 w 612"/>
                      <a:gd name="T1" fmla="*/ 423 h 551"/>
                      <a:gd name="T2" fmla="*/ 77 w 612"/>
                      <a:gd name="T3" fmla="*/ 381 h 551"/>
                      <a:gd name="T4" fmla="*/ 60 w 612"/>
                      <a:gd name="T5" fmla="*/ 347 h 551"/>
                      <a:gd name="T6" fmla="*/ 43 w 612"/>
                      <a:gd name="T7" fmla="*/ 322 h 551"/>
                      <a:gd name="T8" fmla="*/ 162 w 612"/>
                      <a:gd name="T9" fmla="*/ 296 h 551"/>
                      <a:gd name="T10" fmla="*/ 238 w 612"/>
                      <a:gd name="T11" fmla="*/ 288 h 551"/>
                      <a:gd name="T12" fmla="*/ 264 w 612"/>
                      <a:gd name="T13" fmla="*/ 263 h 551"/>
                      <a:gd name="T14" fmla="*/ 298 w 612"/>
                      <a:gd name="T15" fmla="*/ 229 h 551"/>
                      <a:gd name="T16" fmla="*/ 289 w 612"/>
                      <a:gd name="T17" fmla="*/ 195 h 551"/>
                      <a:gd name="T18" fmla="*/ 289 w 612"/>
                      <a:gd name="T19" fmla="*/ 169 h 551"/>
                      <a:gd name="T20" fmla="*/ 306 w 612"/>
                      <a:gd name="T21" fmla="*/ 127 h 551"/>
                      <a:gd name="T22" fmla="*/ 374 w 612"/>
                      <a:gd name="T23" fmla="*/ 42 h 551"/>
                      <a:gd name="T24" fmla="*/ 510 w 612"/>
                      <a:gd name="T25" fmla="*/ 0 h 551"/>
                      <a:gd name="T26" fmla="*/ 518 w 612"/>
                      <a:gd name="T27" fmla="*/ 17 h 551"/>
                      <a:gd name="T28" fmla="*/ 518 w 612"/>
                      <a:gd name="T29" fmla="*/ 34 h 551"/>
                      <a:gd name="T30" fmla="*/ 518 w 612"/>
                      <a:gd name="T31" fmla="*/ 42 h 551"/>
                      <a:gd name="T32" fmla="*/ 527 w 612"/>
                      <a:gd name="T33" fmla="*/ 51 h 551"/>
                      <a:gd name="T34" fmla="*/ 535 w 612"/>
                      <a:gd name="T35" fmla="*/ 68 h 551"/>
                      <a:gd name="T36" fmla="*/ 535 w 612"/>
                      <a:gd name="T37" fmla="*/ 102 h 551"/>
                      <a:gd name="T38" fmla="*/ 535 w 612"/>
                      <a:gd name="T39" fmla="*/ 110 h 551"/>
                      <a:gd name="T40" fmla="*/ 535 w 612"/>
                      <a:gd name="T41" fmla="*/ 118 h 551"/>
                      <a:gd name="T42" fmla="*/ 544 w 612"/>
                      <a:gd name="T43" fmla="*/ 135 h 551"/>
                      <a:gd name="T44" fmla="*/ 552 w 612"/>
                      <a:gd name="T45" fmla="*/ 152 h 551"/>
                      <a:gd name="T46" fmla="*/ 552 w 612"/>
                      <a:gd name="T47" fmla="*/ 178 h 551"/>
                      <a:gd name="T48" fmla="*/ 561 w 612"/>
                      <a:gd name="T49" fmla="*/ 169 h 551"/>
                      <a:gd name="T50" fmla="*/ 561 w 612"/>
                      <a:gd name="T51" fmla="*/ 178 h 551"/>
                      <a:gd name="T52" fmla="*/ 569 w 612"/>
                      <a:gd name="T53" fmla="*/ 203 h 551"/>
                      <a:gd name="T54" fmla="*/ 586 w 612"/>
                      <a:gd name="T55" fmla="*/ 271 h 551"/>
                      <a:gd name="T56" fmla="*/ 586 w 612"/>
                      <a:gd name="T57" fmla="*/ 313 h 551"/>
                      <a:gd name="T58" fmla="*/ 595 w 612"/>
                      <a:gd name="T59" fmla="*/ 415 h 551"/>
                      <a:gd name="T60" fmla="*/ 603 w 612"/>
                      <a:gd name="T61" fmla="*/ 466 h 551"/>
                      <a:gd name="T62" fmla="*/ 603 w 612"/>
                      <a:gd name="T63" fmla="*/ 508 h 551"/>
                      <a:gd name="T64" fmla="*/ 595 w 612"/>
                      <a:gd name="T65" fmla="*/ 534 h 551"/>
                      <a:gd name="T66" fmla="*/ 578 w 612"/>
                      <a:gd name="T67" fmla="*/ 551 h 551"/>
                      <a:gd name="T68" fmla="*/ 586 w 612"/>
                      <a:gd name="T69" fmla="*/ 525 h 551"/>
                      <a:gd name="T70" fmla="*/ 552 w 612"/>
                      <a:gd name="T71" fmla="*/ 500 h 551"/>
                      <a:gd name="T72" fmla="*/ 502 w 612"/>
                      <a:gd name="T73" fmla="*/ 483 h 551"/>
                      <a:gd name="T74" fmla="*/ 493 w 612"/>
                      <a:gd name="T75" fmla="*/ 474 h 551"/>
                      <a:gd name="T76" fmla="*/ 476 w 612"/>
                      <a:gd name="T77" fmla="*/ 474 h 551"/>
                      <a:gd name="T78" fmla="*/ 476 w 612"/>
                      <a:gd name="T79" fmla="*/ 474 h 551"/>
                      <a:gd name="T80" fmla="*/ 459 w 612"/>
                      <a:gd name="T81" fmla="*/ 466 h 551"/>
                      <a:gd name="T82" fmla="*/ 459 w 612"/>
                      <a:gd name="T83" fmla="*/ 457 h 551"/>
                      <a:gd name="T84" fmla="*/ 451 w 612"/>
                      <a:gd name="T85" fmla="*/ 440 h 551"/>
                      <a:gd name="T86" fmla="*/ 451 w 612"/>
                      <a:gd name="T87" fmla="*/ 432 h 551"/>
                      <a:gd name="T88" fmla="*/ 442 w 612"/>
                      <a:gd name="T89" fmla="*/ 432 h 551"/>
                      <a:gd name="T90" fmla="*/ 425 w 612"/>
                      <a:gd name="T91" fmla="*/ 423 h 551"/>
                      <a:gd name="T92" fmla="*/ 417 w 612"/>
                      <a:gd name="T93" fmla="*/ 415 h 551"/>
                      <a:gd name="T94" fmla="*/ 349 w 612"/>
                      <a:gd name="T95" fmla="*/ 432 h 551"/>
                      <a:gd name="T96" fmla="*/ 272 w 612"/>
                      <a:gd name="T97" fmla="*/ 449 h 551"/>
                      <a:gd name="T98" fmla="*/ 153 w 612"/>
                      <a:gd name="T99" fmla="*/ 474 h 551"/>
                      <a:gd name="T100" fmla="*/ 77 w 612"/>
                      <a:gd name="T101" fmla="*/ 483 h 551"/>
                      <a:gd name="T102" fmla="*/ 0 w 612"/>
                      <a:gd name="T103" fmla="*/ 466 h 551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w 612"/>
                      <a:gd name="T157" fmla="*/ 0 h 551"/>
                      <a:gd name="T158" fmla="*/ 612 w 612"/>
                      <a:gd name="T159" fmla="*/ 551 h 551"/>
                    </a:gdLst>
                    <a:ahLst/>
                    <a:cxnLst>
                      <a:cxn ang="T104">
                        <a:pos x="T0" y="T1"/>
                      </a:cxn>
                      <a:cxn ang="T105">
                        <a:pos x="T2" y="T3"/>
                      </a:cxn>
                      <a:cxn ang="T106">
                        <a:pos x="T4" y="T5"/>
                      </a:cxn>
                      <a:cxn ang="T107">
                        <a:pos x="T6" y="T7"/>
                      </a:cxn>
                      <a:cxn ang="T108">
                        <a:pos x="T8" y="T9"/>
                      </a:cxn>
                      <a:cxn ang="T109">
                        <a:pos x="T10" y="T11"/>
                      </a:cxn>
                      <a:cxn ang="T110">
                        <a:pos x="T12" y="T13"/>
                      </a:cxn>
                      <a:cxn ang="T111">
                        <a:pos x="T14" y="T15"/>
                      </a:cxn>
                      <a:cxn ang="T112">
                        <a:pos x="T16" y="T17"/>
                      </a:cxn>
                      <a:cxn ang="T113">
                        <a:pos x="T18" y="T19"/>
                      </a:cxn>
                      <a:cxn ang="T114">
                        <a:pos x="T20" y="T21"/>
                      </a:cxn>
                      <a:cxn ang="T115">
                        <a:pos x="T22" y="T23"/>
                      </a:cxn>
                      <a:cxn ang="T116">
                        <a:pos x="T24" y="T25"/>
                      </a:cxn>
                      <a:cxn ang="T117">
                        <a:pos x="T26" y="T27"/>
                      </a:cxn>
                      <a:cxn ang="T118">
                        <a:pos x="T28" y="T29"/>
                      </a:cxn>
                      <a:cxn ang="T119">
                        <a:pos x="T30" y="T31"/>
                      </a:cxn>
                      <a:cxn ang="T120">
                        <a:pos x="T32" y="T33"/>
                      </a:cxn>
                      <a:cxn ang="T121">
                        <a:pos x="T34" y="T35"/>
                      </a:cxn>
                      <a:cxn ang="T122">
                        <a:pos x="T36" y="T37"/>
                      </a:cxn>
                      <a:cxn ang="T123">
                        <a:pos x="T38" y="T39"/>
                      </a:cxn>
                      <a:cxn ang="T124">
                        <a:pos x="T40" y="T41"/>
                      </a:cxn>
                      <a:cxn ang="T125">
                        <a:pos x="T42" y="T43"/>
                      </a:cxn>
                      <a:cxn ang="T126">
                        <a:pos x="T44" y="T45"/>
                      </a:cxn>
                      <a:cxn ang="T127">
                        <a:pos x="T46" y="T47"/>
                      </a:cxn>
                      <a:cxn ang="T128">
                        <a:pos x="T48" y="T49"/>
                      </a:cxn>
                      <a:cxn ang="T129">
                        <a:pos x="T50" y="T51"/>
                      </a:cxn>
                      <a:cxn ang="T130">
                        <a:pos x="T52" y="T53"/>
                      </a:cxn>
                      <a:cxn ang="T131">
                        <a:pos x="T54" y="T55"/>
                      </a:cxn>
                      <a:cxn ang="T132">
                        <a:pos x="T56" y="T57"/>
                      </a:cxn>
                      <a:cxn ang="T133">
                        <a:pos x="T58" y="T59"/>
                      </a:cxn>
                      <a:cxn ang="T134">
                        <a:pos x="T60" y="T61"/>
                      </a:cxn>
                      <a:cxn ang="T135">
                        <a:pos x="T62" y="T63"/>
                      </a:cxn>
                      <a:cxn ang="T136">
                        <a:pos x="T64" y="T65"/>
                      </a:cxn>
                      <a:cxn ang="T137">
                        <a:pos x="T66" y="T67"/>
                      </a:cxn>
                      <a:cxn ang="T138">
                        <a:pos x="T68" y="T69"/>
                      </a:cxn>
                      <a:cxn ang="T139">
                        <a:pos x="T70" y="T71"/>
                      </a:cxn>
                      <a:cxn ang="T140">
                        <a:pos x="T72" y="T73"/>
                      </a:cxn>
                      <a:cxn ang="T141">
                        <a:pos x="T74" y="T75"/>
                      </a:cxn>
                      <a:cxn ang="T142">
                        <a:pos x="T76" y="T77"/>
                      </a:cxn>
                      <a:cxn ang="T143">
                        <a:pos x="T78" y="T79"/>
                      </a:cxn>
                      <a:cxn ang="T144">
                        <a:pos x="T80" y="T81"/>
                      </a:cxn>
                      <a:cxn ang="T145">
                        <a:pos x="T82" y="T83"/>
                      </a:cxn>
                      <a:cxn ang="T146">
                        <a:pos x="T84" y="T85"/>
                      </a:cxn>
                      <a:cxn ang="T147">
                        <a:pos x="T86" y="T87"/>
                      </a:cxn>
                      <a:cxn ang="T148">
                        <a:pos x="T88" y="T89"/>
                      </a:cxn>
                      <a:cxn ang="T149">
                        <a:pos x="T90" y="T91"/>
                      </a:cxn>
                      <a:cxn ang="T150">
                        <a:pos x="T92" y="T93"/>
                      </a:cxn>
                      <a:cxn ang="T151">
                        <a:pos x="T94" y="T95"/>
                      </a:cxn>
                      <a:cxn ang="T152">
                        <a:pos x="T96" y="T97"/>
                      </a:cxn>
                      <a:cxn ang="T153">
                        <a:pos x="T98" y="T99"/>
                      </a:cxn>
                      <a:cxn ang="T154">
                        <a:pos x="T100" y="T101"/>
                      </a:cxn>
                      <a:cxn ang="T155">
                        <a:pos x="T102" y="T103"/>
                      </a:cxn>
                    </a:cxnLst>
                    <a:rect l="T156" t="T157" r="T158" b="T159"/>
                    <a:pathLst>
                      <a:path w="612" h="551">
                        <a:moveTo>
                          <a:pt x="0" y="466"/>
                        </a:moveTo>
                        <a:lnTo>
                          <a:pt x="26" y="440"/>
                        </a:lnTo>
                        <a:lnTo>
                          <a:pt x="34" y="423"/>
                        </a:lnTo>
                        <a:lnTo>
                          <a:pt x="51" y="415"/>
                        </a:lnTo>
                        <a:lnTo>
                          <a:pt x="60" y="398"/>
                        </a:lnTo>
                        <a:lnTo>
                          <a:pt x="77" y="381"/>
                        </a:lnTo>
                        <a:lnTo>
                          <a:pt x="60" y="356"/>
                        </a:lnTo>
                        <a:lnTo>
                          <a:pt x="68" y="356"/>
                        </a:lnTo>
                        <a:lnTo>
                          <a:pt x="60" y="347"/>
                        </a:lnTo>
                        <a:lnTo>
                          <a:pt x="51" y="347"/>
                        </a:lnTo>
                        <a:lnTo>
                          <a:pt x="51" y="339"/>
                        </a:lnTo>
                        <a:lnTo>
                          <a:pt x="43" y="322"/>
                        </a:lnTo>
                        <a:lnTo>
                          <a:pt x="94" y="305"/>
                        </a:lnTo>
                        <a:lnTo>
                          <a:pt x="136" y="296"/>
                        </a:lnTo>
                        <a:lnTo>
                          <a:pt x="162" y="296"/>
                        </a:lnTo>
                        <a:lnTo>
                          <a:pt x="179" y="305"/>
                        </a:lnTo>
                        <a:lnTo>
                          <a:pt x="196" y="296"/>
                        </a:lnTo>
                        <a:lnTo>
                          <a:pt x="238" y="288"/>
                        </a:lnTo>
                        <a:lnTo>
                          <a:pt x="255" y="271"/>
                        </a:lnTo>
                        <a:lnTo>
                          <a:pt x="255" y="279"/>
                        </a:lnTo>
                        <a:lnTo>
                          <a:pt x="264" y="263"/>
                        </a:lnTo>
                        <a:lnTo>
                          <a:pt x="281" y="246"/>
                        </a:lnTo>
                        <a:lnTo>
                          <a:pt x="298" y="237"/>
                        </a:lnTo>
                        <a:lnTo>
                          <a:pt x="298" y="229"/>
                        </a:lnTo>
                        <a:lnTo>
                          <a:pt x="298" y="220"/>
                        </a:lnTo>
                        <a:lnTo>
                          <a:pt x="289" y="203"/>
                        </a:lnTo>
                        <a:lnTo>
                          <a:pt x="289" y="195"/>
                        </a:lnTo>
                        <a:lnTo>
                          <a:pt x="298" y="186"/>
                        </a:lnTo>
                        <a:lnTo>
                          <a:pt x="289" y="178"/>
                        </a:lnTo>
                        <a:lnTo>
                          <a:pt x="289" y="169"/>
                        </a:lnTo>
                        <a:lnTo>
                          <a:pt x="281" y="178"/>
                        </a:lnTo>
                        <a:lnTo>
                          <a:pt x="272" y="169"/>
                        </a:lnTo>
                        <a:lnTo>
                          <a:pt x="306" y="127"/>
                        </a:lnTo>
                        <a:lnTo>
                          <a:pt x="315" y="110"/>
                        </a:lnTo>
                        <a:lnTo>
                          <a:pt x="340" y="59"/>
                        </a:lnTo>
                        <a:lnTo>
                          <a:pt x="374" y="42"/>
                        </a:lnTo>
                        <a:lnTo>
                          <a:pt x="391" y="25"/>
                        </a:lnTo>
                        <a:lnTo>
                          <a:pt x="451" y="17"/>
                        </a:lnTo>
                        <a:lnTo>
                          <a:pt x="510" y="0"/>
                        </a:lnTo>
                        <a:lnTo>
                          <a:pt x="518" y="8"/>
                        </a:lnTo>
                        <a:lnTo>
                          <a:pt x="518" y="17"/>
                        </a:lnTo>
                        <a:lnTo>
                          <a:pt x="518" y="25"/>
                        </a:lnTo>
                        <a:lnTo>
                          <a:pt x="518" y="34"/>
                        </a:lnTo>
                        <a:lnTo>
                          <a:pt x="518" y="42"/>
                        </a:lnTo>
                        <a:lnTo>
                          <a:pt x="518" y="51"/>
                        </a:lnTo>
                        <a:lnTo>
                          <a:pt x="527" y="51"/>
                        </a:lnTo>
                        <a:lnTo>
                          <a:pt x="527" y="59"/>
                        </a:lnTo>
                        <a:lnTo>
                          <a:pt x="535" y="68"/>
                        </a:lnTo>
                        <a:lnTo>
                          <a:pt x="535" y="76"/>
                        </a:lnTo>
                        <a:lnTo>
                          <a:pt x="535" y="93"/>
                        </a:lnTo>
                        <a:lnTo>
                          <a:pt x="535" y="102"/>
                        </a:lnTo>
                        <a:lnTo>
                          <a:pt x="535" y="110"/>
                        </a:lnTo>
                        <a:lnTo>
                          <a:pt x="535" y="118"/>
                        </a:lnTo>
                        <a:lnTo>
                          <a:pt x="535" y="127"/>
                        </a:lnTo>
                        <a:lnTo>
                          <a:pt x="544" y="135"/>
                        </a:lnTo>
                        <a:lnTo>
                          <a:pt x="544" y="152"/>
                        </a:lnTo>
                        <a:lnTo>
                          <a:pt x="552" y="152"/>
                        </a:lnTo>
                        <a:lnTo>
                          <a:pt x="552" y="161"/>
                        </a:lnTo>
                        <a:lnTo>
                          <a:pt x="544" y="169"/>
                        </a:lnTo>
                        <a:lnTo>
                          <a:pt x="552" y="178"/>
                        </a:lnTo>
                        <a:lnTo>
                          <a:pt x="552" y="169"/>
                        </a:lnTo>
                        <a:lnTo>
                          <a:pt x="561" y="169"/>
                        </a:lnTo>
                        <a:lnTo>
                          <a:pt x="561" y="178"/>
                        </a:lnTo>
                        <a:lnTo>
                          <a:pt x="569" y="178"/>
                        </a:lnTo>
                        <a:lnTo>
                          <a:pt x="569" y="203"/>
                        </a:lnTo>
                        <a:lnTo>
                          <a:pt x="578" y="254"/>
                        </a:lnTo>
                        <a:lnTo>
                          <a:pt x="586" y="271"/>
                        </a:lnTo>
                        <a:lnTo>
                          <a:pt x="586" y="279"/>
                        </a:lnTo>
                        <a:lnTo>
                          <a:pt x="586" y="313"/>
                        </a:lnTo>
                        <a:lnTo>
                          <a:pt x="586" y="364"/>
                        </a:lnTo>
                        <a:lnTo>
                          <a:pt x="586" y="373"/>
                        </a:lnTo>
                        <a:lnTo>
                          <a:pt x="595" y="415"/>
                        </a:lnTo>
                        <a:lnTo>
                          <a:pt x="603" y="440"/>
                        </a:lnTo>
                        <a:lnTo>
                          <a:pt x="603" y="457"/>
                        </a:lnTo>
                        <a:lnTo>
                          <a:pt x="603" y="466"/>
                        </a:lnTo>
                        <a:lnTo>
                          <a:pt x="612" y="474"/>
                        </a:lnTo>
                        <a:lnTo>
                          <a:pt x="595" y="500"/>
                        </a:lnTo>
                        <a:lnTo>
                          <a:pt x="603" y="508"/>
                        </a:lnTo>
                        <a:lnTo>
                          <a:pt x="595" y="525"/>
                        </a:lnTo>
                        <a:lnTo>
                          <a:pt x="595" y="534"/>
                        </a:lnTo>
                        <a:lnTo>
                          <a:pt x="586" y="534"/>
                        </a:lnTo>
                        <a:lnTo>
                          <a:pt x="578" y="551"/>
                        </a:lnTo>
                        <a:lnTo>
                          <a:pt x="578" y="542"/>
                        </a:lnTo>
                        <a:lnTo>
                          <a:pt x="586" y="525"/>
                        </a:lnTo>
                        <a:lnTo>
                          <a:pt x="586" y="517"/>
                        </a:lnTo>
                        <a:lnTo>
                          <a:pt x="586" y="508"/>
                        </a:lnTo>
                        <a:lnTo>
                          <a:pt x="552" y="500"/>
                        </a:lnTo>
                        <a:lnTo>
                          <a:pt x="544" y="500"/>
                        </a:lnTo>
                        <a:lnTo>
                          <a:pt x="535" y="500"/>
                        </a:lnTo>
                        <a:lnTo>
                          <a:pt x="502" y="483"/>
                        </a:lnTo>
                        <a:lnTo>
                          <a:pt x="493" y="483"/>
                        </a:lnTo>
                        <a:lnTo>
                          <a:pt x="493" y="474"/>
                        </a:lnTo>
                        <a:lnTo>
                          <a:pt x="485" y="474"/>
                        </a:lnTo>
                        <a:lnTo>
                          <a:pt x="476" y="474"/>
                        </a:lnTo>
                        <a:lnTo>
                          <a:pt x="468" y="474"/>
                        </a:lnTo>
                        <a:lnTo>
                          <a:pt x="459" y="466"/>
                        </a:lnTo>
                        <a:lnTo>
                          <a:pt x="459" y="457"/>
                        </a:lnTo>
                        <a:lnTo>
                          <a:pt x="451" y="449"/>
                        </a:lnTo>
                        <a:lnTo>
                          <a:pt x="451" y="440"/>
                        </a:lnTo>
                        <a:lnTo>
                          <a:pt x="451" y="432"/>
                        </a:lnTo>
                        <a:lnTo>
                          <a:pt x="442" y="432"/>
                        </a:lnTo>
                        <a:lnTo>
                          <a:pt x="434" y="432"/>
                        </a:lnTo>
                        <a:lnTo>
                          <a:pt x="425" y="423"/>
                        </a:lnTo>
                        <a:lnTo>
                          <a:pt x="417" y="415"/>
                        </a:lnTo>
                        <a:lnTo>
                          <a:pt x="408" y="415"/>
                        </a:lnTo>
                        <a:lnTo>
                          <a:pt x="349" y="432"/>
                        </a:lnTo>
                        <a:lnTo>
                          <a:pt x="306" y="440"/>
                        </a:lnTo>
                        <a:lnTo>
                          <a:pt x="272" y="449"/>
                        </a:lnTo>
                        <a:lnTo>
                          <a:pt x="213" y="457"/>
                        </a:lnTo>
                        <a:lnTo>
                          <a:pt x="196" y="466"/>
                        </a:lnTo>
                        <a:lnTo>
                          <a:pt x="153" y="474"/>
                        </a:lnTo>
                        <a:lnTo>
                          <a:pt x="145" y="474"/>
                        </a:lnTo>
                        <a:lnTo>
                          <a:pt x="85" y="483"/>
                        </a:lnTo>
                        <a:lnTo>
                          <a:pt x="77" y="483"/>
                        </a:lnTo>
                        <a:lnTo>
                          <a:pt x="26" y="500"/>
                        </a:lnTo>
                        <a:lnTo>
                          <a:pt x="9" y="500"/>
                        </a:lnTo>
                        <a:lnTo>
                          <a:pt x="0" y="466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02" name="Freeform 96"/>
                  <p:cNvSpPr>
                    <a:spLocks/>
                  </p:cNvSpPr>
                  <p:nvPr/>
                </p:nvSpPr>
                <p:spPr bwMode="auto">
                  <a:xfrm>
                    <a:off x="5033" y="1597"/>
                    <a:ext cx="195" cy="111"/>
                  </a:xfrm>
                  <a:custGeom>
                    <a:avLst/>
                    <a:gdLst>
                      <a:gd name="T0" fmla="*/ 34 w 195"/>
                      <a:gd name="T1" fmla="*/ 102 h 111"/>
                      <a:gd name="T2" fmla="*/ 17 w 195"/>
                      <a:gd name="T3" fmla="*/ 111 h 111"/>
                      <a:gd name="T4" fmla="*/ 25 w 195"/>
                      <a:gd name="T5" fmla="*/ 102 h 111"/>
                      <a:gd name="T6" fmla="*/ 25 w 195"/>
                      <a:gd name="T7" fmla="*/ 102 h 111"/>
                      <a:gd name="T8" fmla="*/ 17 w 195"/>
                      <a:gd name="T9" fmla="*/ 94 h 111"/>
                      <a:gd name="T10" fmla="*/ 17 w 195"/>
                      <a:gd name="T11" fmla="*/ 102 h 111"/>
                      <a:gd name="T12" fmla="*/ 17 w 195"/>
                      <a:gd name="T13" fmla="*/ 102 h 111"/>
                      <a:gd name="T14" fmla="*/ 8 w 195"/>
                      <a:gd name="T15" fmla="*/ 111 h 111"/>
                      <a:gd name="T16" fmla="*/ 0 w 195"/>
                      <a:gd name="T17" fmla="*/ 102 h 111"/>
                      <a:gd name="T18" fmla="*/ 8 w 195"/>
                      <a:gd name="T19" fmla="*/ 85 h 111"/>
                      <a:gd name="T20" fmla="*/ 8 w 195"/>
                      <a:gd name="T21" fmla="*/ 77 h 111"/>
                      <a:gd name="T22" fmla="*/ 25 w 195"/>
                      <a:gd name="T23" fmla="*/ 77 h 111"/>
                      <a:gd name="T24" fmla="*/ 25 w 195"/>
                      <a:gd name="T25" fmla="*/ 68 h 111"/>
                      <a:gd name="T26" fmla="*/ 34 w 195"/>
                      <a:gd name="T27" fmla="*/ 60 h 111"/>
                      <a:gd name="T28" fmla="*/ 51 w 195"/>
                      <a:gd name="T29" fmla="*/ 60 h 111"/>
                      <a:gd name="T30" fmla="*/ 51 w 195"/>
                      <a:gd name="T31" fmla="*/ 51 h 111"/>
                      <a:gd name="T32" fmla="*/ 76 w 195"/>
                      <a:gd name="T33" fmla="*/ 51 h 111"/>
                      <a:gd name="T34" fmla="*/ 76 w 195"/>
                      <a:gd name="T35" fmla="*/ 43 h 111"/>
                      <a:gd name="T36" fmla="*/ 85 w 195"/>
                      <a:gd name="T37" fmla="*/ 43 h 111"/>
                      <a:gd name="T38" fmla="*/ 127 w 195"/>
                      <a:gd name="T39" fmla="*/ 26 h 111"/>
                      <a:gd name="T40" fmla="*/ 144 w 195"/>
                      <a:gd name="T41" fmla="*/ 0 h 111"/>
                      <a:gd name="T42" fmla="*/ 153 w 195"/>
                      <a:gd name="T43" fmla="*/ 0 h 111"/>
                      <a:gd name="T44" fmla="*/ 144 w 195"/>
                      <a:gd name="T45" fmla="*/ 0 h 111"/>
                      <a:gd name="T46" fmla="*/ 144 w 195"/>
                      <a:gd name="T47" fmla="*/ 17 h 111"/>
                      <a:gd name="T48" fmla="*/ 136 w 195"/>
                      <a:gd name="T49" fmla="*/ 26 h 111"/>
                      <a:gd name="T50" fmla="*/ 127 w 195"/>
                      <a:gd name="T51" fmla="*/ 34 h 111"/>
                      <a:gd name="T52" fmla="*/ 144 w 195"/>
                      <a:gd name="T53" fmla="*/ 34 h 111"/>
                      <a:gd name="T54" fmla="*/ 153 w 195"/>
                      <a:gd name="T55" fmla="*/ 17 h 111"/>
                      <a:gd name="T56" fmla="*/ 161 w 195"/>
                      <a:gd name="T57" fmla="*/ 9 h 111"/>
                      <a:gd name="T58" fmla="*/ 178 w 195"/>
                      <a:gd name="T59" fmla="*/ 17 h 111"/>
                      <a:gd name="T60" fmla="*/ 187 w 195"/>
                      <a:gd name="T61" fmla="*/ 0 h 111"/>
                      <a:gd name="T62" fmla="*/ 195 w 195"/>
                      <a:gd name="T63" fmla="*/ 0 h 111"/>
                      <a:gd name="T64" fmla="*/ 187 w 195"/>
                      <a:gd name="T65" fmla="*/ 0 h 111"/>
                      <a:gd name="T66" fmla="*/ 136 w 195"/>
                      <a:gd name="T67" fmla="*/ 43 h 111"/>
                      <a:gd name="T68" fmla="*/ 59 w 195"/>
                      <a:gd name="T69" fmla="*/ 85 h 111"/>
                      <a:gd name="T70" fmla="*/ 34 w 195"/>
                      <a:gd name="T71" fmla="*/ 102 h 111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195"/>
                      <a:gd name="T109" fmla="*/ 0 h 111"/>
                      <a:gd name="T110" fmla="*/ 195 w 195"/>
                      <a:gd name="T111" fmla="*/ 111 h 111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195" h="111">
                        <a:moveTo>
                          <a:pt x="34" y="102"/>
                        </a:moveTo>
                        <a:lnTo>
                          <a:pt x="17" y="111"/>
                        </a:lnTo>
                        <a:lnTo>
                          <a:pt x="25" y="102"/>
                        </a:lnTo>
                        <a:lnTo>
                          <a:pt x="17" y="94"/>
                        </a:lnTo>
                        <a:lnTo>
                          <a:pt x="17" y="102"/>
                        </a:lnTo>
                        <a:lnTo>
                          <a:pt x="8" y="111"/>
                        </a:lnTo>
                        <a:lnTo>
                          <a:pt x="0" y="102"/>
                        </a:lnTo>
                        <a:lnTo>
                          <a:pt x="8" y="85"/>
                        </a:lnTo>
                        <a:lnTo>
                          <a:pt x="8" y="77"/>
                        </a:lnTo>
                        <a:lnTo>
                          <a:pt x="25" y="77"/>
                        </a:lnTo>
                        <a:lnTo>
                          <a:pt x="25" y="68"/>
                        </a:lnTo>
                        <a:lnTo>
                          <a:pt x="34" y="60"/>
                        </a:lnTo>
                        <a:lnTo>
                          <a:pt x="51" y="60"/>
                        </a:lnTo>
                        <a:lnTo>
                          <a:pt x="51" y="51"/>
                        </a:lnTo>
                        <a:lnTo>
                          <a:pt x="76" y="51"/>
                        </a:lnTo>
                        <a:lnTo>
                          <a:pt x="76" y="43"/>
                        </a:lnTo>
                        <a:lnTo>
                          <a:pt x="85" y="43"/>
                        </a:lnTo>
                        <a:lnTo>
                          <a:pt x="127" y="26"/>
                        </a:lnTo>
                        <a:lnTo>
                          <a:pt x="144" y="0"/>
                        </a:lnTo>
                        <a:lnTo>
                          <a:pt x="153" y="0"/>
                        </a:lnTo>
                        <a:lnTo>
                          <a:pt x="144" y="0"/>
                        </a:lnTo>
                        <a:lnTo>
                          <a:pt x="144" y="17"/>
                        </a:lnTo>
                        <a:lnTo>
                          <a:pt x="136" y="26"/>
                        </a:lnTo>
                        <a:lnTo>
                          <a:pt x="127" y="34"/>
                        </a:lnTo>
                        <a:lnTo>
                          <a:pt x="144" y="34"/>
                        </a:lnTo>
                        <a:lnTo>
                          <a:pt x="153" y="17"/>
                        </a:lnTo>
                        <a:lnTo>
                          <a:pt x="161" y="9"/>
                        </a:lnTo>
                        <a:lnTo>
                          <a:pt x="178" y="17"/>
                        </a:lnTo>
                        <a:lnTo>
                          <a:pt x="187" y="0"/>
                        </a:lnTo>
                        <a:lnTo>
                          <a:pt x="195" y="0"/>
                        </a:lnTo>
                        <a:lnTo>
                          <a:pt x="187" y="0"/>
                        </a:lnTo>
                        <a:lnTo>
                          <a:pt x="136" y="43"/>
                        </a:lnTo>
                        <a:lnTo>
                          <a:pt x="59" y="85"/>
                        </a:lnTo>
                        <a:lnTo>
                          <a:pt x="34" y="102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03" name="Freeform 97"/>
                  <p:cNvSpPr>
                    <a:spLocks/>
                  </p:cNvSpPr>
                  <p:nvPr/>
                </p:nvSpPr>
                <p:spPr bwMode="auto">
                  <a:xfrm>
                    <a:off x="5109" y="1657"/>
                    <a:ext cx="43" cy="25"/>
                  </a:xfrm>
                  <a:custGeom>
                    <a:avLst/>
                    <a:gdLst>
                      <a:gd name="T0" fmla="*/ 0 w 43"/>
                      <a:gd name="T1" fmla="*/ 25 h 25"/>
                      <a:gd name="T2" fmla="*/ 0 w 43"/>
                      <a:gd name="T3" fmla="*/ 25 h 25"/>
                      <a:gd name="T4" fmla="*/ 0 w 43"/>
                      <a:gd name="T5" fmla="*/ 25 h 25"/>
                      <a:gd name="T6" fmla="*/ 17 w 43"/>
                      <a:gd name="T7" fmla="*/ 17 h 25"/>
                      <a:gd name="T8" fmla="*/ 34 w 43"/>
                      <a:gd name="T9" fmla="*/ 8 h 25"/>
                      <a:gd name="T10" fmla="*/ 43 w 43"/>
                      <a:gd name="T11" fmla="*/ 0 h 25"/>
                      <a:gd name="T12" fmla="*/ 43 w 43"/>
                      <a:gd name="T13" fmla="*/ 0 h 25"/>
                      <a:gd name="T14" fmla="*/ 43 w 43"/>
                      <a:gd name="T15" fmla="*/ 0 h 25"/>
                      <a:gd name="T16" fmla="*/ 26 w 43"/>
                      <a:gd name="T17" fmla="*/ 8 h 25"/>
                      <a:gd name="T18" fmla="*/ 17 w 43"/>
                      <a:gd name="T19" fmla="*/ 17 h 25"/>
                      <a:gd name="T20" fmla="*/ 0 w 43"/>
                      <a:gd name="T21" fmla="*/ 25 h 25"/>
                      <a:gd name="T22" fmla="*/ 0 w 43"/>
                      <a:gd name="T23" fmla="*/ 25 h 25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43"/>
                      <a:gd name="T37" fmla="*/ 0 h 25"/>
                      <a:gd name="T38" fmla="*/ 43 w 43"/>
                      <a:gd name="T39" fmla="*/ 25 h 25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43" h="25">
                        <a:moveTo>
                          <a:pt x="0" y="25"/>
                        </a:moveTo>
                        <a:lnTo>
                          <a:pt x="0" y="25"/>
                        </a:lnTo>
                        <a:lnTo>
                          <a:pt x="17" y="17"/>
                        </a:lnTo>
                        <a:lnTo>
                          <a:pt x="34" y="8"/>
                        </a:lnTo>
                        <a:lnTo>
                          <a:pt x="43" y="0"/>
                        </a:lnTo>
                        <a:lnTo>
                          <a:pt x="26" y="8"/>
                        </a:lnTo>
                        <a:lnTo>
                          <a:pt x="17" y="17"/>
                        </a:lnTo>
                        <a:lnTo>
                          <a:pt x="0" y="25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04" name="Freeform 98"/>
                  <p:cNvSpPr>
                    <a:spLocks/>
                  </p:cNvSpPr>
                  <p:nvPr/>
                </p:nvSpPr>
                <p:spPr bwMode="auto">
                  <a:xfrm>
                    <a:off x="5016" y="1699"/>
                    <a:ext cx="17" cy="25"/>
                  </a:xfrm>
                  <a:custGeom>
                    <a:avLst/>
                    <a:gdLst>
                      <a:gd name="T0" fmla="*/ 8 w 17"/>
                      <a:gd name="T1" fmla="*/ 25 h 25"/>
                      <a:gd name="T2" fmla="*/ 0 w 17"/>
                      <a:gd name="T3" fmla="*/ 17 h 25"/>
                      <a:gd name="T4" fmla="*/ 8 w 17"/>
                      <a:gd name="T5" fmla="*/ 9 h 25"/>
                      <a:gd name="T6" fmla="*/ 17 w 17"/>
                      <a:gd name="T7" fmla="*/ 0 h 25"/>
                      <a:gd name="T8" fmla="*/ 17 w 17"/>
                      <a:gd name="T9" fmla="*/ 9 h 25"/>
                      <a:gd name="T10" fmla="*/ 17 w 17"/>
                      <a:gd name="T11" fmla="*/ 17 h 25"/>
                      <a:gd name="T12" fmla="*/ 8 w 17"/>
                      <a:gd name="T13" fmla="*/ 17 h 25"/>
                      <a:gd name="T14" fmla="*/ 8 w 17"/>
                      <a:gd name="T15" fmla="*/ 25 h 2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7"/>
                      <a:gd name="T25" fmla="*/ 0 h 25"/>
                      <a:gd name="T26" fmla="*/ 17 w 17"/>
                      <a:gd name="T27" fmla="*/ 25 h 25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7" h="25">
                        <a:moveTo>
                          <a:pt x="8" y="25"/>
                        </a:moveTo>
                        <a:lnTo>
                          <a:pt x="0" y="17"/>
                        </a:lnTo>
                        <a:lnTo>
                          <a:pt x="8" y="9"/>
                        </a:lnTo>
                        <a:lnTo>
                          <a:pt x="17" y="0"/>
                        </a:lnTo>
                        <a:lnTo>
                          <a:pt x="17" y="9"/>
                        </a:lnTo>
                        <a:lnTo>
                          <a:pt x="17" y="17"/>
                        </a:lnTo>
                        <a:lnTo>
                          <a:pt x="8" y="17"/>
                        </a:lnTo>
                        <a:lnTo>
                          <a:pt x="8" y="25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05" name="Freeform 99"/>
                  <p:cNvSpPr>
                    <a:spLocks/>
                  </p:cNvSpPr>
                  <p:nvPr/>
                </p:nvSpPr>
                <p:spPr bwMode="auto">
                  <a:xfrm>
                    <a:off x="4396" y="1555"/>
                    <a:ext cx="586" cy="381"/>
                  </a:xfrm>
                  <a:custGeom>
                    <a:avLst/>
                    <a:gdLst>
                      <a:gd name="T0" fmla="*/ 255 w 586"/>
                      <a:gd name="T1" fmla="*/ 347 h 381"/>
                      <a:gd name="T2" fmla="*/ 195 w 586"/>
                      <a:gd name="T3" fmla="*/ 356 h 381"/>
                      <a:gd name="T4" fmla="*/ 119 w 586"/>
                      <a:gd name="T5" fmla="*/ 373 h 381"/>
                      <a:gd name="T6" fmla="*/ 42 w 586"/>
                      <a:gd name="T7" fmla="*/ 381 h 381"/>
                      <a:gd name="T8" fmla="*/ 34 w 586"/>
                      <a:gd name="T9" fmla="*/ 330 h 381"/>
                      <a:gd name="T10" fmla="*/ 25 w 586"/>
                      <a:gd name="T11" fmla="*/ 271 h 381"/>
                      <a:gd name="T12" fmla="*/ 17 w 586"/>
                      <a:gd name="T13" fmla="*/ 203 h 381"/>
                      <a:gd name="T14" fmla="*/ 0 w 586"/>
                      <a:gd name="T15" fmla="*/ 110 h 381"/>
                      <a:gd name="T16" fmla="*/ 68 w 586"/>
                      <a:gd name="T17" fmla="*/ 85 h 381"/>
                      <a:gd name="T18" fmla="*/ 144 w 586"/>
                      <a:gd name="T19" fmla="*/ 68 h 381"/>
                      <a:gd name="T20" fmla="*/ 255 w 586"/>
                      <a:gd name="T21" fmla="*/ 51 h 381"/>
                      <a:gd name="T22" fmla="*/ 331 w 586"/>
                      <a:gd name="T23" fmla="*/ 34 h 381"/>
                      <a:gd name="T24" fmla="*/ 408 w 586"/>
                      <a:gd name="T25" fmla="*/ 17 h 381"/>
                      <a:gd name="T26" fmla="*/ 476 w 586"/>
                      <a:gd name="T27" fmla="*/ 0 h 381"/>
                      <a:gd name="T28" fmla="*/ 493 w 586"/>
                      <a:gd name="T29" fmla="*/ 17 h 381"/>
                      <a:gd name="T30" fmla="*/ 501 w 586"/>
                      <a:gd name="T31" fmla="*/ 17 h 381"/>
                      <a:gd name="T32" fmla="*/ 510 w 586"/>
                      <a:gd name="T33" fmla="*/ 17 h 381"/>
                      <a:gd name="T34" fmla="*/ 510 w 586"/>
                      <a:gd name="T35" fmla="*/ 25 h 381"/>
                      <a:gd name="T36" fmla="*/ 518 w 586"/>
                      <a:gd name="T37" fmla="*/ 42 h 381"/>
                      <a:gd name="T38" fmla="*/ 518 w 586"/>
                      <a:gd name="T39" fmla="*/ 51 h 381"/>
                      <a:gd name="T40" fmla="*/ 535 w 586"/>
                      <a:gd name="T41" fmla="*/ 59 h 381"/>
                      <a:gd name="T42" fmla="*/ 544 w 586"/>
                      <a:gd name="T43" fmla="*/ 59 h 381"/>
                      <a:gd name="T44" fmla="*/ 552 w 586"/>
                      <a:gd name="T45" fmla="*/ 68 h 381"/>
                      <a:gd name="T46" fmla="*/ 552 w 586"/>
                      <a:gd name="T47" fmla="*/ 76 h 381"/>
                      <a:gd name="T48" fmla="*/ 544 w 586"/>
                      <a:gd name="T49" fmla="*/ 93 h 381"/>
                      <a:gd name="T50" fmla="*/ 544 w 586"/>
                      <a:gd name="T51" fmla="*/ 110 h 381"/>
                      <a:gd name="T52" fmla="*/ 544 w 586"/>
                      <a:gd name="T53" fmla="*/ 110 h 381"/>
                      <a:gd name="T54" fmla="*/ 535 w 586"/>
                      <a:gd name="T55" fmla="*/ 119 h 381"/>
                      <a:gd name="T56" fmla="*/ 527 w 586"/>
                      <a:gd name="T57" fmla="*/ 127 h 381"/>
                      <a:gd name="T58" fmla="*/ 535 w 586"/>
                      <a:gd name="T59" fmla="*/ 136 h 381"/>
                      <a:gd name="T60" fmla="*/ 535 w 586"/>
                      <a:gd name="T61" fmla="*/ 144 h 381"/>
                      <a:gd name="T62" fmla="*/ 527 w 586"/>
                      <a:gd name="T63" fmla="*/ 153 h 381"/>
                      <a:gd name="T64" fmla="*/ 527 w 586"/>
                      <a:gd name="T65" fmla="*/ 161 h 381"/>
                      <a:gd name="T66" fmla="*/ 527 w 586"/>
                      <a:gd name="T67" fmla="*/ 169 h 381"/>
                      <a:gd name="T68" fmla="*/ 535 w 586"/>
                      <a:gd name="T69" fmla="*/ 178 h 381"/>
                      <a:gd name="T70" fmla="*/ 544 w 586"/>
                      <a:gd name="T71" fmla="*/ 178 h 381"/>
                      <a:gd name="T72" fmla="*/ 552 w 586"/>
                      <a:gd name="T73" fmla="*/ 195 h 381"/>
                      <a:gd name="T74" fmla="*/ 561 w 586"/>
                      <a:gd name="T75" fmla="*/ 195 h 381"/>
                      <a:gd name="T76" fmla="*/ 569 w 586"/>
                      <a:gd name="T77" fmla="*/ 203 h 381"/>
                      <a:gd name="T78" fmla="*/ 586 w 586"/>
                      <a:gd name="T79" fmla="*/ 220 h 381"/>
                      <a:gd name="T80" fmla="*/ 577 w 586"/>
                      <a:gd name="T81" fmla="*/ 229 h 381"/>
                      <a:gd name="T82" fmla="*/ 569 w 586"/>
                      <a:gd name="T83" fmla="*/ 246 h 381"/>
                      <a:gd name="T84" fmla="*/ 561 w 586"/>
                      <a:gd name="T85" fmla="*/ 254 h 381"/>
                      <a:gd name="T86" fmla="*/ 552 w 586"/>
                      <a:gd name="T87" fmla="*/ 254 h 381"/>
                      <a:gd name="T88" fmla="*/ 552 w 586"/>
                      <a:gd name="T89" fmla="*/ 263 h 381"/>
                      <a:gd name="T90" fmla="*/ 535 w 586"/>
                      <a:gd name="T91" fmla="*/ 271 h 381"/>
                      <a:gd name="T92" fmla="*/ 518 w 586"/>
                      <a:gd name="T93" fmla="*/ 280 h 381"/>
                      <a:gd name="T94" fmla="*/ 501 w 586"/>
                      <a:gd name="T95" fmla="*/ 288 h 381"/>
                      <a:gd name="T96" fmla="*/ 467 w 586"/>
                      <a:gd name="T97" fmla="*/ 305 h 381"/>
                      <a:gd name="T98" fmla="*/ 408 w 586"/>
                      <a:gd name="T99" fmla="*/ 322 h 381"/>
                      <a:gd name="T100" fmla="*/ 340 w 586"/>
                      <a:gd name="T101" fmla="*/ 330 h 381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586"/>
                      <a:gd name="T154" fmla="*/ 0 h 381"/>
                      <a:gd name="T155" fmla="*/ 586 w 586"/>
                      <a:gd name="T156" fmla="*/ 381 h 381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586" h="381">
                        <a:moveTo>
                          <a:pt x="340" y="330"/>
                        </a:moveTo>
                        <a:lnTo>
                          <a:pt x="280" y="339"/>
                        </a:lnTo>
                        <a:lnTo>
                          <a:pt x="255" y="347"/>
                        </a:lnTo>
                        <a:lnTo>
                          <a:pt x="246" y="347"/>
                        </a:lnTo>
                        <a:lnTo>
                          <a:pt x="212" y="356"/>
                        </a:lnTo>
                        <a:lnTo>
                          <a:pt x="195" y="356"/>
                        </a:lnTo>
                        <a:lnTo>
                          <a:pt x="153" y="364"/>
                        </a:lnTo>
                        <a:lnTo>
                          <a:pt x="144" y="364"/>
                        </a:lnTo>
                        <a:lnTo>
                          <a:pt x="119" y="373"/>
                        </a:lnTo>
                        <a:lnTo>
                          <a:pt x="102" y="373"/>
                        </a:lnTo>
                        <a:lnTo>
                          <a:pt x="51" y="381"/>
                        </a:lnTo>
                        <a:lnTo>
                          <a:pt x="42" y="381"/>
                        </a:lnTo>
                        <a:lnTo>
                          <a:pt x="42" y="356"/>
                        </a:lnTo>
                        <a:lnTo>
                          <a:pt x="34" y="347"/>
                        </a:lnTo>
                        <a:lnTo>
                          <a:pt x="34" y="330"/>
                        </a:lnTo>
                        <a:lnTo>
                          <a:pt x="25" y="297"/>
                        </a:lnTo>
                        <a:lnTo>
                          <a:pt x="25" y="288"/>
                        </a:lnTo>
                        <a:lnTo>
                          <a:pt x="25" y="271"/>
                        </a:lnTo>
                        <a:lnTo>
                          <a:pt x="17" y="237"/>
                        </a:lnTo>
                        <a:lnTo>
                          <a:pt x="17" y="203"/>
                        </a:lnTo>
                        <a:lnTo>
                          <a:pt x="8" y="161"/>
                        </a:lnTo>
                        <a:lnTo>
                          <a:pt x="0" y="110"/>
                        </a:lnTo>
                        <a:lnTo>
                          <a:pt x="0" y="93"/>
                        </a:lnTo>
                        <a:lnTo>
                          <a:pt x="59" y="51"/>
                        </a:lnTo>
                        <a:lnTo>
                          <a:pt x="68" y="85"/>
                        </a:lnTo>
                        <a:lnTo>
                          <a:pt x="85" y="85"/>
                        </a:lnTo>
                        <a:lnTo>
                          <a:pt x="136" y="68"/>
                        </a:lnTo>
                        <a:lnTo>
                          <a:pt x="144" y="68"/>
                        </a:lnTo>
                        <a:lnTo>
                          <a:pt x="204" y="59"/>
                        </a:lnTo>
                        <a:lnTo>
                          <a:pt x="212" y="59"/>
                        </a:lnTo>
                        <a:lnTo>
                          <a:pt x="255" y="51"/>
                        </a:lnTo>
                        <a:lnTo>
                          <a:pt x="272" y="42"/>
                        </a:lnTo>
                        <a:lnTo>
                          <a:pt x="331" y="34"/>
                        </a:lnTo>
                        <a:lnTo>
                          <a:pt x="365" y="25"/>
                        </a:lnTo>
                        <a:lnTo>
                          <a:pt x="408" y="17"/>
                        </a:lnTo>
                        <a:lnTo>
                          <a:pt x="467" y="0"/>
                        </a:lnTo>
                        <a:lnTo>
                          <a:pt x="476" y="0"/>
                        </a:lnTo>
                        <a:lnTo>
                          <a:pt x="484" y="8"/>
                        </a:lnTo>
                        <a:lnTo>
                          <a:pt x="493" y="17"/>
                        </a:lnTo>
                        <a:lnTo>
                          <a:pt x="501" y="17"/>
                        </a:lnTo>
                        <a:lnTo>
                          <a:pt x="510" y="17"/>
                        </a:lnTo>
                        <a:lnTo>
                          <a:pt x="510" y="25"/>
                        </a:lnTo>
                        <a:lnTo>
                          <a:pt x="510" y="34"/>
                        </a:lnTo>
                        <a:lnTo>
                          <a:pt x="518" y="42"/>
                        </a:lnTo>
                        <a:lnTo>
                          <a:pt x="518" y="51"/>
                        </a:lnTo>
                        <a:lnTo>
                          <a:pt x="527" y="59"/>
                        </a:lnTo>
                        <a:lnTo>
                          <a:pt x="535" y="59"/>
                        </a:lnTo>
                        <a:lnTo>
                          <a:pt x="544" y="59"/>
                        </a:lnTo>
                        <a:lnTo>
                          <a:pt x="552" y="59"/>
                        </a:lnTo>
                        <a:lnTo>
                          <a:pt x="552" y="68"/>
                        </a:lnTo>
                        <a:lnTo>
                          <a:pt x="561" y="68"/>
                        </a:lnTo>
                        <a:lnTo>
                          <a:pt x="552" y="76"/>
                        </a:lnTo>
                        <a:lnTo>
                          <a:pt x="544" y="85"/>
                        </a:lnTo>
                        <a:lnTo>
                          <a:pt x="544" y="93"/>
                        </a:lnTo>
                        <a:lnTo>
                          <a:pt x="544" y="102"/>
                        </a:lnTo>
                        <a:lnTo>
                          <a:pt x="544" y="110"/>
                        </a:lnTo>
                        <a:lnTo>
                          <a:pt x="535" y="110"/>
                        </a:lnTo>
                        <a:lnTo>
                          <a:pt x="544" y="110"/>
                        </a:lnTo>
                        <a:lnTo>
                          <a:pt x="535" y="110"/>
                        </a:lnTo>
                        <a:lnTo>
                          <a:pt x="535" y="119"/>
                        </a:lnTo>
                        <a:lnTo>
                          <a:pt x="527" y="127"/>
                        </a:lnTo>
                        <a:lnTo>
                          <a:pt x="535" y="136"/>
                        </a:lnTo>
                        <a:lnTo>
                          <a:pt x="535" y="144"/>
                        </a:lnTo>
                        <a:lnTo>
                          <a:pt x="535" y="153"/>
                        </a:lnTo>
                        <a:lnTo>
                          <a:pt x="527" y="153"/>
                        </a:lnTo>
                        <a:lnTo>
                          <a:pt x="527" y="161"/>
                        </a:lnTo>
                        <a:lnTo>
                          <a:pt x="535" y="169"/>
                        </a:lnTo>
                        <a:lnTo>
                          <a:pt x="527" y="169"/>
                        </a:lnTo>
                        <a:lnTo>
                          <a:pt x="535" y="178"/>
                        </a:lnTo>
                        <a:lnTo>
                          <a:pt x="544" y="178"/>
                        </a:lnTo>
                        <a:lnTo>
                          <a:pt x="544" y="186"/>
                        </a:lnTo>
                        <a:lnTo>
                          <a:pt x="544" y="195"/>
                        </a:lnTo>
                        <a:lnTo>
                          <a:pt x="552" y="195"/>
                        </a:lnTo>
                        <a:lnTo>
                          <a:pt x="561" y="195"/>
                        </a:lnTo>
                        <a:lnTo>
                          <a:pt x="561" y="203"/>
                        </a:lnTo>
                        <a:lnTo>
                          <a:pt x="569" y="203"/>
                        </a:lnTo>
                        <a:lnTo>
                          <a:pt x="577" y="212"/>
                        </a:lnTo>
                        <a:lnTo>
                          <a:pt x="586" y="220"/>
                        </a:lnTo>
                        <a:lnTo>
                          <a:pt x="586" y="229"/>
                        </a:lnTo>
                        <a:lnTo>
                          <a:pt x="577" y="229"/>
                        </a:lnTo>
                        <a:lnTo>
                          <a:pt x="577" y="237"/>
                        </a:lnTo>
                        <a:lnTo>
                          <a:pt x="569" y="237"/>
                        </a:lnTo>
                        <a:lnTo>
                          <a:pt x="569" y="246"/>
                        </a:lnTo>
                        <a:lnTo>
                          <a:pt x="561" y="246"/>
                        </a:lnTo>
                        <a:lnTo>
                          <a:pt x="561" y="254"/>
                        </a:lnTo>
                        <a:lnTo>
                          <a:pt x="552" y="254"/>
                        </a:lnTo>
                        <a:lnTo>
                          <a:pt x="561" y="263"/>
                        </a:lnTo>
                        <a:lnTo>
                          <a:pt x="552" y="263"/>
                        </a:lnTo>
                        <a:lnTo>
                          <a:pt x="552" y="271"/>
                        </a:lnTo>
                        <a:lnTo>
                          <a:pt x="544" y="271"/>
                        </a:lnTo>
                        <a:lnTo>
                          <a:pt x="535" y="271"/>
                        </a:lnTo>
                        <a:lnTo>
                          <a:pt x="535" y="280"/>
                        </a:lnTo>
                        <a:lnTo>
                          <a:pt x="527" y="280"/>
                        </a:lnTo>
                        <a:lnTo>
                          <a:pt x="518" y="280"/>
                        </a:lnTo>
                        <a:lnTo>
                          <a:pt x="510" y="280"/>
                        </a:lnTo>
                        <a:lnTo>
                          <a:pt x="510" y="288"/>
                        </a:lnTo>
                        <a:lnTo>
                          <a:pt x="501" y="288"/>
                        </a:lnTo>
                        <a:lnTo>
                          <a:pt x="501" y="297"/>
                        </a:lnTo>
                        <a:lnTo>
                          <a:pt x="467" y="305"/>
                        </a:lnTo>
                        <a:lnTo>
                          <a:pt x="459" y="305"/>
                        </a:lnTo>
                        <a:lnTo>
                          <a:pt x="425" y="314"/>
                        </a:lnTo>
                        <a:lnTo>
                          <a:pt x="408" y="322"/>
                        </a:lnTo>
                        <a:lnTo>
                          <a:pt x="382" y="322"/>
                        </a:lnTo>
                        <a:lnTo>
                          <a:pt x="365" y="330"/>
                        </a:lnTo>
                        <a:lnTo>
                          <a:pt x="340" y="330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06" name="Freeform 100"/>
                  <p:cNvSpPr>
                    <a:spLocks/>
                  </p:cNvSpPr>
                  <p:nvPr/>
                </p:nvSpPr>
                <p:spPr bwMode="auto">
                  <a:xfrm>
                    <a:off x="5041" y="1479"/>
                    <a:ext cx="179" cy="169"/>
                  </a:xfrm>
                  <a:custGeom>
                    <a:avLst/>
                    <a:gdLst>
                      <a:gd name="T0" fmla="*/ 17 w 179"/>
                      <a:gd name="T1" fmla="*/ 101 h 169"/>
                      <a:gd name="T2" fmla="*/ 9 w 179"/>
                      <a:gd name="T3" fmla="*/ 76 h 169"/>
                      <a:gd name="T4" fmla="*/ 0 w 179"/>
                      <a:gd name="T5" fmla="*/ 34 h 169"/>
                      <a:gd name="T6" fmla="*/ 43 w 179"/>
                      <a:gd name="T7" fmla="*/ 25 h 169"/>
                      <a:gd name="T8" fmla="*/ 51 w 179"/>
                      <a:gd name="T9" fmla="*/ 25 h 169"/>
                      <a:gd name="T10" fmla="*/ 68 w 179"/>
                      <a:gd name="T11" fmla="*/ 17 h 169"/>
                      <a:gd name="T12" fmla="*/ 68 w 179"/>
                      <a:gd name="T13" fmla="*/ 25 h 169"/>
                      <a:gd name="T14" fmla="*/ 68 w 179"/>
                      <a:gd name="T15" fmla="*/ 17 h 169"/>
                      <a:gd name="T16" fmla="*/ 68 w 179"/>
                      <a:gd name="T17" fmla="*/ 17 h 169"/>
                      <a:gd name="T18" fmla="*/ 85 w 179"/>
                      <a:gd name="T19" fmla="*/ 17 h 169"/>
                      <a:gd name="T20" fmla="*/ 85 w 179"/>
                      <a:gd name="T21" fmla="*/ 17 h 169"/>
                      <a:gd name="T22" fmla="*/ 85 w 179"/>
                      <a:gd name="T23" fmla="*/ 17 h 169"/>
                      <a:gd name="T24" fmla="*/ 85 w 179"/>
                      <a:gd name="T25" fmla="*/ 17 h 169"/>
                      <a:gd name="T26" fmla="*/ 94 w 179"/>
                      <a:gd name="T27" fmla="*/ 8 h 169"/>
                      <a:gd name="T28" fmla="*/ 128 w 179"/>
                      <a:gd name="T29" fmla="*/ 0 h 169"/>
                      <a:gd name="T30" fmla="*/ 136 w 179"/>
                      <a:gd name="T31" fmla="*/ 0 h 169"/>
                      <a:gd name="T32" fmla="*/ 162 w 179"/>
                      <a:gd name="T33" fmla="*/ 0 h 169"/>
                      <a:gd name="T34" fmla="*/ 162 w 179"/>
                      <a:gd name="T35" fmla="*/ 0 h 169"/>
                      <a:gd name="T36" fmla="*/ 170 w 179"/>
                      <a:gd name="T37" fmla="*/ 34 h 169"/>
                      <a:gd name="T38" fmla="*/ 170 w 179"/>
                      <a:gd name="T39" fmla="*/ 42 h 169"/>
                      <a:gd name="T40" fmla="*/ 170 w 179"/>
                      <a:gd name="T41" fmla="*/ 51 h 169"/>
                      <a:gd name="T42" fmla="*/ 179 w 179"/>
                      <a:gd name="T43" fmla="*/ 68 h 169"/>
                      <a:gd name="T44" fmla="*/ 179 w 179"/>
                      <a:gd name="T45" fmla="*/ 76 h 169"/>
                      <a:gd name="T46" fmla="*/ 179 w 179"/>
                      <a:gd name="T47" fmla="*/ 84 h 169"/>
                      <a:gd name="T48" fmla="*/ 179 w 179"/>
                      <a:gd name="T49" fmla="*/ 84 h 169"/>
                      <a:gd name="T50" fmla="*/ 179 w 179"/>
                      <a:gd name="T51" fmla="*/ 84 h 169"/>
                      <a:gd name="T52" fmla="*/ 136 w 179"/>
                      <a:gd name="T53" fmla="*/ 101 h 169"/>
                      <a:gd name="T54" fmla="*/ 136 w 179"/>
                      <a:gd name="T55" fmla="*/ 101 h 169"/>
                      <a:gd name="T56" fmla="*/ 128 w 179"/>
                      <a:gd name="T57" fmla="*/ 93 h 169"/>
                      <a:gd name="T58" fmla="*/ 128 w 179"/>
                      <a:gd name="T59" fmla="*/ 101 h 169"/>
                      <a:gd name="T60" fmla="*/ 119 w 179"/>
                      <a:gd name="T61" fmla="*/ 110 h 169"/>
                      <a:gd name="T62" fmla="*/ 85 w 179"/>
                      <a:gd name="T63" fmla="*/ 118 h 169"/>
                      <a:gd name="T64" fmla="*/ 68 w 179"/>
                      <a:gd name="T65" fmla="*/ 135 h 169"/>
                      <a:gd name="T66" fmla="*/ 17 w 179"/>
                      <a:gd name="T67" fmla="*/ 169 h 169"/>
                      <a:gd name="T68" fmla="*/ 17 w 179"/>
                      <a:gd name="T69" fmla="*/ 169 h 169"/>
                      <a:gd name="T70" fmla="*/ 9 w 179"/>
                      <a:gd name="T71" fmla="*/ 161 h 169"/>
                      <a:gd name="T72" fmla="*/ 26 w 179"/>
                      <a:gd name="T73" fmla="*/ 135 h 169"/>
                      <a:gd name="T74" fmla="*/ 17 w 179"/>
                      <a:gd name="T75" fmla="*/ 127 h 169"/>
                      <a:gd name="T76" fmla="*/ 17 w 179"/>
                      <a:gd name="T77" fmla="*/ 118 h 169"/>
                      <a:gd name="T78" fmla="*/ 17 w 179"/>
                      <a:gd name="T79" fmla="*/ 101 h 169"/>
                      <a:gd name="T80" fmla="*/ 17 w 179"/>
                      <a:gd name="T81" fmla="*/ 101 h 169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w 179"/>
                      <a:gd name="T124" fmla="*/ 0 h 169"/>
                      <a:gd name="T125" fmla="*/ 179 w 179"/>
                      <a:gd name="T126" fmla="*/ 169 h 169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T123" t="T124" r="T125" b="T126"/>
                    <a:pathLst>
                      <a:path w="179" h="169">
                        <a:moveTo>
                          <a:pt x="17" y="101"/>
                        </a:moveTo>
                        <a:lnTo>
                          <a:pt x="9" y="76"/>
                        </a:lnTo>
                        <a:lnTo>
                          <a:pt x="0" y="34"/>
                        </a:lnTo>
                        <a:lnTo>
                          <a:pt x="43" y="25"/>
                        </a:lnTo>
                        <a:lnTo>
                          <a:pt x="51" y="25"/>
                        </a:lnTo>
                        <a:lnTo>
                          <a:pt x="68" y="17"/>
                        </a:lnTo>
                        <a:lnTo>
                          <a:pt x="68" y="25"/>
                        </a:lnTo>
                        <a:lnTo>
                          <a:pt x="68" y="17"/>
                        </a:lnTo>
                        <a:lnTo>
                          <a:pt x="85" y="17"/>
                        </a:lnTo>
                        <a:lnTo>
                          <a:pt x="94" y="8"/>
                        </a:lnTo>
                        <a:lnTo>
                          <a:pt x="128" y="0"/>
                        </a:lnTo>
                        <a:lnTo>
                          <a:pt x="136" y="0"/>
                        </a:lnTo>
                        <a:lnTo>
                          <a:pt x="162" y="0"/>
                        </a:lnTo>
                        <a:lnTo>
                          <a:pt x="170" y="34"/>
                        </a:lnTo>
                        <a:lnTo>
                          <a:pt x="170" y="42"/>
                        </a:lnTo>
                        <a:lnTo>
                          <a:pt x="170" y="51"/>
                        </a:lnTo>
                        <a:lnTo>
                          <a:pt x="179" y="68"/>
                        </a:lnTo>
                        <a:lnTo>
                          <a:pt x="179" y="76"/>
                        </a:lnTo>
                        <a:lnTo>
                          <a:pt x="179" y="84"/>
                        </a:lnTo>
                        <a:lnTo>
                          <a:pt x="136" y="101"/>
                        </a:lnTo>
                        <a:lnTo>
                          <a:pt x="128" y="93"/>
                        </a:lnTo>
                        <a:lnTo>
                          <a:pt x="128" y="101"/>
                        </a:lnTo>
                        <a:lnTo>
                          <a:pt x="119" y="110"/>
                        </a:lnTo>
                        <a:lnTo>
                          <a:pt x="85" y="118"/>
                        </a:lnTo>
                        <a:lnTo>
                          <a:pt x="68" y="135"/>
                        </a:lnTo>
                        <a:lnTo>
                          <a:pt x="17" y="169"/>
                        </a:lnTo>
                        <a:lnTo>
                          <a:pt x="9" y="161"/>
                        </a:lnTo>
                        <a:lnTo>
                          <a:pt x="26" y="135"/>
                        </a:lnTo>
                        <a:lnTo>
                          <a:pt x="17" y="127"/>
                        </a:lnTo>
                        <a:lnTo>
                          <a:pt x="17" y="118"/>
                        </a:lnTo>
                        <a:lnTo>
                          <a:pt x="17" y="101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07" name="Freeform 101"/>
                  <p:cNvSpPr>
                    <a:spLocks/>
                  </p:cNvSpPr>
                  <p:nvPr/>
                </p:nvSpPr>
                <p:spPr bwMode="auto">
                  <a:xfrm>
                    <a:off x="5203" y="1462"/>
                    <a:ext cx="59" cy="101"/>
                  </a:xfrm>
                  <a:custGeom>
                    <a:avLst/>
                    <a:gdLst>
                      <a:gd name="T0" fmla="*/ 8 w 59"/>
                      <a:gd name="T1" fmla="*/ 68 h 101"/>
                      <a:gd name="T2" fmla="*/ 8 w 59"/>
                      <a:gd name="T3" fmla="*/ 59 h 101"/>
                      <a:gd name="T4" fmla="*/ 8 w 59"/>
                      <a:gd name="T5" fmla="*/ 51 h 101"/>
                      <a:gd name="T6" fmla="*/ 0 w 59"/>
                      <a:gd name="T7" fmla="*/ 17 h 101"/>
                      <a:gd name="T8" fmla="*/ 25 w 59"/>
                      <a:gd name="T9" fmla="*/ 8 h 101"/>
                      <a:gd name="T10" fmla="*/ 34 w 59"/>
                      <a:gd name="T11" fmla="*/ 0 h 101"/>
                      <a:gd name="T12" fmla="*/ 34 w 59"/>
                      <a:gd name="T13" fmla="*/ 8 h 101"/>
                      <a:gd name="T14" fmla="*/ 42 w 59"/>
                      <a:gd name="T15" fmla="*/ 17 h 101"/>
                      <a:gd name="T16" fmla="*/ 42 w 59"/>
                      <a:gd name="T17" fmla="*/ 17 h 101"/>
                      <a:gd name="T18" fmla="*/ 42 w 59"/>
                      <a:gd name="T19" fmla="*/ 17 h 101"/>
                      <a:gd name="T20" fmla="*/ 42 w 59"/>
                      <a:gd name="T21" fmla="*/ 25 h 101"/>
                      <a:gd name="T22" fmla="*/ 51 w 59"/>
                      <a:gd name="T23" fmla="*/ 25 h 101"/>
                      <a:gd name="T24" fmla="*/ 51 w 59"/>
                      <a:gd name="T25" fmla="*/ 34 h 101"/>
                      <a:gd name="T26" fmla="*/ 51 w 59"/>
                      <a:gd name="T27" fmla="*/ 34 h 101"/>
                      <a:gd name="T28" fmla="*/ 59 w 59"/>
                      <a:gd name="T29" fmla="*/ 34 h 101"/>
                      <a:gd name="T30" fmla="*/ 59 w 59"/>
                      <a:gd name="T31" fmla="*/ 34 h 101"/>
                      <a:gd name="T32" fmla="*/ 59 w 59"/>
                      <a:gd name="T33" fmla="*/ 42 h 101"/>
                      <a:gd name="T34" fmla="*/ 51 w 59"/>
                      <a:gd name="T35" fmla="*/ 34 h 101"/>
                      <a:gd name="T36" fmla="*/ 42 w 59"/>
                      <a:gd name="T37" fmla="*/ 34 h 101"/>
                      <a:gd name="T38" fmla="*/ 51 w 59"/>
                      <a:gd name="T39" fmla="*/ 42 h 101"/>
                      <a:gd name="T40" fmla="*/ 42 w 59"/>
                      <a:gd name="T41" fmla="*/ 51 h 101"/>
                      <a:gd name="T42" fmla="*/ 51 w 59"/>
                      <a:gd name="T43" fmla="*/ 68 h 101"/>
                      <a:gd name="T44" fmla="*/ 51 w 59"/>
                      <a:gd name="T45" fmla="*/ 85 h 101"/>
                      <a:gd name="T46" fmla="*/ 25 w 59"/>
                      <a:gd name="T47" fmla="*/ 101 h 101"/>
                      <a:gd name="T48" fmla="*/ 17 w 59"/>
                      <a:gd name="T49" fmla="*/ 101 h 101"/>
                      <a:gd name="T50" fmla="*/ 17 w 59"/>
                      <a:gd name="T51" fmla="*/ 101 h 101"/>
                      <a:gd name="T52" fmla="*/ 17 w 59"/>
                      <a:gd name="T53" fmla="*/ 101 h 101"/>
                      <a:gd name="T54" fmla="*/ 17 w 59"/>
                      <a:gd name="T55" fmla="*/ 93 h 101"/>
                      <a:gd name="T56" fmla="*/ 17 w 59"/>
                      <a:gd name="T57" fmla="*/ 85 h 101"/>
                      <a:gd name="T58" fmla="*/ 8 w 59"/>
                      <a:gd name="T59" fmla="*/ 68 h 101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w 59"/>
                      <a:gd name="T91" fmla="*/ 0 h 101"/>
                      <a:gd name="T92" fmla="*/ 59 w 59"/>
                      <a:gd name="T93" fmla="*/ 101 h 101"/>
                    </a:gdLst>
                    <a:ahLst/>
                    <a:cxnLst>
                      <a:cxn ang="T60">
                        <a:pos x="T0" y="T1"/>
                      </a:cxn>
                      <a:cxn ang="T61">
                        <a:pos x="T2" y="T3"/>
                      </a:cxn>
                      <a:cxn ang="T62">
                        <a:pos x="T4" y="T5"/>
                      </a:cxn>
                      <a:cxn ang="T63">
                        <a:pos x="T6" y="T7"/>
                      </a:cxn>
                      <a:cxn ang="T64">
                        <a:pos x="T8" y="T9"/>
                      </a:cxn>
                      <a:cxn ang="T65">
                        <a:pos x="T10" y="T11"/>
                      </a:cxn>
                      <a:cxn ang="T66">
                        <a:pos x="T12" y="T13"/>
                      </a:cxn>
                      <a:cxn ang="T67">
                        <a:pos x="T14" y="T15"/>
                      </a:cxn>
                      <a:cxn ang="T68">
                        <a:pos x="T16" y="T17"/>
                      </a:cxn>
                      <a:cxn ang="T69">
                        <a:pos x="T18" y="T19"/>
                      </a:cxn>
                      <a:cxn ang="T70">
                        <a:pos x="T20" y="T21"/>
                      </a:cxn>
                      <a:cxn ang="T71">
                        <a:pos x="T22" y="T23"/>
                      </a:cxn>
                      <a:cxn ang="T72">
                        <a:pos x="T24" y="T25"/>
                      </a:cxn>
                      <a:cxn ang="T73">
                        <a:pos x="T26" y="T27"/>
                      </a:cxn>
                      <a:cxn ang="T74">
                        <a:pos x="T28" y="T29"/>
                      </a:cxn>
                      <a:cxn ang="T75">
                        <a:pos x="T30" y="T31"/>
                      </a:cxn>
                      <a:cxn ang="T76">
                        <a:pos x="T32" y="T33"/>
                      </a:cxn>
                      <a:cxn ang="T77">
                        <a:pos x="T34" y="T35"/>
                      </a:cxn>
                      <a:cxn ang="T78">
                        <a:pos x="T36" y="T37"/>
                      </a:cxn>
                      <a:cxn ang="T79">
                        <a:pos x="T38" y="T39"/>
                      </a:cxn>
                      <a:cxn ang="T80">
                        <a:pos x="T40" y="T41"/>
                      </a:cxn>
                      <a:cxn ang="T81">
                        <a:pos x="T42" y="T43"/>
                      </a:cxn>
                      <a:cxn ang="T82">
                        <a:pos x="T44" y="T45"/>
                      </a:cxn>
                      <a:cxn ang="T83">
                        <a:pos x="T46" y="T47"/>
                      </a:cxn>
                      <a:cxn ang="T84">
                        <a:pos x="T48" y="T49"/>
                      </a:cxn>
                      <a:cxn ang="T85">
                        <a:pos x="T50" y="T51"/>
                      </a:cxn>
                      <a:cxn ang="T86">
                        <a:pos x="T52" y="T53"/>
                      </a:cxn>
                      <a:cxn ang="T87">
                        <a:pos x="T54" y="T55"/>
                      </a:cxn>
                      <a:cxn ang="T88">
                        <a:pos x="T56" y="T57"/>
                      </a:cxn>
                      <a:cxn ang="T89">
                        <a:pos x="T58" y="T59"/>
                      </a:cxn>
                    </a:cxnLst>
                    <a:rect l="T90" t="T91" r="T92" b="T93"/>
                    <a:pathLst>
                      <a:path w="59" h="101">
                        <a:moveTo>
                          <a:pt x="8" y="68"/>
                        </a:moveTo>
                        <a:lnTo>
                          <a:pt x="8" y="59"/>
                        </a:lnTo>
                        <a:lnTo>
                          <a:pt x="8" y="51"/>
                        </a:lnTo>
                        <a:lnTo>
                          <a:pt x="0" y="17"/>
                        </a:lnTo>
                        <a:lnTo>
                          <a:pt x="25" y="8"/>
                        </a:lnTo>
                        <a:lnTo>
                          <a:pt x="34" y="0"/>
                        </a:lnTo>
                        <a:lnTo>
                          <a:pt x="34" y="8"/>
                        </a:lnTo>
                        <a:lnTo>
                          <a:pt x="42" y="17"/>
                        </a:lnTo>
                        <a:lnTo>
                          <a:pt x="42" y="25"/>
                        </a:lnTo>
                        <a:lnTo>
                          <a:pt x="51" y="25"/>
                        </a:lnTo>
                        <a:lnTo>
                          <a:pt x="51" y="34"/>
                        </a:lnTo>
                        <a:lnTo>
                          <a:pt x="59" y="34"/>
                        </a:lnTo>
                        <a:lnTo>
                          <a:pt x="59" y="42"/>
                        </a:lnTo>
                        <a:lnTo>
                          <a:pt x="51" y="34"/>
                        </a:lnTo>
                        <a:lnTo>
                          <a:pt x="42" y="34"/>
                        </a:lnTo>
                        <a:lnTo>
                          <a:pt x="51" y="42"/>
                        </a:lnTo>
                        <a:lnTo>
                          <a:pt x="42" y="51"/>
                        </a:lnTo>
                        <a:lnTo>
                          <a:pt x="51" y="68"/>
                        </a:lnTo>
                        <a:lnTo>
                          <a:pt x="51" y="85"/>
                        </a:lnTo>
                        <a:lnTo>
                          <a:pt x="25" y="101"/>
                        </a:lnTo>
                        <a:lnTo>
                          <a:pt x="17" y="101"/>
                        </a:lnTo>
                        <a:lnTo>
                          <a:pt x="17" y="93"/>
                        </a:lnTo>
                        <a:lnTo>
                          <a:pt x="17" y="85"/>
                        </a:lnTo>
                        <a:lnTo>
                          <a:pt x="8" y="68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08" name="Freeform 102"/>
                  <p:cNvSpPr>
                    <a:spLocks/>
                  </p:cNvSpPr>
                  <p:nvPr/>
                </p:nvSpPr>
                <p:spPr bwMode="auto">
                  <a:xfrm>
                    <a:off x="5271" y="1504"/>
                    <a:ext cx="8" cy="26"/>
                  </a:xfrm>
                  <a:custGeom>
                    <a:avLst/>
                    <a:gdLst>
                      <a:gd name="T0" fmla="*/ 0 w 8"/>
                      <a:gd name="T1" fmla="*/ 0 h 26"/>
                      <a:gd name="T2" fmla="*/ 0 w 8"/>
                      <a:gd name="T3" fmla="*/ 0 h 26"/>
                      <a:gd name="T4" fmla="*/ 8 w 8"/>
                      <a:gd name="T5" fmla="*/ 17 h 26"/>
                      <a:gd name="T6" fmla="*/ 0 w 8"/>
                      <a:gd name="T7" fmla="*/ 26 h 26"/>
                      <a:gd name="T8" fmla="*/ 0 w 8"/>
                      <a:gd name="T9" fmla="*/ 0 h 2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"/>
                      <a:gd name="T16" fmla="*/ 0 h 26"/>
                      <a:gd name="T17" fmla="*/ 8 w 8"/>
                      <a:gd name="T18" fmla="*/ 26 h 2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" h="26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8" y="17"/>
                        </a:lnTo>
                        <a:lnTo>
                          <a:pt x="0" y="2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09" name="Freeform 103"/>
                  <p:cNvSpPr>
                    <a:spLocks/>
                  </p:cNvSpPr>
                  <p:nvPr/>
                </p:nvSpPr>
                <p:spPr bwMode="auto">
                  <a:xfrm>
                    <a:off x="5262" y="1513"/>
                    <a:ext cx="9" cy="25"/>
                  </a:xfrm>
                  <a:custGeom>
                    <a:avLst/>
                    <a:gdLst>
                      <a:gd name="T0" fmla="*/ 0 w 9"/>
                      <a:gd name="T1" fmla="*/ 0 h 25"/>
                      <a:gd name="T2" fmla="*/ 9 w 9"/>
                      <a:gd name="T3" fmla="*/ 0 h 25"/>
                      <a:gd name="T4" fmla="*/ 9 w 9"/>
                      <a:gd name="T5" fmla="*/ 17 h 25"/>
                      <a:gd name="T6" fmla="*/ 0 w 9"/>
                      <a:gd name="T7" fmla="*/ 17 h 25"/>
                      <a:gd name="T8" fmla="*/ 0 w 9"/>
                      <a:gd name="T9" fmla="*/ 25 h 25"/>
                      <a:gd name="T10" fmla="*/ 0 w 9"/>
                      <a:gd name="T11" fmla="*/ 0 h 2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9"/>
                      <a:gd name="T19" fmla="*/ 0 h 25"/>
                      <a:gd name="T20" fmla="*/ 9 w 9"/>
                      <a:gd name="T21" fmla="*/ 25 h 2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9" h="25">
                        <a:moveTo>
                          <a:pt x="0" y="0"/>
                        </a:moveTo>
                        <a:lnTo>
                          <a:pt x="9" y="0"/>
                        </a:lnTo>
                        <a:lnTo>
                          <a:pt x="9" y="17"/>
                        </a:lnTo>
                        <a:lnTo>
                          <a:pt x="0" y="17"/>
                        </a:lnTo>
                        <a:lnTo>
                          <a:pt x="0" y="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10" name="Freeform 104"/>
                  <p:cNvSpPr>
                    <a:spLocks/>
                  </p:cNvSpPr>
                  <p:nvPr/>
                </p:nvSpPr>
                <p:spPr bwMode="auto">
                  <a:xfrm>
                    <a:off x="4923" y="1623"/>
                    <a:ext cx="127" cy="305"/>
                  </a:xfrm>
                  <a:custGeom>
                    <a:avLst/>
                    <a:gdLst>
                      <a:gd name="T0" fmla="*/ 0 w 127"/>
                      <a:gd name="T1" fmla="*/ 220 h 305"/>
                      <a:gd name="T2" fmla="*/ 0 w 127"/>
                      <a:gd name="T3" fmla="*/ 220 h 305"/>
                      <a:gd name="T4" fmla="*/ 8 w 127"/>
                      <a:gd name="T5" fmla="*/ 212 h 305"/>
                      <a:gd name="T6" fmla="*/ 8 w 127"/>
                      <a:gd name="T7" fmla="*/ 203 h 305"/>
                      <a:gd name="T8" fmla="*/ 25 w 127"/>
                      <a:gd name="T9" fmla="*/ 203 h 305"/>
                      <a:gd name="T10" fmla="*/ 34 w 127"/>
                      <a:gd name="T11" fmla="*/ 195 h 305"/>
                      <a:gd name="T12" fmla="*/ 25 w 127"/>
                      <a:gd name="T13" fmla="*/ 186 h 305"/>
                      <a:gd name="T14" fmla="*/ 34 w 127"/>
                      <a:gd name="T15" fmla="*/ 186 h 305"/>
                      <a:gd name="T16" fmla="*/ 34 w 127"/>
                      <a:gd name="T17" fmla="*/ 186 h 305"/>
                      <a:gd name="T18" fmla="*/ 42 w 127"/>
                      <a:gd name="T19" fmla="*/ 178 h 305"/>
                      <a:gd name="T20" fmla="*/ 50 w 127"/>
                      <a:gd name="T21" fmla="*/ 169 h 305"/>
                      <a:gd name="T22" fmla="*/ 59 w 127"/>
                      <a:gd name="T23" fmla="*/ 161 h 305"/>
                      <a:gd name="T24" fmla="*/ 59 w 127"/>
                      <a:gd name="T25" fmla="*/ 152 h 305"/>
                      <a:gd name="T26" fmla="*/ 42 w 127"/>
                      <a:gd name="T27" fmla="*/ 135 h 305"/>
                      <a:gd name="T28" fmla="*/ 34 w 127"/>
                      <a:gd name="T29" fmla="*/ 135 h 305"/>
                      <a:gd name="T30" fmla="*/ 34 w 127"/>
                      <a:gd name="T31" fmla="*/ 127 h 305"/>
                      <a:gd name="T32" fmla="*/ 25 w 127"/>
                      <a:gd name="T33" fmla="*/ 127 h 305"/>
                      <a:gd name="T34" fmla="*/ 17 w 127"/>
                      <a:gd name="T35" fmla="*/ 127 h 305"/>
                      <a:gd name="T36" fmla="*/ 17 w 127"/>
                      <a:gd name="T37" fmla="*/ 110 h 305"/>
                      <a:gd name="T38" fmla="*/ 8 w 127"/>
                      <a:gd name="T39" fmla="*/ 110 h 305"/>
                      <a:gd name="T40" fmla="*/ 8 w 127"/>
                      <a:gd name="T41" fmla="*/ 110 h 305"/>
                      <a:gd name="T42" fmla="*/ 0 w 127"/>
                      <a:gd name="T43" fmla="*/ 101 h 305"/>
                      <a:gd name="T44" fmla="*/ 8 w 127"/>
                      <a:gd name="T45" fmla="*/ 101 h 305"/>
                      <a:gd name="T46" fmla="*/ 0 w 127"/>
                      <a:gd name="T47" fmla="*/ 93 h 305"/>
                      <a:gd name="T48" fmla="*/ 0 w 127"/>
                      <a:gd name="T49" fmla="*/ 85 h 305"/>
                      <a:gd name="T50" fmla="*/ 8 w 127"/>
                      <a:gd name="T51" fmla="*/ 85 h 305"/>
                      <a:gd name="T52" fmla="*/ 8 w 127"/>
                      <a:gd name="T53" fmla="*/ 76 h 305"/>
                      <a:gd name="T54" fmla="*/ 8 w 127"/>
                      <a:gd name="T55" fmla="*/ 68 h 305"/>
                      <a:gd name="T56" fmla="*/ 8 w 127"/>
                      <a:gd name="T57" fmla="*/ 68 h 305"/>
                      <a:gd name="T58" fmla="*/ 0 w 127"/>
                      <a:gd name="T59" fmla="*/ 59 h 305"/>
                      <a:gd name="T60" fmla="*/ 8 w 127"/>
                      <a:gd name="T61" fmla="*/ 51 h 305"/>
                      <a:gd name="T62" fmla="*/ 8 w 127"/>
                      <a:gd name="T63" fmla="*/ 42 h 305"/>
                      <a:gd name="T64" fmla="*/ 8 w 127"/>
                      <a:gd name="T65" fmla="*/ 42 h 305"/>
                      <a:gd name="T66" fmla="*/ 17 w 127"/>
                      <a:gd name="T67" fmla="*/ 42 h 305"/>
                      <a:gd name="T68" fmla="*/ 17 w 127"/>
                      <a:gd name="T69" fmla="*/ 25 h 305"/>
                      <a:gd name="T70" fmla="*/ 17 w 127"/>
                      <a:gd name="T71" fmla="*/ 17 h 305"/>
                      <a:gd name="T72" fmla="*/ 25 w 127"/>
                      <a:gd name="T73" fmla="*/ 8 h 305"/>
                      <a:gd name="T74" fmla="*/ 67 w 127"/>
                      <a:gd name="T75" fmla="*/ 17 h 305"/>
                      <a:gd name="T76" fmla="*/ 84 w 127"/>
                      <a:gd name="T77" fmla="*/ 17 h 305"/>
                      <a:gd name="T78" fmla="*/ 118 w 127"/>
                      <a:gd name="T79" fmla="*/ 34 h 305"/>
                      <a:gd name="T80" fmla="*/ 118 w 127"/>
                      <a:gd name="T81" fmla="*/ 42 h 305"/>
                      <a:gd name="T82" fmla="*/ 110 w 127"/>
                      <a:gd name="T83" fmla="*/ 68 h 305"/>
                      <a:gd name="T84" fmla="*/ 101 w 127"/>
                      <a:gd name="T85" fmla="*/ 76 h 305"/>
                      <a:gd name="T86" fmla="*/ 101 w 127"/>
                      <a:gd name="T87" fmla="*/ 76 h 305"/>
                      <a:gd name="T88" fmla="*/ 93 w 127"/>
                      <a:gd name="T89" fmla="*/ 101 h 305"/>
                      <a:gd name="T90" fmla="*/ 101 w 127"/>
                      <a:gd name="T91" fmla="*/ 110 h 305"/>
                      <a:gd name="T92" fmla="*/ 127 w 127"/>
                      <a:gd name="T93" fmla="*/ 118 h 305"/>
                      <a:gd name="T94" fmla="*/ 127 w 127"/>
                      <a:gd name="T95" fmla="*/ 144 h 305"/>
                      <a:gd name="T96" fmla="*/ 127 w 127"/>
                      <a:gd name="T97" fmla="*/ 144 h 305"/>
                      <a:gd name="T98" fmla="*/ 118 w 127"/>
                      <a:gd name="T99" fmla="*/ 152 h 305"/>
                      <a:gd name="T100" fmla="*/ 127 w 127"/>
                      <a:gd name="T101" fmla="*/ 178 h 305"/>
                      <a:gd name="T102" fmla="*/ 127 w 127"/>
                      <a:gd name="T103" fmla="*/ 212 h 305"/>
                      <a:gd name="T104" fmla="*/ 118 w 127"/>
                      <a:gd name="T105" fmla="*/ 220 h 305"/>
                      <a:gd name="T106" fmla="*/ 110 w 127"/>
                      <a:gd name="T107" fmla="*/ 229 h 305"/>
                      <a:gd name="T108" fmla="*/ 110 w 127"/>
                      <a:gd name="T109" fmla="*/ 246 h 305"/>
                      <a:gd name="T110" fmla="*/ 93 w 127"/>
                      <a:gd name="T111" fmla="*/ 262 h 305"/>
                      <a:gd name="T112" fmla="*/ 84 w 127"/>
                      <a:gd name="T113" fmla="*/ 296 h 305"/>
                      <a:gd name="T114" fmla="*/ 84 w 127"/>
                      <a:gd name="T115" fmla="*/ 305 h 305"/>
                      <a:gd name="T116" fmla="*/ 76 w 127"/>
                      <a:gd name="T117" fmla="*/ 288 h 305"/>
                      <a:gd name="T118" fmla="*/ 59 w 127"/>
                      <a:gd name="T119" fmla="*/ 279 h 305"/>
                      <a:gd name="T120" fmla="*/ 17 w 127"/>
                      <a:gd name="T121" fmla="*/ 262 h 305"/>
                      <a:gd name="T122" fmla="*/ 0 w 127"/>
                      <a:gd name="T123" fmla="*/ 246 h 305"/>
                      <a:gd name="T124" fmla="*/ 0 w 127"/>
                      <a:gd name="T125" fmla="*/ 229 h 305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  <a:gd name="T189" fmla="*/ 0 w 127"/>
                      <a:gd name="T190" fmla="*/ 0 h 305"/>
                      <a:gd name="T191" fmla="*/ 127 w 127"/>
                      <a:gd name="T192" fmla="*/ 305 h 305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T189" t="T190" r="T191" b="T192"/>
                    <a:pathLst>
                      <a:path w="127" h="305">
                        <a:moveTo>
                          <a:pt x="0" y="229"/>
                        </a:moveTo>
                        <a:lnTo>
                          <a:pt x="0" y="220"/>
                        </a:lnTo>
                        <a:lnTo>
                          <a:pt x="8" y="212"/>
                        </a:lnTo>
                        <a:lnTo>
                          <a:pt x="8" y="203"/>
                        </a:lnTo>
                        <a:lnTo>
                          <a:pt x="17" y="203"/>
                        </a:lnTo>
                        <a:lnTo>
                          <a:pt x="25" y="203"/>
                        </a:lnTo>
                        <a:lnTo>
                          <a:pt x="25" y="195"/>
                        </a:lnTo>
                        <a:lnTo>
                          <a:pt x="34" y="195"/>
                        </a:lnTo>
                        <a:lnTo>
                          <a:pt x="25" y="186"/>
                        </a:lnTo>
                        <a:lnTo>
                          <a:pt x="34" y="186"/>
                        </a:lnTo>
                        <a:lnTo>
                          <a:pt x="34" y="178"/>
                        </a:lnTo>
                        <a:lnTo>
                          <a:pt x="42" y="178"/>
                        </a:lnTo>
                        <a:lnTo>
                          <a:pt x="42" y="169"/>
                        </a:lnTo>
                        <a:lnTo>
                          <a:pt x="50" y="169"/>
                        </a:lnTo>
                        <a:lnTo>
                          <a:pt x="50" y="161"/>
                        </a:lnTo>
                        <a:lnTo>
                          <a:pt x="59" y="161"/>
                        </a:lnTo>
                        <a:lnTo>
                          <a:pt x="59" y="152"/>
                        </a:lnTo>
                        <a:lnTo>
                          <a:pt x="50" y="144"/>
                        </a:lnTo>
                        <a:lnTo>
                          <a:pt x="42" y="135"/>
                        </a:lnTo>
                        <a:lnTo>
                          <a:pt x="34" y="135"/>
                        </a:lnTo>
                        <a:lnTo>
                          <a:pt x="34" y="127"/>
                        </a:lnTo>
                        <a:lnTo>
                          <a:pt x="25" y="127"/>
                        </a:lnTo>
                        <a:lnTo>
                          <a:pt x="17" y="127"/>
                        </a:lnTo>
                        <a:lnTo>
                          <a:pt x="17" y="118"/>
                        </a:lnTo>
                        <a:lnTo>
                          <a:pt x="17" y="110"/>
                        </a:lnTo>
                        <a:lnTo>
                          <a:pt x="8" y="110"/>
                        </a:lnTo>
                        <a:lnTo>
                          <a:pt x="0" y="101"/>
                        </a:lnTo>
                        <a:lnTo>
                          <a:pt x="8" y="101"/>
                        </a:lnTo>
                        <a:lnTo>
                          <a:pt x="0" y="93"/>
                        </a:lnTo>
                        <a:lnTo>
                          <a:pt x="0" y="85"/>
                        </a:lnTo>
                        <a:lnTo>
                          <a:pt x="8" y="85"/>
                        </a:lnTo>
                        <a:lnTo>
                          <a:pt x="8" y="76"/>
                        </a:lnTo>
                        <a:lnTo>
                          <a:pt x="8" y="68"/>
                        </a:lnTo>
                        <a:lnTo>
                          <a:pt x="0" y="59"/>
                        </a:lnTo>
                        <a:lnTo>
                          <a:pt x="8" y="51"/>
                        </a:lnTo>
                        <a:lnTo>
                          <a:pt x="8" y="42"/>
                        </a:lnTo>
                        <a:lnTo>
                          <a:pt x="17" y="42"/>
                        </a:lnTo>
                        <a:lnTo>
                          <a:pt x="8" y="42"/>
                        </a:lnTo>
                        <a:lnTo>
                          <a:pt x="17" y="42"/>
                        </a:lnTo>
                        <a:lnTo>
                          <a:pt x="17" y="34"/>
                        </a:lnTo>
                        <a:lnTo>
                          <a:pt x="17" y="25"/>
                        </a:lnTo>
                        <a:lnTo>
                          <a:pt x="17" y="17"/>
                        </a:lnTo>
                        <a:lnTo>
                          <a:pt x="25" y="8"/>
                        </a:lnTo>
                        <a:lnTo>
                          <a:pt x="34" y="0"/>
                        </a:lnTo>
                        <a:lnTo>
                          <a:pt x="67" y="17"/>
                        </a:lnTo>
                        <a:lnTo>
                          <a:pt x="76" y="17"/>
                        </a:lnTo>
                        <a:lnTo>
                          <a:pt x="84" y="17"/>
                        </a:lnTo>
                        <a:lnTo>
                          <a:pt x="118" y="25"/>
                        </a:lnTo>
                        <a:lnTo>
                          <a:pt x="118" y="34"/>
                        </a:lnTo>
                        <a:lnTo>
                          <a:pt x="118" y="42"/>
                        </a:lnTo>
                        <a:lnTo>
                          <a:pt x="110" y="59"/>
                        </a:lnTo>
                        <a:lnTo>
                          <a:pt x="110" y="68"/>
                        </a:lnTo>
                        <a:lnTo>
                          <a:pt x="101" y="76"/>
                        </a:lnTo>
                        <a:lnTo>
                          <a:pt x="101" y="68"/>
                        </a:lnTo>
                        <a:lnTo>
                          <a:pt x="101" y="76"/>
                        </a:lnTo>
                        <a:lnTo>
                          <a:pt x="101" y="85"/>
                        </a:lnTo>
                        <a:lnTo>
                          <a:pt x="93" y="101"/>
                        </a:lnTo>
                        <a:lnTo>
                          <a:pt x="101" y="110"/>
                        </a:lnTo>
                        <a:lnTo>
                          <a:pt x="110" y="101"/>
                        </a:lnTo>
                        <a:lnTo>
                          <a:pt x="127" y="118"/>
                        </a:lnTo>
                        <a:lnTo>
                          <a:pt x="127" y="144"/>
                        </a:lnTo>
                        <a:lnTo>
                          <a:pt x="127" y="152"/>
                        </a:lnTo>
                        <a:lnTo>
                          <a:pt x="118" y="152"/>
                        </a:lnTo>
                        <a:lnTo>
                          <a:pt x="127" y="152"/>
                        </a:lnTo>
                        <a:lnTo>
                          <a:pt x="127" y="178"/>
                        </a:lnTo>
                        <a:lnTo>
                          <a:pt x="127" y="195"/>
                        </a:lnTo>
                        <a:lnTo>
                          <a:pt x="127" y="212"/>
                        </a:lnTo>
                        <a:lnTo>
                          <a:pt x="118" y="220"/>
                        </a:lnTo>
                        <a:lnTo>
                          <a:pt x="110" y="220"/>
                        </a:lnTo>
                        <a:lnTo>
                          <a:pt x="110" y="229"/>
                        </a:lnTo>
                        <a:lnTo>
                          <a:pt x="110" y="237"/>
                        </a:lnTo>
                        <a:lnTo>
                          <a:pt x="110" y="246"/>
                        </a:lnTo>
                        <a:lnTo>
                          <a:pt x="93" y="262"/>
                        </a:lnTo>
                        <a:lnTo>
                          <a:pt x="101" y="262"/>
                        </a:lnTo>
                        <a:lnTo>
                          <a:pt x="84" y="296"/>
                        </a:lnTo>
                        <a:lnTo>
                          <a:pt x="84" y="305"/>
                        </a:lnTo>
                        <a:lnTo>
                          <a:pt x="76" y="305"/>
                        </a:lnTo>
                        <a:lnTo>
                          <a:pt x="76" y="288"/>
                        </a:lnTo>
                        <a:lnTo>
                          <a:pt x="67" y="279"/>
                        </a:lnTo>
                        <a:lnTo>
                          <a:pt x="59" y="279"/>
                        </a:lnTo>
                        <a:lnTo>
                          <a:pt x="50" y="288"/>
                        </a:lnTo>
                        <a:lnTo>
                          <a:pt x="17" y="262"/>
                        </a:lnTo>
                        <a:lnTo>
                          <a:pt x="0" y="254"/>
                        </a:lnTo>
                        <a:lnTo>
                          <a:pt x="0" y="246"/>
                        </a:lnTo>
                        <a:lnTo>
                          <a:pt x="0" y="237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11" name="Freeform 105"/>
                  <p:cNvSpPr>
                    <a:spLocks/>
                  </p:cNvSpPr>
                  <p:nvPr/>
                </p:nvSpPr>
                <p:spPr bwMode="auto">
                  <a:xfrm>
                    <a:off x="3725" y="1741"/>
                    <a:ext cx="314" cy="543"/>
                  </a:xfrm>
                  <a:custGeom>
                    <a:avLst/>
                    <a:gdLst>
                      <a:gd name="T0" fmla="*/ 170 w 314"/>
                      <a:gd name="T1" fmla="*/ 475 h 543"/>
                      <a:gd name="T2" fmla="*/ 161 w 314"/>
                      <a:gd name="T3" fmla="*/ 483 h 543"/>
                      <a:gd name="T4" fmla="*/ 161 w 314"/>
                      <a:gd name="T5" fmla="*/ 492 h 543"/>
                      <a:gd name="T6" fmla="*/ 153 w 314"/>
                      <a:gd name="T7" fmla="*/ 500 h 543"/>
                      <a:gd name="T8" fmla="*/ 144 w 314"/>
                      <a:gd name="T9" fmla="*/ 517 h 543"/>
                      <a:gd name="T10" fmla="*/ 144 w 314"/>
                      <a:gd name="T11" fmla="*/ 509 h 543"/>
                      <a:gd name="T12" fmla="*/ 127 w 314"/>
                      <a:gd name="T13" fmla="*/ 500 h 543"/>
                      <a:gd name="T14" fmla="*/ 102 w 314"/>
                      <a:gd name="T15" fmla="*/ 509 h 543"/>
                      <a:gd name="T16" fmla="*/ 93 w 314"/>
                      <a:gd name="T17" fmla="*/ 526 h 543"/>
                      <a:gd name="T18" fmla="*/ 68 w 314"/>
                      <a:gd name="T19" fmla="*/ 517 h 543"/>
                      <a:gd name="T20" fmla="*/ 51 w 314"/>
                      <a:gd name="T21" fmla="*/ 517 h 543"/>
                      <a:gd name="T22" fmla="*/ 43 w 314"/>
                      <a:gd name="T23" fmla="*/ 517 h 543"/>
                      <a:gd name="T24" fmla="*/ 26 w 314"/>
                      <a:gd name="T25" fmla="*/ 526 h 543"/>
                      <a:gd name="T26" fmla="*/ 17 w 314"/>
                      <a:gd name="T27" fmla="*/ 534 h 543"/>
                      <a:gd name="T28" fmla="*/ 9 w 314"/>
                      <a:gd name="T29" fmla="*/ 534 h 543"/>
                      <a:gd name="T30" fmla="*/ 0 w 314"/>
                      <a:gd name="T31" fmla="*/ 526 h 543"/>
                      <a:gd name="T32" fmla="*/ 9 w 314"/>
                      <a:gd name="T33" fmla="*/ 517 h 543"/>
                      <a:gd name="T34" fmla="*/ 0 w 314"/>
                      <a:gd name="T35" fmla="*/ 517 h 543"/>
                      <a:gd name="T36" fmla="*/ 0 w 314"/>
                      <a:gd name="T37" fmla="*/ 509 h 543"/>
                      <a:gd name="T38" fmla="*/ 0 w 314"/>
                      <a:gd name="T39" fmla="*/ 500 h 543"/>
                      <a:gd name="T40" fmla="*/ 9 w 314"/>
                      <a:gd name="T41" fmla="*/ 483 h 543"/>
                      <a:gd name="T42" fmla="*/ 9 w 314"/>
                      <a:gd name="T43" fmla="*/ 475 h 543"/>
                      <a:gd name="T44" fmla="*/ 17 w 314"/>
                      <a:gd name="T45" fmla="*/ 475 h 543"/>
                      <a:gd name="T46" fmla="*/ 26 w 314"/>
                      <a:gd name="T47" fmla="*/ 450 h 543"/>
                      <a:gd name="T48" fmla="*/ 34 w 314"/>
                      <a:gd name="T49" fmla="*/ 441 h 543"/>
                      <a:gd name="T50" fmla="*/ 34 w 314"/>
                      <a:gd name="T51" fmla="*/ 424 h 543"/>
                      <a:gd name="T52" fmla="*/ 51 w 314"/>
                      <a:gd name="T53" fmla="*/ 407 h 543"/>
                      <a:gd name="T54" fmla="*/ 43 w 314"/>
                      <a:gd name="T55" fmla="*/ 390 h 543"/>
                      <a:gd name="T56" fmla="*/ 34 w 314"/>
                      <a:gd name="T57" fmla="*/ 382 h 543"/>
                      <a:gd name="T58" fmla="*/ 26 w 314"/>
                      <a:gd name="T59" fmla="*/ 365 h 543"/>
                      <a:gd name="T60" fmla="*/ 34 w 314"/>
                      <a:gd name="T61" fmla="*/ 356 h 543"/>
                      <a:gd name="T62" fmla="*/ 34 w 314"/>
                      <a:gd name="T63" fmla="*/ 339 h 543"/>
                      <a:gd name="T64" fmla="*/ 34 w 314"/>
                      <a:gd name="T65" fmla="*/ 297 h 543"/>
                      <a:gd name="T66" fmla="*/ 26 w 314"/>
                      <a:gd name="T67" fmla="*/ 153 h 543"/>
                      <a:gd name="T68" fmla="*/ 9 w 314"/>
                      <a:gd name="T69" fmla="*/ 26 h 543"/>
                      <a:gd name="T70" fmla="*/ 43 w 314"/>
                      <a:gd name="T71" fmla="*/ 34 h 543"/>
                      <a:gd name="T72" fmla="*/ 153 w 314"/>
                      <a:gd name="T73" fmla="*/ 9 h 543"/>
                      <a:gd name="T74" fmla="*/ 263 w 314"/>
                      <a:gd name="T75" fmla="*/ 0 h 543"/>
                      <a:gd name="T76" fmla="*/ 280 w 314"/>
                      <a:gd name="T77" fmla="*/ 60 h 543"/>
                      <a:gd name="T78" fmla="*/ 289 w 314"/>
                      <a:gd name="T79" fmla="*/ 144 h 543"/>
                      <a:gd name="T80" fmla="*/ 297 w 314"/>
                      <a:gd name="T81" fmla="*/ 255 h 543"/>
                      <a:gd name="T82" fmla="*/ 306 w 314"/>
                      <a:gd name="T83" fmla="*/ 339 h 543"/>
                      <a:gd name="T84" fmla="*/ 306 w 314"/>
                      <a:gd name="T85" fmla="*/ 348 h 543"/>
                      <a:gd name="T86" fmla="*/ 306 w 314"/>
                      <a:gd name="T87" fmla="*/ 365 h 543"/>
                      <a:gd name="T88" fmla="*/ 314 w 314"/>
                      <a:gd name="T89" fmla="*/ 373 h 543"/>
                      <a:gd name="T90" fmla="*/ 280 w 314"/>
                      <a:gd name="T91" fmla="*/ 390 h 543"/>
                      <a:gd name="T92" fmla="*/ 255 w 314"/>
                      <a:gd name="T93" fmla="*/ 390 h 543"/>
                      <a:gd name="T94" fmla="*/ 255 w 314"/>
                      <a:gd name="T95" fmla="*/ 416 h 543"/>
                      <a:gd name="T96" fmla="*/ 238 w 314"/>
                      <a:gd name="T97" fmla="*/ 450 h 543"/>
                      <a:gd name="T98" fmla="*/ 221 w 314"/>
                      <a:gd name="T99" fmla="*/ 458 h 543"/>
                      <a:gd name="T100" fmla="*/ 204 w 314"/>
                      <a:gd name="T101" fmla="*/ 492 h 543"/>
                      <a:gd name="T102" fmla="*/ 178 w 314"/>
                      <a:gd name="T103" fmla="*/ 492 h 543"/>
                      <a:gd name="T104" fmla="*/ 170 w 314"/>
                      <a:gd name="T105" fmla="*/ 475 h 543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w 314"/>
                      <a:gd name="T160" fmla="*/ 0 h 543"/>
                      <a:gd name="T161" fmla="*/ 314 w 314"/>
                      <a:gd name="T162" fmla="*/ 543 h 543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T159" t="T160" r="T161" b="T162"/>
                    <a:pathLst>
                      <a:path w="314" h="543">
                        <a:moveTo>
                          <a:pt x="170" y="475"/>
                        </a:moveTo>
                        <a:lnTo>
                          <a:pt x="170" y="466"/>
                        </a:lnTo>
                        <a:lnTo>
                          <a:pt x="161" y="466"/>
                        </a:lnTo>
                        <a:lnTo>
                          <a:pt x="161" y="475"/>
                        </a:lnTo>
                        <a:lnTo>
                          <a:pt x="170" y="475"/>
                        </a:lnTo>
                        <a:lnTo>
                          <a:pt x="161" y="483"/>
                        </a:lnTo>
                        <a:lnTo>
                          <a:pt x="161" y="492"/>
                        </a:lnTo>
                        <a:lnTo>
                          <a:pt x="153" y="492"/>
                        </a:lnTo>
                        <a:lnTo>
                          <a:pt x="153" y="500"/>
                        </a:lnTo>
                        <a:lnTo>
                          <a:pt x="153" y="509"/>
                        </a:lnTo>
                        <a:lnTo>
                          <a:pt x="144" y="509"/>
                        </a:lnTo>
                        <a:lnTo>
                          <a:pt x="144" y="517"/>
                        </a:lnTo>
                        <a:lnTo>
                          <a:pt x="144" y="509"/>
                        </a:lnTo>
                        <a:lnTo>
                          <a:pt x="136" y="509"/>
                        </a:lnTo>
                        <a:lnTo>
                          <a:pt x="127" y="500"/>
                        </a:lnTo>
                        <a:lnTo>
                          <a:pt x="119" y="500"/>
                        </a:lnTo>
                        <a:lnTo>
                          <a:pt x="119" y="509"/>
                        </a:lnTo>
                        <a:lnTo>
                          <a:pt x="110" y="509"/>
                        </a:lnTo>
                        <a:lnTo>
                          <a:pt x="102" y="509"/>
                        </a:lnTo>
                        <a:lnTo>
                          <a:pt x="102" y="517"/>
                        </a:lnTo>
                        <a:lnTo>
                          <a:pt x="102" y="526"/>
                        </a:lnTo>
                        <a:lnTo>
                          <a:pt x="93" y="526"/>
                        </a:lnTo>
                        <a:lnTo>
                          <a:pt x="85" y="526"/>
                        </a:lnTo>
                        <a:lnTo>
                          <a:pt x="85" y="517"/>
                        </a:lnTo>
                        <a:lnTo>
                          <a:pt x="76" y="517"/>
                        </a:lnTo>
                        <a:lnTo>
                          <a:pt x="68" y="517"/>
                        </a:lnTo>
                        <a:lnTo>
                          <a:pt x="59" y="517"/>
                        </a:lnTo>
                        <a:lnTo>
                          <a:pt x="43" y="509"/>
                        </a:lnTo>
                        <a:lnTo>
                          <a:pt x="43" y="517"/>
                        </a:lnTo>
                        <a:lnTo>
                          <a:pt x="51" y="517"/>
                        </a:lnTo>
                        <a:lnTo>
                          <a:pt x="51" y="526"/>
                        </a:lnTo>
                        <a:lnTo>
                          <a:pt x="43" y="526"/>
                        </a:lnTo>
                        <a:lnTo>
                          <a:pt x="43" y="517"/>
                        </a:lnTo>
                        <a:lnTo>
                          <a:pt x="34" y="517"/>
                        </a:lnTo>
                        <a:lnTo>
                          <a:pt x="26" y="526"/>
                        </a:lnTo>
                        <a:lnTo>
                          <a:pt x="17" y="517"/>
                        </a:lnTo>
                        <a:lnTo>
                          <a:pt x="17" y="526"/>
                        </a:lnTo>
                        <a:lnTo>
                          <a:pt x="17" y="534"/>
                        </a:lnTo>
                        <a:lnTo>
                          <a:pt x="17" y="543"/>
                        </a:lnTo>
                        <a:lnTo>
                          <a:pt x="9" y="534"/>
                        </a:lnTo>
                        <a:lnTo>
                          <a:pt x="0" y="534"/>
                        </a:lnTo>
                        <a:lnTo>
                          <a:pt x="9" y="534"/>
                        </a:lnTo>
                        <a:lnTo>
                          <a:pt x="0" y="526"/>
                        </a:lnTo>
                        <a:lnTo>
                          <a:pt x="9" y="526"/>
                        </a:lnTo>
                        <a:lnTo>
                          <a:pt x="9" y="517"/>
                        </a:lnTo>
                        <a:lnTo>
                          <a:pt x="0" y="517"/>
                        </a:lnTo>
                        <a:lnTo>
                          <a:pt x="9" y="517"/>
                        </a:lnTo>
                        <a:lnTo>
                          <a:pt x="0" y="509"/>
                        </a:lnTo>
                        <a:lnTo>
                          <a:pt x="0" y="500"/>
                        </a:lnTo>
                        <a:lnTo>
                          <a:pt x="9" y="500"/>
                        </a:lnTo>
                        <a:lnTo>
                          <a:pt x="0" y="500"/>
                        </a:lnTo>
                        <a:lnTo>
                          <a:pt x="9" y="492"/>
                        </a:lnTo>
                        <a:lnTo>
                          <a:pt x="9" y="483"/>
                        </a:lnTo>
                        <a:lnTo>
                          <a:pt x="9" y="475"/>
                        </a:lnTo>
                        <a:lnTo>
                          <a:pt x="9" y="466"/>
                        </a:lnTo>
                        <a:lnTo>
                          <a:pt x="9" y="475"/>
                        </a:lnTo>
                        <a:lnTo>
                          <a:pt x="17" y="466"/>
                        </a:lnTo>
                        <a:lnTo>
                          <a:pt x="17" y="475"/>
                        </a:lnTo>
                        <a:lnTo>
                          <a:pt x="17" y="466"/>
                        </a:lnTo>
                        <a:lnTo>
                          <a:pt x="26" y="458"/>
                        </a:lnTo>
                        <a:lnTo>
                          <a:pt x="26" y="450"/>
                        </a:lnTo>
                        <a:lnTo>
                          <a:pt x="34" y="450"/>
                        </a:lnTo>
                        <a:lnTo>
                          <a:pt x="34" y="441"/>
                        </a:lnTo>
                        <a:lnTo>
                          <a:pt x="34" y="433"/>
                        </a:lnTo>
                        <a:lnTo>
                          <a:pt x="34" y="424"/>
                        </a:lnTo>
                        <a:lnTo>
                          <a:pt x="43" y="424"/>
                        </a:lnTo>
                        <a:lnTo>
                          <a:pt x="43" y="416"/>
                        </a:lnTo>
                        <a:lnTo>
                          <a:pt x="51" y="407"/>
                        </a:lnTo>
                        <a:lnTo>
                          <a:pt x="43" y="407"/>
                        </a:lnTo>
                        <a:lnTo>
                          <a:pt x="43" y="399"/>
                        </a:lnTo>
                        <a:lnTo>
                          <a:pt x="43" y="390"/>
                        </a:lnTo>
                        <a:lnTo>
                          <a:pt x="43" y="382"/>
                        </a:lnTo>
                        <a:lnTo>
                          <a:pt x="34" y="382"/>
                        </a:lnTo>
                        <a:lnTo>
                          <a:pt x="34" y="373"/>
                        </a:lnTo>
                        <a:lnTo>
                          <a:pt x="34" y="365"/>
                        </a:lnTo>
                        <a:lnTo>
                          <a:pt x="26" y="365"/>
                        </a:lnTo>
                        <a:lnTo>
                          <a:pt x="26" y="356"/>
                        </a:lnTo>
                        <a:lnTo>
                          <a:pt x="34" y="356"/>
                        </a:lnTo>
                        <a:lnTo>
                          <a:pt x="34" y="348"/>
                        </a:lnTo>
                        <a:lnTo>
                          <a:pt x="34" y="339"/>
                        </a:lnTo>
                        <a:lnTo>
                          <a:pt x="26" y="339"/>
                        </a:lnTo>
                        <a:lnTo>
                          <a:pt x="34" y="331"/>
                        </a:lnTo>
                        <a:lnTo>
                          <a:pt x="34" y="314"/>
                        </a:lnTo>
                        <a:lnTo>
                          <a:pt x="34" y="297"/>
                        </a:lnTo>
                        <a:lnTo>
                          <a:pt x="34" y="263"/>
                        </a:lnTo>
                        <a:lnTo>
                          <a:pt x="26" y="229"/>
                        </a:lnTo>
                        <a:lnTo>
                          <a:pt x="26" y="187"/>
                        </a:lnTo>
                        <a:lnTo>
                          <a:pt x="26" y="153"/>
                        </a:lnTo>
                        <a:lnTo>
                          <a:pt x="17" y="119"/>
                        </a:lnTo>
                        <a:lnTo>
                          <a:pt x="17" y="102"/>
                        </a:lnTo>
                        <a:lnTo>
                          <a:pt x="17" y="85"/>
                        </a:lnTo>
                        <a:lnTo>
                          <a:pt x="17" y="60"/>
                        </a:lnTo>
                        <a:lnTo>
                          <a:pt x="9" y="26"/>
                        </a:lnTo>
                        <a:lnTo>
                          <a:pt x="17" y="34"/>
                        </a:lnTo>
                        <a:lnTo>
                          <a:pt x="26" y="34"/>
                        </a:lnTo>
                        <a:lnTo>
                          <a:pt x="17" y="34"/>
                        </a:lnTo>
                        <a:lnTo>
                          <a:pt x="26" y="34"/>
                        </a:lnTo>
                        <a:lnTo>
                          <a:pt x="43" y="34"/>
                        </a:lnTo>
                        <a:lnTo>
                          <a:pt x="68" y="26"/>
                        </a:lnTo>
                        <a:lnTo>
                          <a:pt x="76" y="17"/>
                        </a:lnTo>
                        <a:lnTo>
                          <a:pt x="102" y="17"/>
                        </a:lnTo>
                        <a:lnTo>
                          <a:pt x="136" y="9"/>
                        </a:lnTo>
                        <a:lnTo>
                          <a:pt x="153" y="9"/>
                        </a:lnTo>
                        <a:lnTo>
                          <a:pt x="178" y="9"/>
                        </a:lnTo>
                        <a:lnTo>
                          <a:pt x="187" y="9"/>
                        </a:lnTo>
                        <a:lnTo>
                          <a:pt x="221" y="0"/>
                        </a:lnTo>
                        <a:lnTo>
                          <a:pt x="229" y="0"/>
                        </a:lnTo>
                        <a:lnTo>
                          <a:pt x="263" y="0"/>
                        </a:lnTo>
                        <a:lnTo>
                          <a:pt x="272" y="0"/>
                        </a:lnTo>
                        <a:lnTo>
                          <a:pt x="272" y="26"/>
                        </a:lnTo>
                        <a:lnTo>
                          <a:pt x="272" y="43"/>
                        </a:lnTo>
                        <a:lnTo>
                          <a:pt x="280" y="60"/>
                        </a:lnTo>
                        <a:lnTo>
                          <a:pt x="280" y="94"/>
                        </a:lnTo>
                        <a:lnTo>
                          <a:pt x="280" y="102"/>
                        </a:lnTo>
                        <a:lnTo>
                          <a:pt x="289" y="128"/>
                        </a:lnTo>
                        <a:lnTo>
                          <a:pt x="289" y="144"/>
                        </a:lnTo>
                        <a:lnTo>
                          <a:pt x="289" y="178"/>
                        </a:lnTo>
                        <a:lnTo>
                          <a:pt x="297" y="221"/>
                        </a:lnTo>
                        <a:lnTo>
                          <a:pt x="297" y="229"/>
                        </a:lnTo>
                        <a:lnTo>
                          <a:pt x="297" y="255"/>
                        </a:lnTo>
                        <a:lnTo>
                          <a:pt x="297" y="280"/>
                        </a:lnTo>
                        <a:lnTo>
                          <a:pt x="306" y="280"/>
                        </a:lnTo>
                        <a:lnTo>
                          <a:pt x="306" y="314"/>
                        </a:lnTo>
                        <a:lnTo>
                          <a:pt x="306" y="339"/>
                        </a:lnTo>
                        <a:lnTo>
                          <a:pt x="297" y="339"/>
                        </a:lnTo>
                        <a:lnTo>
                          <a:pt x="297" y="348"/>
                        </a:lnTo>
                        <a:lnTo>
                          <a:pt x="306" y="348"/>
                        </a:lnTo>
                        <a:lnTo>
                          <a:pt x="306" y="356"/>
                        </a:lnTo>
                        <a:lnTo>
                          <a:pt x="306" y="365"/>
                        </a:lnTo>
                        <a:lnTo>
                          <a:pt x="314" y="365"/>
                        </a:lnTo>
                        <a:lnTo>
                          <a:pt x="314" y="373"/>
                        </a:lnTo>
                        <a:lnTo>
                          <a:pt x="297" y="382"/>
                        </a:lnTo>
                        <a:lnTo>
                          <a:pt x="289" y="382"/>
                        </a:lnTo>
                        <a:lnTo>
                          <a:pt x="280" y="390"/>
                        </a:lnTo>
                        <a:lnTo>
                          <a:pt x="272" y="390"/>
                        </a:lnTo>
                        <a:lnTo>
                          <a:pt x="263" y="390"/>
                        </a:lnTo>
                        <a:lnTo>
                          <a:pt x="255" y="390"/>
                        </a:lnTo>
                        <a:lnTo>
                          <a:pt x="255" y="399"/>
                        </a:lnTo>
                        <a:lnTo>
                          <a:pt x="255" y="407"/>
                        </a:lnTo>
                        <a:lnTo>
                          <a:pt x="255" y="416"/>
                        </a:lnTo>
                        <a:lnTo>
                          <a:pt x="246" y="424"/>
                        </a:lnTo>
                        <a:lnTo>
                          <a:pt x="238" y="433"/>
                        </a:lnTo>
                        <a:lnTo>
                          <a:pt x="238" y="441"/>
                        </a:lnTo>
                        <a:lnTo>
                          <a:pt x="238" y="450"/>
                        </a:lnTo>
                        <a:lnTo>
                          <a:pt x="229" y="458"/>
                        </a:lnTo>
                        <a:lnTo>
                          <a:pt x="221" y="450"/>
                        </a:lnTo>
                        <a:lnTo>
                          <a:pt x="221" y="458"/>
                        </a:lnTo>
                        <a:lnTo>
                          <a:pt x="212" y="466"/>
                        </a:lnTo>
                        <a:lnTo>
                          <a:pt x="212" y="483"/>
                        </a:lnTo>
                        <a:lnTo>
                          <a:pt x="212" y="492"/>
                        </a:lnTo>
                        <a:lnTo>
                          <a:pt x="204" y="492"/>
                        </a:lnTo>
                        <a:lnTo>
                          <a:pt x="195" y="492"/>
                        </a:lnTo>
                        <a:lnTo>
                          <a:pt x="187" y="492"/>
                        </a:lnTo>
                        <a:lnTo>
                          <a:pt x="178" y="492"/>
                        </a:lnTo>
                        <a:lnTo>
                          <a:pt x="178" y="483"/>
                        </a:lnTo>
                        <a:lnTo>
                          <a:pt x="178" y="475"/>
                        </a:lnTo>
                        <a:lnTo>
                          <a:pt x="170" y="475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12" name="Freeform 106"/>
                  <p:cNvSpPr>
                    <a:spLocks/>
                  </p:cNvSpPr>
                  <p:nvPr/>
                </p:nvSpPr>
                <p:spPr bwMode="auto">
                  <a:xfrm>
                    <a:off x="583" y="1487"/>
                    <a:ext cx="645" cy="992"/>
                  </a:xfrm>
                  <a:custGeom>
                    <a:avLst/>
                    <a:gdLst>
                      <a:gd name="T0" fmla="*/ 51 w 645"/>
                      <a:gd name="T1" fmla="*/ 449 h 992"/>
                      <a:gd name="T2" fmla="*/ 8 w 645"/>
                      <a:gd name="T3" fmla="*/ 382 h 992"/>
                      <a:gd name="T4" fmla="*/ 0 w 645"/>
                      <a:gd name="T5" fmla="*/ 365 h 992"/>
                      <a:gd name="T6" fmla="*/ 0 w 645"/>
                      <a:gd name="T7" fmla="*/ 348 h 992"/>
                      <a:gd name="T8" fmla="*/ 17 w 645"/>
                      <a:gd name="T9" fmla="*/ 314 h 992"/>
                      <a:gd name="T10" fmla="*/ 68 w 645"/>
                      <a:gd name="T11" fmla="*/ 102 h 992"/>
                      <a:gd name="T12" fmla="*/ 153 w 645"/>
                      <a:gd name="T13" fmla="*/ 9 h 992"/>
                      <a:gd name="T14" fmla="*/ 263 w 645"/>
                      <a:gd name="T15" fmla="*/ 34 h 992"/>
                      <a:gd name="T16" fmla="*/ 373 w 645"/>
                      <a:gd name="T17" fmla="*/ 60 h 992"/>
                      <a:gd name="T18" fmla="*/ 552 w 645"/>
                      <a:gd name="T19" fmla="*/ 102 h 992"/>
                      <a:gd name="T20" fmla="*/ 645 w 645"/>
                      <a:gd name="T21" fmla="*/ 119 h 992"/>
                      <a:gd name="T22" fmla="*/ 603 w 645"/>
                      <a:gd name="T23" fmla="*/ 356 h 992"/>
                      <a:gd name="T24" fmla="*/ 586 w 645"/>
                      <a:gd name="T25" fmla="*/ 432 h 992"/>
                      <a:gd name="T26" fmla="*/ 560 w 645"/>
                      <a:gd name="T27" fmla="*/ 551 h 992"/>
                      <a:gd name="T28" fmla="*/ 535 w 645"/>
                      <a:gd name="T29" fmla="*/ 678 h 992"/>
                      <a:gd name="T30" fmla="*/ 518 w 645"/>
                      <a:gd name="T31" fmla="*/ 771 h 992"/>
                      <a:gd name="T32" fmla="*/ 501 w 645"/>
                      <a:gd name="T33" fmla="*/ 856 h 992"/>
                      <a:gd name="T34" fmla="*/ 492 w 645"/>
                      <a:gd name="T35" fmla="*/ 873 h 992"/>
                      <a:gd name="T36" fmla="*/ 484 w 645"/>
                      <a:gd name="T37" fmla="*/ 873 h 992"/>
                      <a:gd name="T38" fmla="*/ 475 w 645"/>
                      <a:gd name="T39" fmla="*/ 864 h 992"/>
                      <a:gd name="T40" fmla="*/ 475 w 645"/>
                      <a:gd name="T41" fmla="*/ 856 h 992"/>
                      <a:gd name="T42" fmla="*/ 467 w 645"/>
                      <a:gd name="T43" fmla="*/ 856 h 992"/>
                      <a:gd name="T44" fmla="*/ 458 w 645"/>
                      <a:gd name="T45" fmla="*/ 848 h 992"/>
                      <a:gd name="T46" fmla="*/ 441 w 645"/>
                      <a:gd name="T47" fmla="*/ 848 h 992"/>
                      <a:gd name="T48" fmla="*/ 433 w 645"/>
                      <a:gd name="T49" fmla="*/ 856 h 992"/>
                      <a:gd name="T50" fmla="*/ 433 w 645"/>
                      <a:gd name="T51" fmla="*/ 864 h 992"/>
                      <a:gd name="T52" fmla="*/ 433 w 645"/>
                      <a:gd name="T53" fmla="*/ 881 h 992"/>
                      <a:gd name="T54" fmla="*/ 433 w 645"/>
                      <a:gd name="T55" fmla="*/ 881 h 992"/>
                      <a:gd name="T56" fmla="*/ 433 w 645"/>
                      <a:gd name="T57" fmla="*/ 898 h 992"/>
                      <a:gd name="T58" fmla="*/ 433 w 645"/>
                      <a:gd name="T59" fmla="*/ 907 h 992"/>
                      <a:gd name="T60" fmla="*/ 433 w 645"/>
                      <a:gd name="T61" fmla="*/ 915 h 992"/>
                      <a:gd name="T62" fmla="*/ 424 w 645"/>
                      <a:gd name="T63" fmla="*/ 924 h 992"/>
                      <a:gd name="T64" fmla="*/ 424 w 645"/>
                      <a:gd name="T65" fmla="*/ 932 h 992"/>
                      <a:gd name="T66" fmla="*/ 433 w 645"/>
                      <a:gd name="T67" fmla="*/ 949 h 992"/>
                      <a:gd name="T68" fmla="*/ 424 w 645"/>
                      <a:gd name="T69" fmla="*/ 966 h 992"/>
                      <a:gd name="T70" fmla="*/ 424 w 645"/>
                      <a:gd name="T71" fmla="*/ 975 h 992"/>
                      <a:gd name="T72" fmla="*/ 416 w 645"/>
                      <a:gd name="T73" fmla="*/ 975 h 992"/>
                      <a:gd name="T74" fmla="*/ 424 w 645"/>
                      <a:gd name="T75" fmla="*/ 983 h 992"/>
                      <a:gd name="T76" fmla="*/ 416 w 645"/>
                      <a:gd name="T77" fmla="*/ 992 h 992"/>
                      <a:gd name="T78" fmla="*/ 314 w 645"/>
                      <a:gd name="T79" fmla="*/ 839 h 992"/>
                      <a:gd name="T80" fmla="*/ 161 w 645"/>
                      <a:gd name="T81" fmla="*/ 619 h 992"/>
                      <a:gd name="T82" fmla="*/ 59 w 645"/>
                      <a:gd name="T83" fmla="*/ 466 h 992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w 645"/>
                      <a:gd name="T127" fmla="*/ 0 h 992"/>
                      <a:gd name="T128" fmla="*/ 645 w 645"/>
                      <a:gd name="T129" fmla="*/ 992 h 992"/>
                    </a:gdLst>
                    <a:ahLst/>
                    <a:cxnLst>
                      <a:cxn ang="T84">
                        <a:pos x="T0" y="T1"/>
                      </a:cxn>
                      <a:cxn ang="T85">
                        <a:pos x="T2" y="T3"/>
                      </a:cxn>
                      <a:cxn ang="T86">
                        <a:pos x="T4" y="T5"/>
                      </a:cxn>
                      <a:cxn ang="T87">
                        <a:pos x="T6" y="T7"/>
                      </a:cxn>
                      <a:cxn ang="T88">
                        <a:pos x="T8" y="T9"/>
                      </a:cxn>
                      <a:cxn ang="T89">
                        <a:pos x="T10" y="T11"/>
                      </a:cxn>
                      <a:cxn ang="T90">
                        <a:pos x="T12" y="T13"/>
                      </a:cxn>
                      <a:cxn ang="T91">
                        <a:pos x="T14" y="T15"/>
                      </a:cxn>
                      <a:cxn ang="T92">
                        <a:pos x="T16" y="T17"/>
                      </a:cxn>
                      <a:cxn ang="T93">
                        <a:pos x="T18" y="T19"/>
                      </a:cxn>
                      <a:cxn ang="T94">
                        <a:pos x="T20" y="T21"/>
                      </a:cxn>
                      <a:cxn ang="T95">
                        <a:pos x="T22" y="T23"/>
                      </a:cxn>
                      <a:cxn ang="T96">
                        <a:pos x="T24" y="T25"/>
                      </a:cxn>
                      <a:cxn ang="T97">
                        <a:pos x="T26" y="T27"/>
                      </a:cxn>
                      <a:cxn ang="T98">
                        <a:pos x="T28" y="T29"/>
                      </a:cxn>
                      <a:cxn ang="T99">
                        <a:pos x="T30" y="T31"/>
                      </a:cxn>
                      <a:cxn ang="T100">
                        <a:pos x="T32" y="T33"/>
                      </a:cxn>
                      <a:cxn ang="T101">
                        <a:pos x="T34" y="T35"/>
                      </a:cxn>
                      <a:cxn ang="T102">
                        <a:pos x="T36" y="T37"/>
                      </a:cxn>
                      <a:cxn ang="T103">
                        <a:pos x="T38" y="T39"/>
                      </a:cxn>
                      <a:cxn ang="T104">
                        <a:pos x="T40" y="T41"/>
                      </a:cxn>
                      <a:cxn ang="T105">
                        <a:pos x="T42" y="T43"/>
                      </a:cxn>
                      <a:cxn ang="T106">
                        <a:pos x="T44" y="T45"/>
                      </a:cxn>
                      <a:cxn ang="T107">
                        <a:pos x="T46" y="T47"/>
                      </a:cxn>
                      <a:cxn ang="T108">
                        <a:pos x="T48" y="T49"/>
                      </a:cxn>
                      <a:cxn ang="T109">
                        <a:pos x="T50" y="T51"/>
                      </a:cxn>
                      <a:cxn ang="T110">
                        <a:pos x="T52" y="T53"/>
                      </a:cxn>
                      <a:cxn ang="T111">
                        <a:pos x="T54" y="T55"/>
                      </a:cxn>
                      <a:cxn ang="T112">
                        <a:pos x="T56" y="T57"/>
                      </a:cxn>
                      <a:cxn ang="T113">
                        <a:pos x="T58" y="T59"/>
                      </a:cxn>
                      <a:cxn ang="T114">
                        <a:pos x="T60" y="T61"/>
                      </a:cxn>
                      <a:cxn ang="T115">
                        <a:pos x="T62" y="T63"/>
                      </a:cxn>
                      <a:cxn ang="T116">
                        <a:pos x="T64" y="T65"/>
                      </a:cxn>
                      <a:cxn ang="T117">
                        <a:pos x="T66" y="T67"/>
                      </a:cxn>
                      <a:cxn ang="T118">
                        <a:pos x="T68" y="T69"/>
                      </a:cxn>
                      <a:cxn ang="T119">
                        <a:pos x="T70" y="T71"/>
                      </a:cxn>
                      <a:cxn ang="T120">
                        <a:pos x="T72" y="T73"/>
                      </a:cxn>
                      <a:cxn ang="T121">
                        <a:pos x="T74" y="T75"/>
                      </a:cxn>
                      <a:cxn ang="T122">
                        <a:pos x="T76" y="T77"/>
                      </a:cxn>
                      <a:cxn ang="T123">
                        <a:pos x="T78" y="T79"/>
                      </a:cxn>
                      <a:cxn ang="T124">
                        <a:pos x="T80" y="T81"/>
                      </a:cxn>
                      <a:cxn ang="T125">
                        <a:pos x="T82" y="T83"/>
                      </a:cxn>
                    </a:cxnLst>
                    <a:rect l="T126" t="T127" r="T128" b="T129"/>
                    <a:pathLst>
                      <a:path w="645" h="992">
                        <a:moveTo>
                          <a:pt x="59" y="466"/>
                        </a:moveTo>
                        <a:lnTo>
                          <a:pt x="51" y="449"/>
                        </a:lnTo>
                        <a:lnTo>
                          <a:pt x="25" y="415"/>
                        </a:lnTo>
                        <a:lnTo>
                          <a:pt x="8" y="382"/>
                        </a:lnTo>
                        <a:lnTo>
                          <a:pt x="0" y="373"/>
                        </a:lnTo>
                        <a:lnTo>
                          <a:pt x="0" y="365"/>
                        </a:lnTo>
                        <a:lnTo>
                          <a:pt x="0" y="356"/>
                        </a:lnTo>
                        <a:lnTo>
                          <a:pt x="0" y="348"/>
                        </a:lnTo>
                        <a:lnTo>
                          <a:pt x="8" y="331"/>
                        </a:lnTo>
                        <a:lnTo>
                          <a:pt x="17" y="314"/>
                        </a:lnTo>
                        <a:lnTo>
                          <a:pt x="25" y="280"/>
                        </a:lnTo>
                        <a:lnTo>
                          <a:pt x="68" y="102"/>
                        </a:lnTo>
                        <a:lnTo>
                          <a:pt x="93" y="0"/>
                        </a:lnTo>
                        <a:lnTo>
                          <a:pt x="153" y="9"/>
                        </a:lnTo>
                        <a:lnTo>
                          <a:pt x="161" y="9"/>
                        </a:lnTo>
                        <a:lnTo>
                          <a:pt x="263" y="34"/>
                        </a:lnTo>
                        <a:lnTo>
                          <a:pt x="373" y="60"/>
                        </a:lnTo>
                        <a:lnTo>
                          <a:pt x="467" y="85"/>
                        </a:lnTo>
                        <a:lnTo>
                          <a:pt x="552" y="102"/>
                        </a:lnTo>
                        <a:lnTo>
                          <a:pt x="628" y="119"/>
                        </a:lnTo>
                        <a:lnTo>
                          <a:pt x="645" y="119"/>
                        </a:lnTo>
                        <a:lnTo>
                          <a:pt x="620" y="246"/>
                        </a:lnTo>
                        <a:lnTo>
                          <a:pt x="603" y="356"/>
                        </a:lnTo>
                        <a:lnTo>
                          <a:pt x="594" y="382"/>
                        </a:lnTo>
                        <a:lnTo>
                          <a:pt x="586" y="432"/>
                        </a:lnTo>
                        <a:lnTo>
                          <a:pt x="569" y="543"/>
                        </a:lnTo>
                        <a:lnTo>
                          <a:pt x="560" y="551"/>
                        </a:lnTo>
                        <a:lnTo>
                          <a:pt x="552" y="610"/>
                        </a:lnTo>
                        <a:lnTo>
                          <a:pt x="535" y="678"/>
                        </a:lnTo>
                        <a:lnTo>
                          <a:pt x="526" y="754"/>
                        </a:lnTo>
                        <a:lnTo>
                          <a:pt x="518" y="771"/>
                        </a:lnTo>
                        <a:lnTo>
                          <a:pt x="509" y="856"/>
                        </a:lnTo>
                        <a:lnTo>
                          <a:pt x="501" y="856"/>
                        </a:lnTo>
                        <a:lnTo>
                          <a:pt x="501" y="864"/>
                        </a:lnTo>
                        <a:lnTo>
                          <a:pt x="492" y="873"/>
                        </a:lnTo>
                        <a:lnTo>
                          <a:pt x="484" y="873"/>
                        </a:lnTo>
                        <a:lnTo>
                          <a:pt x="475" y="864"/>
                        </a:lnTo>
                        <a:lnTo>
                          <a:pt x="475" y="856"/>
                        </a:lnTo>
                        <a:lnTo>
                          <a:pt x="467" y="856"/>
                        </a:lnTo>
                        <a:lnTo>
                          <a:pt x="458" y="856"/>
                        </a:lnTo>
                        <a:lnTo>
                          <a:pt x="458" y="848"/>
                        </a:lnTo>
                        <a:lnTo>
                          <a:pt x="450" y="848"/>
                        </a:lnTo>
                        <a:lnTo>
                          <a:pt x="441" y="848"/>
                        </a:lnTo>
                        <a:lnTo>
                          <a:pt x="433" y="856"/>
                        </a:lnTo>
                        <a:lnTo>
                          <a:pt x="433" y="864"/>
                        </a:lnTo>
                        <a:lnTo>
                          <a:pt x="433" y="881"/>
                        </a:lnTo>
                        <a:lnTo>
                          <a:pt x="433" y="890"/>
                        </a:lnTo>
                        <a:lnTo>
                          <a:pt x="433" y="898"/>
                        </a:lnTo>
                        <a:lnTo>
                          <a:pt x="424" y="898"/>
                        </a:lnTo>
                        <a:lnTo>
                          <a:pt x="433" y="907"/>
                        </a:lnTo>
                        <a:lnTo>
                          <a:pt x="424" y="915"/>
                        </a:lnTo>
                        <a:lnTo>
                          <a:pt x="433" y="915"/>
                        </a:lnTo>
                        <a:lnTo>
                          <a:pt x="424" y="924"/>
                        </a:lnTo>
                        <a:lnTo>
                          <a:pt x="424" y="932"/>
                        </a:lnTo>
                        <a:lnTo>
                          <a:pt x="424" y="941"/>
                        </a:lnTo>
                        <a:lnTo>
                          <a:pt x="433" y="949"/>
                        </a:lnTo>
                        <a:lnTo>
                          <a:pt x="424" y="958"/>
                        </a:lnTo>
                        <a:lnTo>
                          <a:pt x="424" y="966"/>
                        </a:lnTo>
                        <a:lnTo>
                          <a:pt x="424" y="975"/>
                        </a:lnTo>
                        <a:lnTo>
                          <a:pt x="424" y="983"/>
                        </a:lnTo>
                        <a:lnTo>
                          <a:pt x="416" y="975"/>
                        </a:lnTo>
                        <a:lnTo>
                          <a:pt x="416" y="983"/>
                        </a:lnTo>
                        <a:lnTo>
                          <a:pt x="424" y="983"/>
                        </a:lnTo>
                        <a:lnTo>
                          <a:pt x="416" y="992"/>
                        </a:lnTo>
                        <a:lnTo>
                          <a:pt x="331" y="873"/>
                        </a:lnTo>
                        <a:lnTo>
                          <a:pt x="314" y="839"/>
                        </a:lnTo>
                        <a:lnTo>
                          <a:pt x="212" y="695"/>
                        </a:lnTo>
                        <a:lnTo>
                          <a:pt x="161" y="619"/>
                        </a:lnTo>
                        <a:lnTo>
                          <a:pt x="119" y="551"/>
                        </a:lnTo>
                        <a:lnTo>
                          <a:pt x="59" y="466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13" name="Freeform 107"/>
                  <p:cNvSpPr>
                    <a:spLocks/>
                  </p:cNvSpPr>
                  <p:nvPr/>
                </p:nvSpPr>
                <p:spPr bwMode="auto">
                  <a:xfrm>
                    <a:off x="1109" y="1606"/>
                    <a:ext cx="569" cy="720"/>
                  </a:xfrm>
                  <a:custGeom>
                    <a:avLst/>
                    <a:gdLst>
                      <a:gd name="T0" fmla="*/ 26 w 569"/>
                      <a:gd name="T1" fmla="*/ 491 h 720"/>
                      <a:gd name="T2" fmla="*/ 34 w 569"/>
                      <a:gd name="T3" fmla="*/ 432 h 720"/>
                      <a:gd name="T4" fmla="*/ 43 w 569"/>
                      <a:gd name="T5" fmla="*/ 424 h 720"/>
                      <a:gd name="T6" fmla="*/ 60 w 569"/>
                      <a:gd name="T7" fmla="*/ 313 h 720"/>
                      <a:gd name="T8" fmla="*/ 68 w 569"/>
                      <a:gd name="T9" fmla="*/ 263 h 720"/>
                      <a:gd name="T10" fmla="*/ 77 w 569"/>
                      <a:gd name="T11" fmla="*/ 237 h 720"/>
                      <a:gd name="T12" fmla="*/ 94 w 569"/>
                      <a:gd name="T13" fmla="*/ 127 h 720"/>
                      <a:gd name="T14" fmla="*/ 119 w 569"/>
                      <a:gd name="T15" fmla="*/ 0 h 720"/>
                      <a:gd name="T16" fmla="*/ 221 w 569"/>
                      <a:gd name="T17" fmla="*/ 17 h 720"/>
                      <a:gd name="T18" fmla="*/ 297 w 569"/>
                      <a:gd name="T19" fmla="*/ 34 h 720"/>
                      <a:gd name="T20" fmla="*/ 306 w 569"/>
                      <a:gd name="T21" fmla="*/ 34 h 720"/>
                      <a:gd name="T22" fmla="*/ 357 w 569"/>
                      <a:gd name="T23" fmla="*/ 42 h 720"/>
                      <a:gd name="T24" fmla="*/ 399 w 569"/>
                      <a:gd name="T25" fmla="*/ 51 h 720"/>
                      <a:gd name="T26" fmla="*/ 391 w 569"/>
                      <a:gd name="T27" fmla="*/ 102 h 720"/>
                      <a:gd name="T28" fmla="*/ 382 w 569"/>
                      <a:gd name="T29" fmla="*/ 144 h 720"/>
                      <a:gd name="T30" fmla="*/ 382 w 569"/>
                      <a:gd name="T31" fmla="*/ 178 h 720"/>
                      <a:gd name="T32" fmla="*/ 476 w 569"/>
                      <a:gd name="T33" fmla="*/ 195 h 720"/>
                      <a:gd name="T34" fmla="*/ 476 w 569"/>
                      <a:gd name="T35" fmla="*/ 195 h 720"/>
                      <a:gd name="T36" fmla="*/ 569 w 569"/>
                      <a:gd name="T37" fmla="*/ 203 h 720"/>
                      <a:gd name="T38" fmla="*/ 561 w 569"/>
                      <a:gd name="T39" fmla="*/ 246 h 720"/>
                      <a:gd name="T40" fmla="*/ 552 w 569"/>
                      <a:gd name="T41" fmla="*/ 305 h 720"/>
                      <a:gd name="T42" fmla="*/ 544 w 569"/>
                      <a:gd name="T43" fmla="*/ 381 h 720"/>
                      <a:gd name="T44" fmla="*/ 544 w 569"/>
                      <a:gd name="T45" fmla="*/ 398 h 720"/>
                      <a:gd name="T46" fmla="*/ 544 w 569"/>
                      <a:gd name="T47" fmla="*/ 415 h 720"/>
                      <a:gd name="T48" fmla="*/ 527 w 569"/>
                      <a:gd name="T49" fmla="*/ 525 h 720"/>
                      <a:gd name="T50" fmla="*/ 518 w 569"/>
                      <a:gd name="T51" fmla="*/ 559 h 720"/>
                      <a:gd name="T52" fmla="*/ 518 w 569"/>
                      <a:gd name="T53" fmla="*/ 568 h 720"/>
                      <a:gd name="T54" fmla="*/ 518 w 569"/>
                      <a:gd name="T55" fmla="*/ 601 h 720"/>
                      <a:gd name="T56" fmla="*/ 510 w 569"/>
                      <a:gd name="T57" fmla="*/ 635 h 720"/>
                      <a:gd name="T58" fmla="*/ 501 w 569"/>
                      <a:gd name="T59" fmla="*/ 720 h 720"/>
                      <a:gd name="T60" fmla="*/ 408 w 569"/>
                      <a:gd name="T61" fmla="*/ 703 h 720"/>
                      <a:gd name="T62" fmla="*/ 357 w 569"/>
                      <a:gd name="T63" fmla="*/ 695 h 720"/>
                      <a:gd name="T64" fmla="*/ 357 w 569"/>
                      <a:gd name="T65" fmla="*/ 695 h 720"/>
                      <a:gd name="T66" fmla="*/ 331 w 569"/>
                      <a:gd name="T67" fmla="*/ 695 h 720"/>
                      <a:gd name="T68" fmla="*/ 264 w 569"/>
                      <a:gd name="T69" fmla="*/ 686 h 720"/>
                      <a:gd name="T70" fmla="*/ 179 w 569"/>
                      <a:gd name="T71" fmla="*/ 669 h 720"/>
                      <a:gd name="T72" fmla="*/ 145 w 569"/>
                      <a:gd name="T73" fmla="*/ 661 h 720"/>
                      <a:gd name="T74" fmla="*/ 111 w 569"/>
                      <a:gd name="T75" fmla="*/ 652 h 720"/>
                      <a:gd name="T76" fmla="*/ 0 w 569"/>
                      <a:gd name="T77" fmla="*/ 635 h 720"/>
                      <a:gd name="T78" fmla="*/ 9 w 569"/>
                      <a:gd name="T79" fmla="*/ 559 h 720"/>
                      <a:gd name="T80" fmla="*/ 26 w 569"/>
                      <a:gd name="T81" fmla="*/ 491 h 720"/>
                      <a:gd name="T82" fmla="*/ 26 w 569"/>
                      <a:gd name="T83" fmla="*/ 491 h 720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w 569"/>
                      <a:gd name="T127" fmla="*/ 0 h 720"/>
                      <a:gd name="T128" fmla="*/ 569 w 569"/>
                      <a:gd name="T129" fmla="*/ 720 h 720"/>
                    </a:gdLst>
                    <a:ahLst/>
                    <a:cxnLst>
                      <a:cxn ang="T84">
                        <a:pos x="T0" y="T1"/>
                      </a:cxn>
                      <a:cxn ang="T85">
                        <a:pos x="T2" y="T3"/>
                      </a:cxn>
                      <a:cxn ang="T86">
                        <a:pos x="T4" y="T5"/>
                      </a:cxn>
                      <a:cxn ang="T87">
                        <a:pos x="T6" y="T7"/>
                      </a:cxn>
                      <a:cxn ang="T88">
                        <a:pos x="T8" y="T9"/>
                      </a:cxn>
                      <a:cxn ang="T89">
                        <a:pos x="T10" y="T11"/>
                      </a:cxn>
                      <a:cxn ang="T90">
                        <a:pos x="T12" y="T13"/>
                      </a:cxn>
                      <a:cxn ang="T91">
                        <a:pos x="T14" y="T15"/>
                      </a:cxn>
                      <a:cxn ang="T92">
                        <a:pos x="T16" y="T17"/>
                      </a:cxn>
                      <a:cxn ang="T93">
                        <a:pos x="T18" y="T19"/>
                      </a:cxn>
                      <a:cxn ang="T94">
                        <a:pos x="T20" y="T21"/>
                      </a:cxn>
                      <a:cxn ang="T95">
                        <a:pos x="T22" y="T23"/>
                      </a:cxn>
                      <a:cxn ang="T96">
                        <a:pos x="T24" y="T25"/>
                      </a:cxn>
                      <a:cxn ang="T97">
                        <a:pos x="T26" y="T27"/>
                      </a:cxn>
                      <a:cxn ang="T98">
                        <a:pos x="T28" y="T29"/>
                      </a:cxn>
                      <a:cxn ang="T99">
                        <a:pos x="T30" y="T31"/>
                      </a:cxn>
                      <a:cxn ang="T100">
                        <a:pos x="T32" y="T33"/>
                      </a:cxn>
                      <a:cxn ang="T101">
                        <a:pos x="T34" y="T35"/>
                      </a:cxn>
                      <a:cxn ang="T102">
                        <a:pos x="T36" y="T37"/>
                      </a:cxn>
                      <a:cxn ang="T103">
                        <a:pos x="T38" y="T39"/>
                      </a:cxn>
                      <a:cxn ang="T104">
                        <a:pos x="T40" y="T41"/>
                      </a:cxn>
                      <a:cxn ang="T105">
                        <a:pos x="T42" y="T43"/>
                      </a:cxn>
                      <a:cxn ang="T106">
                        <a:pos x="T44" y="T45"/>
                      </a:cxn>
                      <a:cxn ang="T107">
                        <a:pos x="T46" y="T47"/>
                      </a:cxn>
                      <a:cxn ang="T108">
                        <a:pos x="T48" y="T49"/>
                      </a:cxn>
                      <a:cxn ang="T109">
                        <a:pos x="T50" y="T51"/>
                      </a:cxn>
                      <a:cxn ang="T110">
                        <a:pos x="T52" y="T53"/>
                      </a:cxn>
                      <a:cxn ang="T111">
                        <a:pos x="T54" y="T55"/>
                      </a:cxn>
                      <a:cxn ang="T112">
                        <a:pos x="T56" y="T57"/>
                      </a:cxn>
                      <a:cxn ang="T113">
                        <a:pos x="T58" y="T59"/>
                      </a:cxn>
                      <a:cxn ang="T114">
                        <a:pos x="T60" y="T61"/>
                      </a:cxn>
                      <a:cxn ang="T115">
                        <a:pos x="T62" y="T63"/>
                      </a:cxn>
                      <a:cxn ang="T116">
                        <a:pos x="T64" y="T65"/>
                      </a:cxn>
                      <a:cxn ang="T117">
                        <a:pos x="T66" y="T67"/>
                      </a:cxn>
                      <a:cxn ang="T118">
                        <a:pos x="T68" y="T69"/>
                      </a:cxn>
                      <a:cxn ang="T119">
                        <a:pos x="T70" y="T71"/>
                      </a:cxn>
                      <a:cxn ang="T120">
                        <a:pos x="T72" y="T73"/>
                      </a:cxn>
                      <a:cxn ang="T121">
                        <a:pos x="T74" y="T75"/>
                      </a:cxn>
                      <a:cxn ang="T122">
                        <a:pos x="T76" y="T77"/>
                      </a:cxn>
                      <a:cxn ang="T123">
                        <a:pos x="T78" y="T79"/>
                      </a:cxn>
                      <a:cxn ang="T124">
                        <a:pos x="T80" y="T81"/>
                      </a:cxn>
                      <a:cxn ang="T125">
                        <a:pos x="T82" y="T83"/>
                      </a:cxn>
                    </a:cxnLst>
                    <a:rect l="T126" t="T127" r="T128" b="T129"/>
                    <a:pathLst>
                      <a:path w="569" h="720">
                        <a:moveTo>
                          <a:pt x="26" y="491"/>
                        </a:moveTo>
                        <a:lnTo>
                          <a:pt x="34" y="432"/>
                        </a:lnTo>
                        <a:lnTo>
                          <a:pt x="43" y="424"/>
                        </a:lnTo>
                        <a:lnTo>
                          <a:pt x="60" y="313"/>
                        </a:lnTo>
                        <a:lnTo>
                          <a:pt x="68" y="263"/>
                        </a:lnTo>
                        <a:lnTo>
                          <a:pt x="77" y="237"/>
                        </a:lnTo>
                        <a:lnTo>
                          <a:pt x="94" y="127"/>
                        </a:lnTo>
                        <a:lnTo>
                          <a:pt x="119" y="0"/>
                        </a:lnTo>
                        <a:lnTo>
                          <a:pt x="221" y="17"/>
                        </a:lnTo>
                        <a:lnTo>
                          <a:pt x="297" y="34"/>
                        </a:lnTo>
                        <a:lnTo>
                          <a:pt x="306" y="34"/>
                        </a:lnTo>
                        <a:lnTo>
                          <a:pt x="357" y="42"/>
                        </a:lnTo>
                        <a:lnTo>
                          <a:pt x="399" y="51"/>
                        </a:lnTo>
                        <a:lnTo>
                          <a:pt x="391" y="102"/>
                        </a:lnTo>
                        <a:lnTo>
                          <a:pt x="382" y="144"/>
                        </a:lnTo>
                        <a:lnTo>
                          <a:pt x="382" y="178"/>
                        </a:lnTo>
                        <a:lnTo>
                          <a:pt x="476" y="195"/>
                        </a:lnTo>
                        <a:lnTo>
                          <a:pt x="569" y="203"/>
                        </a:lnTo>
                        <a:lnTo>
                          <a:pt x="561" y="246"/>
                        </a:lnTo>
                        <a:lnTo>
                          <a:pt x="552" y="305"/>
                        </a:lnTo>
                        <a:lnTo>
                          <a:pt x="544" y="381"/>
                        </a:lnTo>
                        <a:lnTo>
                          <a:pt x="544" y="398"/>
                        </a:lnTo>
                        <a:lnTo>
                          <a:pt x="544" y="415"/>
                        </a:lnTo>
                        <a:lnTo>
                          <a:pt x="527" y="525"/>
                        </a:lnTo>
                        <a:lnTo>
                          <a:pt x="518" y="559"/>
                        </a:lnTo>
                        <a:lnTo>
                          <a:pt x="518" y="568"/>
                        </a:lnTo>
                        <a:lnTo>
                          <a:pt x="518" y="601"/>
                        </a:lnTo>
                        <a:lnTo>
                          <a:pt x="510" y="635"/>
                        </a:lnTo>
                        <a:lnTo>
                          <a:pt x="501" y="720"/>
                        </a:lnTo>
                        <a:lnTo>
                          <a:pt x="408" y="703"/>
                        </a:lnTo>
                        <a:lnTo>
                          <a:pt x="357" y="695"/>
                        </a:lnTo>
                        <a:lnTo>
                          <a:pt x="331" y="695"/>
                        </a:lnTo>
                        <a:lnTo>
                          <a:pt x="264" y="686"/>
                        </a:lnTo>
                        <a:lnTo>
                          <a:pt x="179" y="669"/>
                        </a:lnTo>
                        <a:lnTo>
                          <a:pt x="145" y="661"/>
                        </a:lnTo>
                        <a:lnTo>
                          <a:pt x="111" y="652"/>
                        </a:lnTo>
                        <a:lnTo>
                          <a:pt x="0" y="635"/>
                        </a:lnTo>
                        <a:lnTo>
                          <a:pt x="9" y="559"/>
                        </a:lnTo>
                        <a:lnTo>
                          <a:pt x="26" y="491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14" name="Freeform 108"/>
                  <p:cNvSpPr>
                    <a:spLocks/>
                  </p:cNvSpPr>
                  <p:nvPr/>
                </p:nvSpPr>
                <p:spPr bwMode="auto">
                  <a:xfrm>
                    <a:off x="217" y="1377"/>
                    <a:ext cx="816" cy="1398"/>
                  </a:xfrm>
                  <a:custGeom>
                    <a:avLst/>
                    <a:gdLst>
                      <a:gd name="T0" fmla="*/ 145 w 816"/>
                      <a:gd name="T1" fmla="*/ 534 h 1398"/>
                      <a:gd name="T2" fmla="*/ 111 w 816"/>
                      <a:gd name="T3" fmla="*/ 517 h 1398"/>
                      <a:gd name="T4" fmla="*/ 102 w 816"/>
                      <a:gd name="T5" fmla="*/ 525 h 1398"/>
                      <a:gd name="T6" fmla="*/ 94 w 816"/>
                      <a:gd name="T7" fmla="*/ 534 h 1398"/>
                      <a:gd name="T8" fmla="*/ 85 w 816"/>
                      <a:gd name="T9" fmla="*/ 559 h 1398"/>
                      <a:gd name="T10" fmla="*/ 51 w 816"/>
                      <a:gd name="T11" fmla="*/ 525 h 1398"/>
                      <a:gd name="T12" fmla="*/ 51 w 816"/>
                      <a:gd name="T13" fmla="*/ 492 h 1398"/>
                      <a:gd name="T14" fmla="*/ 17 w 816"/>
                      <a:gd name="T15" fmla="*/ 415 h 1398"/>
                      <a:gd name="T16" fmla="*/ 26 w 816"/>
                      <a:gd name="T17" fmla="*/ 314 h 1398"/>
                      <a:gd name="T18" fmla="*/ 17 w 816"/>
                      <a:gd name="T19" fmla="*/ 237 h 1398"/>
                      <a:gd name="T20" fmla="*/ 43 w 816"/>
                      <a:gd name="T21" fmla="*/ 127 h 1398"/>
                      <a:gd name="T22" fmla="*/ 68 w 816"/>
                      <a:gd name="T23" fmla="*/ 34 h 1398"/>
                      <a:gd name="T24" fmla="*/ 111 w 816"/>
                      <a:gd name="T25" fmla="*/ 9 h 1398"/>
                      <a:gd name="T26" fmla="*/ 332 w 816"/>
                      <a:gd name="T27" fmla="*/ 68 h 1398"/>
                      <a:gd name="T28" fmla="*/ 391 w 816"/>
                      <a:gd name="T29" fmla="*/ 390 h 1398"/>
                      <a:gd name="T30" fmla="*/ 366 w 816"/>
                      <a:gd name="T31" fmla="*/ 466 h 1398"/>
                      <a:gd name="T32" fmla="*/ 391 w 816"/>
                      <a:gd name="T33" fmla="*/ 525 h 1398"/>
                      <a:gd name="T34" fmla="*/ 527 w 816"/>
                      <a:gd name="T35" fmla="*/ 729 h 1398"/>
                      <a:gd name="T36" fmla="*/ 782 w 816"/>
                      <a:gd name="T37" fmla="*/ 1102 h 1398"/>
                      <a:gd name="T38" fmla="*/ 782 w 816"/>
                      <a:gd name="T39" fmla="*/ 1119 h 1398"/>
                      <a:gd name="T40" fmla="*/ 790 w 816"/>
                      <a:gd name="T41" fmla="*/ 1144 h 1398"/>
                      <a:gd name="T42" fmla="*/ 790 w 816"/>
                      <a:gd name="T43" fmla="*/ 1161 h 1398"/>
                      <a:gd name="T44" fmla="*/ 799 w 816"/>
                      <a:gd name="T45" fmla="*/ 1178 h 1398"/>
                      <a:gd name="T46" fmla="*/ 816 w 816"/>
                      <a:gd name="T47" fmla="*/ 1195 h 1398"/>
                      <a:gd name="T48" fmla="*/ 816 w 816"/>
                      <a:gd name="T49" fmla="*/ 1203 h 1398"/>
                      <a:gd name="T50" fmla="*/ 782 w 816"/>
                      <a:gd name="T51" fmla="*/ 1220 h 1398"/>
                      <a:gd name="T52" fmla="*/ 765 w 816"/>
                      <a:gd name="T53" fmla="*/ 1237 h 1398"/>
                      <a:gd name="T54" fmla="*/ 765 w 816"/>
                      <a:gd name="T55" fmla="*/ 1254 h 1398"/>
                      <a:gd name="T56" fmla="*/ 756 w 816"/>
                      <a:gd name="T57" fmla="*/ 1271 h 1398"/>
                      <a:gd name="T58" fmla="*/ 756 w 816"/>
                      <a:gd name="T59" fmla="*/ 1288 h 1398"/>
                      <a:gd name="T60" fmla="*/ 739 w 816"/>
                      <a:gd name="T61" fmla="*/ 1305 h 1398"/>
                      <a:gd name="T62" fmla="*/ 731 w 816"/>
                      <a:gd name="T63" fmla="*/ 1313 h 1398"/>
                      <a:gd name="T64" fmla="*/ 731 w 816"/>
                      <a:gd name="T65" fmla="*/ 1339 h 1398"/>
                      <a:gd name="T66" fmla="*/ 731 w 816"/>
                      <a:gd name="T67" fmla="*/ 1347 h 1398"/>
                      <a:gd name="T68" fmla="*/ 739 w 816"/>
                      <a:gd name="T69" fmla="*/ 1356 h 1398"/>
                      <a:gd name="T70" fmla="*/ 739 w 816"/>
                      <a:gd name="T71" fmla="*/ 1381 h 1398"/>
                      <a:gd name="T72" fmla="*/ 731 w 816"/>
                      <a:gd name="T73" fmla="*/ 1390 h 1398"/>
                      <a:gd name="T74" fmla="*/ 731 w 816"/>
                      <a:gd name="T75" fmla="*/ 1390 h 1398"/>
                      <a:gd name="T76" fmla="*/ 714 w 816"/>
                      <a:gd name="T77" fmla="*/ 1390 h 1398"/>
                      <a:gd name="T78" fmla="*/ 451 w 816"/>
                      <a:gd name="T79" fmla="*/ 1339 h 1398"/>
                      <a:gd name="T80" fmla="*/ 451 w 816"/>
                      <a:gd name="T81" fmla="*/ 1339 h 1398"/>
                      <a:gd name="T82" fmla="*/ 451 w 816"/>
                      <a:gd name="T83" fmla="*/ 1263 h 1398"/>
                      <a:gd name="T84" fmla="*/ 366 w 816"/>
                      <a:gd name="T85" fmla="*/ 1186 h 1398"/>
                      <a:gd name="T86" fmla="*/ 366 w 816"/>
                      <a:gd name="T87" fmla="*/ 1161 h 1398"/>
                      <a:gd name="T88" fmla="*/ 289 w 816"/>
                      <a:gd name="T89" fmla="*/ 1110 h 1398"/>
                      <a:gd name="T90" fmla="*/ 230 w 816"/>
                      <a:gd name="T91" fmla="*/ 1059 h 1398"/>
                      <a:gd name="T92" fmla="*/ 170 w 816"/>
                      <a:gd name="T93" fmla="*/ 1025 h 1398"/>
                      <a:gd name="T94" fmla="*/ 170 w 816"/>
                      <a:gd name="T95" fmla="*/ 983 h 1398"/>
                      <a:gd name="T96" fmla="*/ 179 w 816"/>
                      <a:gd name="T97" fmla="*/ 949 h 1398"/>
                      <a:gd name="T98" fmla="*/ 162 w 816"/>
                      <a:gd name="T99" fmla="*/ 907 h 1398"/>
                      <a:gd name="T100" fmla="*/ 128 w 816"/>
                      <a:gd name="T101" fmla="*/ 847 h 1398"/>
                      <a:gd name="T102" fmla="*/ 94 w 816"/>
                      <a:gd name="T103" fmla="*/ 729 h 1398"/>
                      <a:gd name="T104" fmla="*/ 119 w 816"/>
                      <a:gd name="T105" fmla="*/ 703 h 1398"/>
                      <a:gd name="T106" fmla="*/ 85 w 816"/>
                      <a:gd name="T107" fmla="*/ 669 h 1398"/>
                      <a:gd name="T108" fmla="*/ 77 w 816"/>
                      <a:gd name="T109" fmla="*/ 610 h 1398"/>
                      <a:gd name="T110" fmla="*/ 94 w 816"/>
                      <a:gd name="T111" fmla="*/ 568 h 1398"/>
                      <a:gd name="T112" fmla="*/ 111 w 816"/>
                      <a:gd name="T113" fmla="*/ 619 h 1398"/>
                      <a:gd name="T114" fmla="*/ 102 w 816"/>
                      <a:gd name="T115" fmla="*/ 576 h 1398"/>
                      <a:gd name="T116" fmla="*/ 111 w 816"/>
                      <a:gd name="T117" fmla="*/ 542 h 1398"/>
                      <a:gd name="T118" fmla="*/ 179 w 816"/>
                      <a:gd name="T119" fmla="*/ 551 h 1398"/>
                      <a:gd name="T120" fmla="*/ 187 w 816"/>
                      <a:gd name="T121" fmla="*/ 551 h 1398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w 816"/>
                      <a:gd name="T184" fmla="*/ 0 h 1398"/>
                      <a:gd name="T185" fmla="*/ 816 w 816"/>
                      <a:gd name="T186" fmla="*/ 1398 h 1398"/>
                    </a:gdLst>
                    <a:ahLst/>
                    <a:cxnLst>
                      <a:cxn ang="T122">
                        <a:pos x="T0" y="T1"/>
                      </a:cxn>
                      <a:cxn ang="T123">
                        <a:pos x="T2" y="T3"/>
                      </a:cxn>
                      <a:cxn ang="T124">
                        <a:pos x="T4" y="T5"/>
                      </a:cxn>
                      <a:cxn ang="T125">
                        <a:pos x="T6" y="T7"/>
                      </a:cxn>
                      <a:cxn ang="T126">
                        <a:pos x="T8" y="T9"/>
                      </a:cxn>
                      <a:cxn ang="T127">
                        <a:pos x="T10" y="T11"/>
                      </a:cxn>
                      <a:cxn ang="T128">
                        <a:pos x="T12" y="T13"/>
                      </a:cxn>
                      <a:cxn ang="T129">
                        <a:pos x="T14" y="T15"/>
                      </a:cxn>
                      <a:cxn ang="T130">
                        <a:pos x="T16" y="T17"/>
                      </a:cxn>
                      <a:cxn ang="T131">
                        <a:pos x="T18" y="T19"/>
                      </a:cxn>
                      <a:cxn ang="T132">
                        <a:pos x="T20" y="T21"/>
                      </a:cxn>
                      <a:cxn ang="T133">
                        <a:pos x="T22" y="T23"/>
                      </a:cxn>
                      <a:cxn ang="T134">
                        <a:pos x="T24" y="T25"/>
                      </a:cxn>
                      <a:cxn ang="T135">
                        <a:pos x="T26" y="T27"/>
                      </a:cxn>
                      <a:cxn ang="T136">
                        <a:pos x="T28" y="T29"/>
                      </a:cxn>
                      <a:cxn ang="T137">
                        <a:pos x="T30" y="T31"/>
                      </a:cxn>
                      <a:cxn ang="T138">
                        <a:pos x="T32" y="T33"/>
                      </a:cxn>
                      <a:cxn ang="T139">
                        <a:pos x="T34" y="T35"/>
                      </a:cxn>
                      <a:cxn ang="T140">
                        <a:pos x="T36" y="T37"/>
                      </a:cxn>
                      <a:cxn ang="T141">
                        <a:pos x="T38" y="T39"/>
                      </a:cxn>
                      <a:cxn ang="T142">
                        <a:pos x="T40" y="T41"/>
                      </a:cxn>
                      <a:cxn ang="T143">
                        <a:pos x="T42" y="T43"/>
                      </a:cxn>
                      <a:cxn ang="T144">
                        <a:pos x="T44" y="T45"/>
                      </a:cxn>
                      <a:cxn ang="T145">
                        <a:pos x="T46" y="T47"/>
                      </a:cxn>
                      <a:cxn ang="T146">
                        <a:pos x="T48" y="T49"/>
                      </a:cxn>
                      <a:cxn ang="T147">
                        <a:pos x="T50" y="T51"/>
                      </a:cxn>
                      <a:cxn ang="T148">
                        <a:pos x="T52" y="T53"/>
                      </a:cxn>
                      <a:cxn ang="T149">
                        <a:pos x="T54" y="T55"/>
                      </a:cxn>
                      <a:cxn ang="T150">
                        <a:pos x="T56" y="T57"/>
                      </a:cxn>
                      <a:cxn ang="T151">
                        <a:pos x="T58" y="T59"/>
                      </a:cxn>
                      <a:cxn ang="T152">
                        <a:pos x="T60" y="T61"/>
                      </a:cxn>
                      <a:cxn ang="T153">
                        <a:pos x="T62" y="T63"/>
                      </a:cxn>
                      <a:cxn ang="T154">
                        <a:pos x="T64" y="T65"/>
                      </a:cxn>
                      <a:cxn ang="T155">
                        <a:pos x="T66" y="T67"/>
                      </a:cxn>
                      <a:cxn ang="T156">
                        <a:pos x="T68" y="T69"/>
                      </a:cxn>
                      <a:cxn ang="T157">
                        <a:pos x="T70" y="T71"/>
                      </a:cxn>
                      <a:cxn ang="T158">
                        <a:pos x="T72" y="T73"/>
                      </a:cxn>
                      <a:cxn ang="T159">
                        <a:pos x="T74" y="T75"/>
                      </a:cxn>
                      <a:cxn ang="T160">
                        <a:pos x="T76" y="T77"/>
                      </a:cxn>
                      <a:cxn ang="T161">
                        <a:pos x="T78" y="T79"/>
                      </a:cxn>
                      <a:cxn ang="T162">
                        <a:pos x="T80" y="T81"/>
                      </a:cxn>
                      <a:cxn ang="T163">
                        <a:pos x="T82" y="T83"/>
                      </a:cxn>
                      <a:cxn ang="T164">
                        <a:pos x="T84" y="T85"/>
                      </a:cxn>
                      <a:cxn ang="T165">
                        <a:pos x="T86" y="T87"/>
                      </a:cxn>
                      <a:cxn ang="T166">
                        <a:pos x="T88" y="T89"/>
                      </a:cxn>
                      <a:cxn ang="T167">
                        <a:pos x="T90" y="T91"/>
                      </a:cxn>
                      <a:cxn ang="T168">
                        <a:pos x="T92" y="T93"/>
                      </a:cxn>
                      <a:cxn ang="T169">
                        <a:pos x="T94" y="T95"/>
                      </a:cxn>
                      <a:cxn ang="T170">
                        <a:pos x="T96" y="T97"/>
                      </a:cxn>
                      <a:cxn ang="T171">
                        <a:pos x="T98" y="T99"/>
                      </a:cxn>
                      <a:cxn ang="T172">
                        <a:pos x="T100" y="T101"/>
                      </a:cxn>
                      <a:cxn ang="T173">
                        <a:pos x="T102" y="T103"/>
                      </a:cxn>
                      <a:cxn ang="T174">
                        <a:pos x="T104" y="T105"/>
                      </a:cxn>
                      <a:cxn ang="T175">
                        <a:pos x="T106" y="T107"/>
                      </a:cxn>
                      <a:cxn ang="T176">
                        <a:pos x="T108" y="T109"/>
                      </a:cxn>
                      <a:cxn ang="T177">
                        <a:pos x="T110" y="T111"/>
                      </a:cxn>
                      <a:cxn ang="T178">
                        <a:pos x="T112" y="T113"/>
                      </a:cxn>
                      <a:cxn ang="T179">
                        <a:pos x="T114" y="T115"/>
                      </a:cxn>
                      <a:cxn ang="T180">
                        <a:pos x="T116" y="T117"/>
                      </a:cxn>
                      <a:cxn ang="T181">
                        <a:pos x="T118" y="T119"/>
                      </a:cxn>
                      <a:cxn ang="T182">
                        <a:pos x="T120" y="T121"/>
                      </a:cxn>
                    </a:cxnLst>
                    <a:rect l="T183" t="T184" r="T185" b="T186"/>
                    <a:pathLst>
                      <a:path w="816" h="1398">
                        <a:moveTo>
                          <a:pt x="179" y="542"/>
                        </a:moveTo>
                        <a:lnTo>
                          <a:pt x="162" y="551"/>
                        </a:lnTo>
                        <a:lnTo>
                          <a:pt x="153" y="551"/>
                        </a:lnTo>
                        <a:lnTo>
                          <a:pt x="145" y="534"/>
                        </a:lnTo>
                        <a:lnTo>
                          <a:pt x="119" y="542"/>
                        </a:lnTo>
                        <a:lnTo>
                          <a:pt x="119" y="525"/>
                        </a:lnTo>
                        <a:lnTo>
                          <a:pt x="111" y="517"/>
                        </a:lnTo>
                        <a:lnTo>
                          <a:pt x="119" y="525"/>
                        </a:lnTo>
                        <a:lnTo>
                          <a:pt x="119" y="534"/>
                        </a:lnTo>
                        <a:lnTo>
                          <a:pt x="102" y="525"/>
                        </a:lnTo>
                        <a:lnTo>
                          <a:pt x="94" y="525"/>
                        </a:lnTo>
                        <a:lnTo>
                          <a:pt x="94" y="517"/>
                        </a:lnTo>
                        <a:lnTo>
                          <a:pt x="94" y="534"/>
                        </a:lnTo>
                        <a:lnTo>
                          <a:pt x="94" y="542"/>
                        </a:lnTo>
                        <a:lnTo>
                          <a:pt x="85" y="551"/>
                        </a:lnTo>
                        <a:lnTo>
                          <a:pt x="85" y="559"/>
                        </a:lnTo>
                        <a:lnTo>
                          <a:pt x="68" y="551"/>
                        </a:lnTo>
                        <a:lnTo>
                          <a:pt x="60" y="534"/>
                        </a:lnTo>
                        <a:lnTo>
                          <a:pt x="51" y="525"/>
                        </a:lnTo>
                        <a:lnTo>
                          <a:pt x="43" y="525"/>
                        </a:lnTo>
                        <a:lnTo>
                          <a:pt x="51" y="508"/>
                        </a:lnTo>
                        <a:lnTo>
                          <a:pt x="51" y="492"/>
                        </a:lnTo>
                        <a:lnTo>
                          <a:pt x="43" y="466"/>
                        </a:lnTo>
                        <a:lnTo>
                          <a:pt x="34" y="449"/>
                        </a:lnTo>
                        <a:lnTo>
                          <a:pt x="17" y="415"/>
                        </a:lnTo>
                        <a:lnTo>
                          <a:pt x="9" y="390"/>
                        </a:lnTo>
                        <a:lnTo>
                          <a:pt x="17" y="381"/>
                        </a:lnTo>
                        <a:lnTo>
                          <a:pt x="17" y="339"/>
                        </a:lnTo>
                        <a:lnTo>
                          <a:pt x="26" y="314"/>
                        </a:lnTo>
                        <a:lnTo>
                          <a:pt x="26" y="297"/>
                        </a:lnTo>
                        <a:lnTo>
                          <a:pt x="26" y="280"/>
                        </a:lnTo>
                        <a:lnTo>
                          <a:pt x="17" y="254"/>
                        </a:lnTo>
                        <a:lnTo>
                          <a:pt x="17" y="237"/>
                        </a:lnTo>
                        <a:lnTo>
                          <a:pt x="0" y="212"/>
                        </a:lnTo>
                        <a:lnTo>
                          <a:pt x="0" y="203"/>
                        </a:lnTo>
                        <a:lnTo>
                          <a:pt x="0" y="186"/>
                        </a:lnTo>
                        <a:lnTo>
                          <a:pt x="43" y="127"/>
                        </a:lnTo>
                        <a:lnTo>
                          <a:pt x="51" y="102"/>
                        </a:lnTo>
                        <a:lnTo>
                          <a:pt x="60" y="85"/>
                        </a:lnTo>
                        <a:lnTo>
                          <a:pt x="68" y="68"/>
                        </a:lnTo>
                        <a:lnTo>
                          <a:pt x="68" y="34"/>
                        </a:lnTo>
                        <a:lnTo>
                          <a:pt x="68" y="26"/>
                        </a:lnTo>
                        <a:lnTo>
                          <a:pt x="68" y="17"/>
                        </a:lnTo>
                        <a:lnTo>
                          <a:pt x="77" y="0"/>
                        </a:lnTo>
                        <a:lnTo>
                          <a:pt x="111" y="9"/>
                        </a:lnTo>
                        <a:lnTo>
                          <a:pt x="136" y="17"/>
                        </a:lnTo>
                        <a:lnTo>
                          <a:pt x="170" y="26"/>
                        </a:lnTo>
                        <a:lnTo>
                          <a:pt x="255" y="51"/>
                        </a:lnTo>
                        <a:lnTo>
                          <a:pt x="332" y="68"/>
                        </a:lnTo>
                        <a:lnTo>
                          <a:pt x="383" y="85"/>
                        </a:lnTo>
                        <a:lnTo>
                          <a:pt x="459" y="110"/>
                        </a:lnTo>
                        <a:lnTo>
                          <a:pt x="434" y="212"/>
                        </a:lnTo>
                        <a:lnTo>
                          <a:pt x="391" y="390"/>
                        </a:lnTo>
                        <a:lnTo>
                          <a:pt x="383" y="424"/>
                        </a:lnTo>
                        <a:lnTo>
                          <a:pt x="374" y="441"/>
                        </a:lnTo>
                        <a:lnTo>
                          <a:pt x="366" y="458"/>
                        </a:lnTo>
                        <a:lnTo>
                          <a:pt x="366" y="466"/>
                        </a:lnTo>
                        <a:lnTo>
                          <a:pt x="366" y="475"/>
                        </a:lnTo>
                        <a:lnTo>
                          <a:pt x="366" y="483"/>
                        </a:lnTo>
                        <a:lnTo>
                          <a:pt x="374" y="492"/>
                        </a:lnTo>
                        <a:lnTo>
                          <a:pt x="391" y="525"/>
                        </a:lnTo>
                        <a:lnTo>
                          <a:pt x="417" y="559"/>
                        </a:lnTo>
                        <a:lnTo>
                          <a:pt x="425" y="576"/>
                        </a:lnTo>
                        <a:lnTo>
                          <a:pt x="485" y="661"/>
                        </a:lnTo>
                        <a:lnTo>
                          <a:pt x="527" y="729"/>
                        </a:lnTo>
                        <a:lnTo>
                          <a:pt x="578" y="805"/>
                        </a:lnTo>
                        <a:lnTo>
                          <a:pt x="680" y="949"/>
                        </a:lnTo>
                        <a:lnTo>
                          <a:pt x="697" y="983"/>
                        </a:lnTo>
                        <a:lnTo>
                          <a:pt x="782" y="1102"/>
                        </a:lnTo>
                        <a:lnTo>
                          <a:pt x="782" y="1110"/>
                        </a:lnTo>
                        <a:lnTo>
                          <a:pt x="782" y="1119"/>
                        </a:lnTo>
                        <a:lnTo>
                          <a:pt x="782" y="1127"/>
                        </a:lnTo>
                        <a:lnTo>
                          <a:pt x="782" y="1135"/>
                        </a:lnTo>
                        <a:lnTo>
                          <a:pt x="790" y="1144"/>
                        </a:lnTo>
                        <a:lnTo>
                          <a:pt x="790" y="1161"/>
                        </a:lnTo>
                        <a:lnTo>
                          <a:pt x="799" y="1169"/>
                        </a:lnTo>
                        <a:lnTo>
                          <a:pt x="790" y="1178"/>
                        </a:lnTo>
                        <a:lnTo>
                          <a:pt x="799" y="1178"/>
                        </a:lnTo>
                        <a:lnTo>
                          <a:pt x="799" y="1186"/>
                        </a:lnTo>
                        <a:lnTo>
                          <a:pt x="807" y="1186"/>
                        </a:lnTo>
                        <a:lnTo>
                          <a:pt x="816" y="1195"/>
                        </a:lnTo>
                        <a:lnTo>
                          <a:pt x="816" y="1203"/>
                        </a:lnTo>
                        <a:lnTo>
                          <a:pt x="799" y="1212"/>
                        </a:lnTo>
                        <a:lnTo>
                          <a:pt x="799" y="1220"/>
                        </a:lnTo>
                        <a:lnTo>
                          <a:pt x="790" y="1220"/>
                        </a:lnTo>
                        <a:lnTo>
                          <a:pt x="782" y="1220"/>
                        </a:lnTo>
                        <a:lnTo>
                          <a:pt x="782" y="1229"/>
                        </a:lnTo>
                        <a:lnTo>
                          <a:pt x="765" y="1237"/>
                        </a:lnTo>
                        <a:lnTo>
                          <a:pt x="765" y="1246"/>
                        </a:lnTo>
                        <a:lnTo>
                          <a:pt x="765" y="1254"/>
                        </a:lnTo>
                        <a:lnTo>
                          <a:pt x="765" y="1263"/>
                        </a:lnTo>
                        <a:lnTo>
                          <a:pt x="765" y="1271"/>
                        </a:lnTo>
                        <a:lnTo>
                          <a:pt x="756" y="1271"/>
                        </a:lnTo>
                        <a:lnTo>
                          <a:pt x="756" y="1280"/>
                        </a:lnTo>
                        <a:lnTo>
                          <a:pt x="756" y="1288"/>
                        </a:lnTo>
                        <a:lnTo>
                          <a:pt x="748" y="1296"/>
                        </a:lnTo>
                        <a:lnTo>
                          <a:pt x="739" y="1305"/>
                        </a:lnTo>
                        <a:lnTo>
                          <a:pt x="731" y="1305"/>
                        </a:lnTo>
                        <a:lnTo>
                          <a:pt x="731" y="1313"/>
                        </a:lnTo>
                        <a:lnTo>
                          <a:pt x="731" y="1322"/>
                        </a:lnTo>
                        <a:lnTo>
                          <a:pt x="731" y="1330"/>
                        </a:lnTo>
                        <a:lnTo>
                          <a:pt x="731" y="1339"/>
                        </a:lnTo>
                        <a:lnTo>
                          <a:pt x="722" y="1339"/>
                        </a:lnTo>
                        <a:lnTo>
                          <a:pt x="722" y="1347"/>
                        </a:lnTo>
                        <a:lnTo>
                          <a:pt x="731" y="1356"/>
                        </a:lnTo>
                        <a:lnTo>
                          <a:pt x="731" y="1347"/>
                        </a:lnTo>
                        <a:lnTo>
                          <a:pt x="731" y="1356"/>
                        </a:lnTo>
                        <a:lnTo>
                          <a:pt x="739" y="1356"/>
                        </a:lnTo>
                        <a:lnTo>
                          <a:pt x="748" y="1364"/>
                        </a:lnTo>
                        <a:lnTo>
                          <a:pt x="748" y="1373"/>
                        </a:lnTo>
                        <a:lnTo>
                          <a:pt x="748" y="1381"/>
                        </a:lnTo>
                        <a:lnTo>
                          <a:pt x="739" y="1381"/>
                        </a:lnTo>
                        <a:lnTo>
                          <a:pt x="739" y="1390"/>
                        </a:lnTo>
                        <a:lnTo>
                          <a:pt x="731" y="1390"/>
                        </a:lnTo>
                        <a:lnTo>
                          <a:pt x="731" y="1398"/>
                        </a:lnTo>
                        <a:lnTo>
                          <a:pt x="714" y="1390"/>
                        </a:lnTo>
                        <a:lnTo>
                          <a:pt x="570" y="1373"/>
                        </a:lnTo>
                        <a:lnTo>
                          <a:pt x="459" y="1356"/>
                        </a:lnTo>
                        <a:lnTo>
                          <a:pt x="451" y="1339"/>
                        </a:lnTo>
                        <a:lnTo>
                          <a:pt x="459" y="1356"/>
                        </a:lnTo>
                        <a:lnTo>
                          <a:pt x="459" y="1339"/>
                        </a:lnTo>
                        <a:lnTo>
                          <a:pt x="451" y="1330"/>
                        </a:lnTo>
                        <a:lnTo>
                          <a:pt x="451" y="1339"/>
                        </a:lnTo>
                        <a:lnTo>
                          <a:pt x="451" y="1313"/>
                        </a:lnTo>
                        <a:lnTo>
                          <a:pt x="451" y="1280"/>
                        </a:lnTo>
                        <a:lnTo>
                          <a:pt x="451" y="1263"/>
                        </a:lnTo>
                        <a:lnTo>
                          <a:pt x="434" y="1237"/>
                        </a:lnTo>
                        <a:lnTo>
                          <a:pt x="391" y="1186"/>
                        </a:lnTo>
                        <a:lnTo>
                          <a:pt x="374" y="1178"/>
                        </a:lnTo>
                        <a:lnTo>
                          <a:pt x="366" y="1186"/>
                        </a:lnTo>
                        <a:lnTo>
                          <a:pt x="357" y="1178"/>
                        </a:lnTo>
                        <a:lnTo>
                          <a:pt x="357" y="1169"/>
                        </a:lnTo>
                        <a:lnTo>
                          <a:pt x="366" y="1169"/>
                        </a:lnTo>
                        <a:lnTo>
                          <a:pt x="366" y="1161"/>
                        </a:lnTo>
                        <a:lnTo>
                          <a:pt x="357" y="1135"/>
                        </a:lnTo>
                        <a:lnTo>
                          <a:pt x="332" y="1135"/>
                        </a:lnTo>
                        <a:lnTo>
                          <a:pt x="315" y="1127"/>
                        </a:lnTo>
                        <a:lnTo>
                          <a:pt x="289" y="1110"/>
                        </a:lnTo>
                        <a:lnTo>
                          <a:pt x="289" y="1093"/>
                        </a:lnTo>
                        <a:lnTo>
                          <a:pt x="264" y="1068"/>
                        </a:lnTo>
                        <a:lnTo>
                          <a:pt x="255" y="1068"/>
                        </a:lnTo>
                        <a:lnTo>
                          <a:pt x="230" y="1059"/>
                        </a:lnTo>
                        <a:lnTo>
                          <a:pt x="213" y="1051"/>
                        </a:lnTo>
                        <a:lnTo>
                          <a:pt x="204" y="1042"/>
                        </a:lnTo>
                        <a:lnTo>
                          <a:pt x="170" y="1034"/>
                        </a:lnTo>
                        <a:lnTo>
                          <a:pt x="170" y="1025"/>
                        </a:lnTo>
                        <a:lnTo>
                          <a:pt x="153" y="1017"/>
                        </a:lnTo>
                        <a:lnTo>
                          <a:pt x="162" y="1000"/>
                        </a:lnTo>
                        <a:lnTo>
                          <a:pt x="162" y="991"/>
                        </a:lnTo>
                        <a:lnTo>
                          <a:pt x="170" y="983"/>
                        </a:lnTo>
                        <a:lnTo>
                          <a:pt x="162" y="974"/>
                        </a:lnTo>
                        <a:lnTo>
                          <a:pt x="170" y="966"/>
                        </a:lnTo>
                        <a:lnTo>
                          <a:pt x="179" y="958"/>
                        </a:lnTo>
                        <a:lnTo>
                          <a:pt x="179" y="949"/>
                        </a:lnTo>
                        <a:lnTo>
                          <a:pt x="153" y="932"/>
                        </a:lnTo>
                        <a:lnTo>
                          <a:pt x="153" y="924"/>
                        </a:lnTo>
                        <a:lnTo>
                          <a:pt x="162" y="915"/>
                        </a:lnTo>
                        <a:lnTo>
                          <a:pt x="162" y="907"/>
                        </a:lnTo>
                        <a:lnTo>
                          <a:pt x="153" y="898"/>
                        </a:lnTo>
                        <a:lnTo>
                          <a:pt x="136" y="873"/>
                        </a:lnTo>
                        <a:lnTo>
                          <a:pt x="128" y="864"/>
                        </a:lnTo>
                        <a:lnTo>
                          <a:pt x="128" y="847"/>
                        </a:lnTo>
                        <a:lnTo>
                          <a:pt x="119" y="830"/>
                        </a:lnTo>
                        <a:lnTo>
                          <a:pt x="102" y="788"/>
                        </a:lnTo>
                        <a:lnTo>
                          <a:pt x="94" y="771"/>
                        </a:lnTo>
                        <a:lnTo>
                          <a:pt x="94" y="729"/>
                        </a:lnTo>
                        <a:lnTo>
                          <a:pt x="102" y="729"/>
                        </a:lnTo>
                        <a:lnTo>
                          <a:pt x="111" y="729"/>
                        </a:lnTo>
                        <a:lnTo>
                          <a:pt x="119" y="703"/>
                        </a:lnTo>
                        <a:lnTo>
                          <a:pt x="111" y="686"/>
                        </a:lnTo>
                        <a:lnTo>
                          <a:pt x="94" y="686"/>
                        </a:lnTo>
                        <a:lnTo>
                          <a:pt x="85" y="669"/>
                        </a:lnTo>
                        <a:lnTo>
                          <a:pt x="77" y="661"/>
                        </a:lnTo>
                        <a:lnTo>
                          <a:pt x="68" y="636"/>
                        </a:lnTo>
                        <a:lnTo>
                          <a:pt x="77" y="627"/>
                        </a:lnTo>
                        <a:lnTo>
                          <a:pt x="77" y="610"/>
                        </a:lnTo>
                        <a:lnTo>
                          <a:pt x="68" y="602"/>
                        </a:lnTo>
                        <a:lnTo>
                          <a:pt x="77" y="576"/>
                        </a:lnTo>
                        <a:lnTo>
                          <a:pt x="85" y="568"/>
                        </a:lnTo>
                        <a:lnTo>
                          <a:pt x="94" y="568"/>
                        </a:lnTo>
                        <a:lnTo>
                          <a:pt x="94" y="576"/>
                        </a:lnTo>
                        <a:lnTo>
                          <a:pt x="94" y="585"/>
                        </a:lnTo>
                        <a:lnTo>
                          <a:pt x="85" y="593"/>
                        </a:lnTo>
                        <a:lnTo>
                          <a:pt x="111" y="619"/>
                        </a:lnTo>
                        <a:lnTo>
                          <a:pt x="119" y="619"/>
                        </a:lnTo>
                        <a:lnTo>
                          <a:pt x="111" y="610"/>
                        </a:lnTo>
                        <a:lnTo>
                          <a:pt x="111" y="585"/>
                        </a:lnTo>
                        <a:lnTo>
                          <a:pt x="102" y="576"/>
                        </a:lnTo>
                        <a:lnTo>
                          <a:pt x="102" y="559"/>
                        </a:lnTo>
                        <a:lnTo>
                          <a:pt x="102" y="551"/>
                        </a:lnTo>
                        <a:lnTo>
                          <a:pt x="111" y="542"/>
                        </a:lnTo>
                        <a:lnTo>
                          <a:pt x="136" y="551"/>
                        </a:lnTo>
                        <a:lnTo>
                          <a:pt x="170" y="559"/>
                        </a:lnTo>
                        <a:lnTo>
                          <a:pt x="170" y="551"/>
                        </a:lnTo>
                        <a:lnTo>
                          <a:pt x="179" y="551"/>
                        </a:lnTo>
                        <a:lnTo>
                          <a:pt x="179" y="559"/>
                        </a:lnTo>
                        <a:lnTo>
                          <a:pt x="187" y="559"/>
                        </a:lnTo>
                        <a:lnTo>
                          <a:pt x="187" y="551"/>
                        </a:lnTo>
                        <a:lnTo>
                          <a:pt x="170" y="551"/>
                        </a:lnTo>
                        <a:lnTo>
                          <a:pt x="179" y="542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15" name="Freeform 109"/>
                  <p:cNvSpPr>
                    <a:spLocks/>
                  </p:cNvSpPr>
                  <p:nvPr/>
                </p:nvSpPr>
                <p:spPr bwMode="auto">
                  <a:xfrm>
                    <a:off x="430" y="2479"/>
                    <a:ext cx="42" cy="17"/>
                  </a:xfrm>
                  <a:custGeom>
                    <a:avLst/>
                    <a:gdLst>
                      <a:gd name="T0" fmla="*/ 8 w 42"/>
                      <a:gd name="T1" fmla="*/ 0 h 17"/>
                      <a:gd name="T2" fmla="*/ 25 w 42"/>
                      <a:gd name="T3" fmla="*/ 8 h 17"/>
                      <a:gd name="T4" fmla="*/ 34 w 42"/>
                      <a:gd name="T5" fmla="*/ 8 h 17"/>
                      <a:gd name="T6" fmla="*/ 42 w 42"/>
                      <a:gd name="T7" fmla="*/ 8 h 17"/>
                      <a:gd name="T8" fmla="*/ 34 w 42"/>
                      <a:gd name="T9" fmla="*/ 17 h 17"/>
                      <a:gd name="T10" fmla="*/ 17 w 42"/>
                      <a:gd name="T11" fmla="*/ 17 h 17"/>
                      <a:gd name="T12" fmla="*/ 8 w 42"/>
                      <a:gd name="T13" fmla="*/ 8 h 17"/>
                      <a:gd name="T14" fmla="*/ 0 w 42"/>
                      <a:gd name="T15" fmla="*/ 8 h 17"/>
                      <a:gd name="T16" fmla="*/ 0 w 42"/>
                      <a:gd name="T17" fmla="*/ 0 h 17"/>
                      <a:gd name="T18" fmla="*/ 0 w 42"/>
                      <a:gd name="T19" fmla="*/ 0 h 17"/>
                      <a:gd name="T20" fmla="*/ 8 w 42"/>
                      <a:gd name="T21" fmla="*/ 0 h 17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42"/>
                      <a:gd name="T34" fmla="*/ 0 h 17"/>
                      <a:gd name="T35" fmla="*/ 42 w 42"/>
                      <a:gd name="T36" fmla="*/ 17 h 17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42" h="17">
                        <a:moveTo>
                          <a:pt x="8" y="0"/>
                        </a:moveTo>
                        <a:lnTo>
                          <a:pt x="25" y="8"/>
                        </a:lnTo>
                        <a:lnTo>
                          <a:pt x="34" y="8"/>
                        </a:lnTo>
                        <a:lnTo>
                          <a:pt x="42" y="8"/>
                        </a:lnTo>
                        <a:lnTo>
                          <a:pt x="34" y="17"/>
                        </a:lnTo>
                        <a:lnTo>
                          <a:pt x="17" y="17"/>
                        </a:lnTo>
                        <a:lnTo>
                          <a:pt x="8" y="8"/>
                        </a:lnTo>
                        <a:lnTo>
                          <a:pt x="0" y="8"/>
                        </a:lnTo>
                        <a:lnTo>
                          <a:pt x="0" y="0"/>
                        </a:lnTo>
                        <a:lnTo>
                          <a:pt x="8" y="0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16" name="Freeform 110"/>
                  <p:cNvSpPr>
                    <a:spLocks/>
                  </p:cNvSpPr>
                  <p:nvPr/>
                </p:nvSpPr>
                <p:spPr bwMode="auto">
                  <a:xfrm>
                    <a:off x="396" y="2479"/>
                    <a:ext cx="25" cy="17"/>
                  </a:xfrm>
                  <a:custGeom>
                    <a:avLst/>
                    <a:gdLst>
                      <a:gd name="T0" fmla="*/ 8 w 25"/>
                      <a:gd name="T1" fmla="*/ 8 h 17"/>
                      <a:gd name="T2" fmla="*/ 0 w 25"/>
                      <a:gd name="T3" fmla="*/ 0 h 17"/>
                      <a:gd name="T4" fmla="*/ 17 w 25"/>
                      <a:gd name="T5" fmla="*/ 0 h 17"/>
                      <a:gd name="T6" fmla="*/ 25 w 25"/>
                      <a:gd name="T7" fmla="*/ 8 h 17"/>
                      <a:gd name="T8" fmla="*/ 8 w 25"/>
                      <a:gd name="T9" fmla="*/ 17 h 17"/>
                      <a:gd name="T10" fmla="*/ 8 w 25"/>
                      <a:gd name="T11" fmla="*/ 8 h 17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5"/>
                      <a:gd name="T19" fmla="*/ 0 h 17"/>
                      <a:gd name="T20" fmla="*/ 25 w 25"/>
                      <a:gd name="T21" fmla="*/ 17 h 17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5" h="17">
                        <a:moveTo>
                          <a:pt x="8" y="8"/>
                        </a:moveTo>
                        <a:lnTo>
                          <a:pt x="0" y="0"/>
                        </a:lnTo>
                        <a:lnTo>
                          <a:pt x="17" y="0"/>
                        </a:lnTo>
                        <a:lnTo>
                          <a:pt x="25" y="8"/>
                        </a:lnTo>
                        <a:lnTo>
                          <a:pt x="8" y="17"/>
                        </a:lnTo>
                        <a:lnTo>
                          <a:pt x="8" y="8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17" name="Freeform 111"/>
                  <p:cNvSpPr>
                    <a:spLocks/>
                  </p:cNvSpPr>
                  <p:nvPr/>
                </p:nvSpPr>
                <p:spPr bwMode="auto">
                  <a:xfrm>
                    <a:off x="549" y="2580"/>
                    <a:ext cx="25" cy="34"/>
                  </a:xfrm>
                  <a:custGeom>
                    <a:avLst/>
                    <a:gdLst>
                      <a:gd name="T0" fmla="*/ 0 w 25"/>
                      <a:gd name="T1" fmla="*/ 0 h 34"/>
                      <a:gd name="T2" fmla="*/ 25 w 25"/>
                      <a:gd name="T3" fmla="*/ 17 h 34"/>
                      <a:gd name="T4" fmla="*/ 25 w 25"/>
                      <a:gd name="T5" fmla="*/ 26 h 34"/>
                      <a:gd name="T6" fmla="*/ 25 w 25"/>
                      <a:gd name="T7" fmla="*/ 34 h 34"/>
                      <a:gd name="T8" fmla="*/ 8 w 25"/>
                      <a:gd name="T9" fmla="*/ 26 h 34"/>
                      <a:gd name="T10" fmla="*/ 8 w 25"/>
                      <a:gd name="T11" fmla="*/ 17 h 34"/>
                      <a:gd name="T12" fmla="*/ 0 w 25"/>
                      <a:gd name="T13" fmla="*/ 9 h 34"/>
                      <a:gd name="T14" fmla="*/ 0 w 25"/>
                      <a:gd name="T15" fmla="*/ 0 h 3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5"/>
                      <a:gd name="T25" fmla="*/ 0 h 34"/>
                      <a:gd name="T26" fmla="*/ 25 w 25"/>
                      <a:gd name="T27" fmla="*/ 34 h 3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5" h="34">
                        <a:moveTo>
                          <a:pt x="0" y="0"/>
                        </a:moveTo>
                        <a:lnTo>
                          <a:pt x="25" y="17"/>
                        </a:lnTo>
                        <a:lnTo>
                          <a:pt x="25" y="26"/>
                        </a:lnTo>
                        <a:lnTo>
                          <a:pt x="25" y="34"/>
                        </a:lnTo>
                        <a:lnTo>
                          <a:pt x="8" y="26"/>
                        </a:lnTo>
                        <a:lnTo>
                          <a:pt x="8" y="17"/>
                        </a:lnTo>
                        <a:lnTo>
                          <a:pt x="0" y="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18" name="Freeform 112"/>
                  <p:cNvSpPr>
                    <a:spLocks/>
                  </p:cNvSpPr>
                  <p:nvPr/>
                </p:nvSpPr>
                <p:spPr bwMode="auto">
                  <a:xfrm>
                    <a:off x="532" y="2640"/>
                    <a:ext cx="25" cy="33"/>
                  </a:xfrm>
                  <a:custGeom>
                    <a:avLst/>
                    <a:gdLst>
                      <a:gd name="T0" fmla="*/ 25 w 25"/>
                      <a:gd name="T1" fmla="*/ 33 h 33"/>
                      <a:gd name="T2" fmla="*/ 17 w 25"/>
                      <a:gd name="T3" fmla="*/ 33 h 33"/>
                      <a:gd name="T4" fmla="*/ 8 w 25"/>
                      <a:gd name="T5" fmla="*/ 17 h 33"/>
                      <a:gd name="T6" fmla="*/ 0 w 25"/>
                      <a:gd name="T7" fmla="*/ 0 h 33"/>
                      <a:gd name="T8" fmla="*/ 8 w 25"/>
                      <a:gd name="T9" fmla="*/ 0 h 33"/>
                      <a:gd name="T10" fmla="*/ 8 w 25"/>
                      <a:gd name="T11" fmla="*/ 8 h 33"/>
                      <a:gd name="T12" fmla="*/ 25 w 25"/>
                      <a:gd name="T13" fmla="*/ 33 h 33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25"/>
                      <a:gd name="T22" fmla="*/ 0 h 33"/>
                      <a:gd name="T23" fmla="*/ 25 w 25"/>
                      <a:gd name="T24" fmla="*/ 33 h 33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25" h="33">
                        <a:moveTo>
                          <a:pt x="25" y="33"/>
                        </a:moveTo>
                        <a:lnTo>
                          <a:pt x="17" y="33"/>
                        </a:lnTo>
                        <a:lnTo>
                          <a:pt x="8" y="17"/>
                        </a:lnTo>
                        <a:lnTo>
                          <a:pt x="0" y="0"/>
                        </a:lnTo>
                        <a:lnTo>
                          <a:pt x="8" y="0"/>
                        </a:lnTo>
                        <a:lnTo>
                          <a:pt x="8" y="8"/>
                        </a:lnTo>
                        <a:lnTo>
                          <a:pt x="25" y="33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19" name="Freeform 113"/>
                  <p:cNvSpPr>
                    <a:spLocks/>
                  </p:cNvSpPr>
                  <p:nvPr/>
                </p:nvSpPr>
                <p:spPr bwMode="auto">
                  <a:xfrm>
                    <a:off x="3997" y="1648"/>
                    <a:ext cx="424" cy="492"/>
                  </a:xfrm>
                  <a:custGeom>
                    <a:avLst/>
                    <a:gdLst>
                      <a:gd name="T0" fmla="*/ 187 w 424"/>
                      <a:gd name="T1" fmla="*/ 475 h 492"/>
                      <a:gd name="T2" fmla="*/ 170 w 424"/>
                      <a:gd name="T3" fmla="*/ 466 h 492"/>
                      <a:gd name="T4" fmla="*/ 161 w 424"/>
                      <a:gd name="T5" fmla="*/ 475 h 492"/>
                      <a:gd name="T6" fmla="*/ 144 w 424"/>
                      <a:gd name="T7" fmla="*/ 475 h 492"/>
                      <a:gd name="T8" fmla="*/ 127 w 424"/>
                      <a:gd name="T9" fmla="*/ 466 h 492"/>
                      <a:gd name="T10" fmla="*/ 102 w 424"/>
                      <a:gd name="T11" fmla="*/ 466 h 492"/>
                      <a:gd name="T12" fmla="*/ 93 w 424"/>
                      <a:gd name="T13" fmla="*/ 441 h 492"/>
                      <a:gd name="T14" fmla="*/ 76 w 424"/>
                      <a:gd name="T15" fmla="*/ 432 h 492"/>
                      <a:gd name="T16" fmla="*/ 68 w 424"/>
                      <a:gd name="T17" fmla="*/ 424 h 492"/>
                      <a:gd name="T18" fmla="*/ 42 w 424"/>
                      <a:gd name="T19" fmla="*/ 424 h 492"/>
                      <a:gd name="T20" fmla="*/ 34 w 424"/>
                      <a:gd name="T21" fmla="*/ 407 h 492"/>
                      <a:gd name="T22" fmla="*/ 25 w 424"/>
                      <a:gd name="T23" fmla="*/ 322 h 492"/>
                      <a:gd name="T24" fmla="*/ 17 w 424"/>
                      <a:gd name="T25" fmla="*/ 237 h 492"/>
                      <a:gd name="T26" fmla="*/ 8 w 424"/>
                      <a:gd name="T27" fmla="*/ 153 h 492"/>
                      <a:gd name="T28" fmla="*/ 0 w 424"/>
                      <a:gd name="T29" fmla="*/ 93 h 492"/>
                      <a:gd name="T30" fmla="*/ 93 w 424"/>
                      <a:gd name="T31" fmla="*/ 85 h 492"/>
                      <a:gd name="T32" fmla="*/ 187 w 424"/>
                      <a:gd name="T33" fmla="*/ 93 h 492"/>
                      <a:gd name="T34" fmla="*/ 195 w 424"/>
                      <a:gd name="T35" fmla="*/ 102 h 492"/>
                      <a:gd name="T36" fmla="*/ 272 w 424"/>
                      <a:gd name="T37" fmla="*/ 85 h 492"/>
                      <a:gd name="T38" fmla="*/ 357 w 424"/>
                      <a:gd name="T39" fmla="*/ 26 h 492"/>
                      <a:gd name="T40" fmla="*/ 407 w 424"/>
                      <a:gd name="T41" fmla="*/ 68 h 492"/>
                      <a:gd name="T42" fmla="*/ 424 w 424"/>
                      <a:gd name="T43" fmla="*/ 178 h 492"/>
                      <a:gd name="T44" fmla="*/ 407 w 424"/>
                      <a:gd name="T45" fmla="*/ 187 h 492"/>
                      <a:gd name="T46" fmla="*/ 416 w 424"/>
                      <a:gd name="T47" fmla="*/ 195 h 492"/>
                      <a:gd name="T48" fmla="*/ 424 w 424"/>
                      <a:gd name="T49" fmla="*/ 221 h 492"/>
                      <a:gd name="T50" fmla="*/ 416 w 424"/>
                      <a:gd name="T51" fmla="*/ 237 h 492"/>
                      <a:gd name="T52" fmla="*/ 416 w 424"/>
                      <a:gd name="T53" fmla="*/ 263 h 492"/>
                      <a:gd name="T54" fmla="*/ 407 w 424"/>
                      <a:gd name="T55" fmla="*/ 271 h 492"/>
                      <a:gd name="T56" fmla="*/ 407 w 424"/>
                      <a:gd name="T57" fmla="*/ 280 h 492"/>
                      <a:gd name="T58" fmla="*/ 416 w 424"/>
                      <a:gd name="T59" fmla="*/ 297 h 492"/>
                      <a:gd name="T60" fmla="*/ 407 w 424"/>
                      <a:gd name="T61" fmla="*/ 314 h 492"/>
                      <a:gd name="T62" fmla="*/ 399 w 424"/>
                      <a:gd name="T63" fmla="*/ 322 h 492"/>
                      <a:gd name="T64" fmla="*/ 382 w 424"/>
                      <a:gd name="T65" fmla="*/ 339 h 492"/>
                      <a:gd name="T66" fmla="*/ 374 w 424"/>
                      <a:gd name="T67" fmla="*/ 348 h 492"/>
                      <a:gd name="T68" fmla="*/ 357 w 424"/>
                      <a:gd name="T69" fmla="*/ 348 h 492"/>
                      <a:gd name="T70" fmla="*/ 348 w 424"/>
                      <a:gd name="T71" fmla="*/ 365 h 492"/>
                      <a:gd name="T72" fmla="*/ 340 w 424"/>
                      <a:gd name="T73" fmla="*/ 373 h 492"/>
                      <a:gd name="T74" fmla="*/ 331 w 424"/>
                      <a:gd name="T75" fmla="*/ 390 h 492"/>
                      <a:gd name="T76" fmla="*/ 331 w 424"/>
                      <a:gd name="T77" fmla="*/ 398 h 492"/>
                      <a:gd name="T78" fmla="*/ 331 w 424"/>
                      <a:gd name="T79" fmla="*/ 407 h 492"/>
                      <a:gd name="T80" fmla="*/ 323 w 424"/>
                      <a:gd name="T81" fmla="*/ 424 h 492"/>
                      <a:gd name="T82" fmla="*/ 323 w 424"/>
                      <a:gd name="T83" fmla="*/ 407 h 492"/>
                      <a:gd name="T84" fmla="*/ 306 w 424"/>
                      <a:gd name="T85" fmla="*/ 407 h 492"/>
                      <a:gd name="T86" fmla="*/ 306 w 424"/>
                      <a:gd name="T87" fmla="*/ 432 h 492"/>
                      <a:gd name="T88" fmla="*/ 297 w 424"/>
                      <a:gd name="T89" fmla="*/ 449 h 492"/>
                      <a:gd name="T90" fmla="*/ 297 w 424"/>
                      <a:gd name="T91" fmla="*/ 458 h 492"/>
                      <a:gd name="T92" fmla="*/ 289 w 424"/>
                      <a:gd name="T93" fmla="*/ 483 h 492"/>
                      <a:gd name="T94" fmla="*/ 272 w 424"/>
                      <a:gd name="T95" fmla="*/ 492 h 492"/>
                      <a:gd name="T96" fmla="*/ 255 w 424"/>
                      <a:gd name="T97" fmla="*/ 475 h 492"/>
                      <a:gd name="T98" fmla="*/ 238 w 424"/>
                      <a:gd name="T99" fmla="*/ 466 h 492"/>
                      <a:gd name="T100" fmla="*/ 229 w 424"/>
                      <a:gd name="T101" fmla="*/ 449 h 492"/>
                      <a:gd name="T102" fmla="*/ 212 w 424"/>
                      <a:gd name="T103" fmla="*/ 458 h 492"/>
                      <a:gd name="T104" fmla="*/ 195 w 424"/>
                      <a:gd name="T105" fmla="*/ 475 h 492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w 424"/>
                      <a:gd name="T160" fmla="*/ 0 h 492"/>
                      <a:gd name="T161" fmla="*/ 424 w 424"/>
                      <a:gd name="T162" fmla="*/ 492 h 492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T159" t="T160" r="T161" b="T162"/>
                    <a:pathLst>
                      <a:path w="424" h="492">
                        <a:moveTo>
                          <a:pt x="195" y="475"/>
                        </a:moveTo>
                        <a:lnTo>
                          <a:pt x="195" y="475"/>
                        </a:lnTo>
                        <a:lnTo>
                          <a:pt x="187" y="475"/>
                        </a:lnTo>
                        <a:lnTo>
                          <a:pt x="187" y="466"/>
                        </a:lnTo>
                        <a:lnTo>
                          <a:pt x="178" y="466"/>
                        </a:lnTo>
                        <a:lnTo>
                          <a:pt x="170" y="466"/>
                        </a:lnTo>
                        <a:lnTo>
                          <a:pt x="161" y="466"/>
                        </a:lnTo>
                        <a:lnTo>
                          <a:pt x="161" y="475"/>
                        </a:lnTo>
                        <a:lnTo>
                          <a:pt x="153" y="475"/>
                        </a:lnTo>
                        <a:lnTo>
                          <a:pt x="144" y="475"/>
                        </a:lnTo>
                        <a:lnTo>
                          <a:pt x="144" y="466"/>
                        </a:lnTo>
                        <a:lnTo>
                          <a:pt x="136" y="466"/>
                        </a:lnTo>
                        <a:lnTo>
                          <a:pt x="127" y="466"/>
                        </a:lnTo>
                        <a:lnTo>
                          <a:pt x="127" y="458"/>
                        </a:lnTo>
                        <a:lnTo>
                          <a:pt x="119" y="466"/>
                        </a:lnTo>
                        <a:lnTo>
                          <a:pt x="110" y="466"/>
                        </a:lnTo>
                        <a:lnTo>
                          <a:pt x="102" y="466"/>
                        </a:lnTo>
                        <a:lnTo>
                          <a:pt x="102" y="458"/>
                        </a:lnTo>
                        <a:lnTo>
                          <a:pt x="93" y="449"/>
                        </a:lnTo>
                        <a:lnTo>
                          <a:pt x="93" y="441"/>
                        </a:lnTo>
                        <a:lnTo>
                          <a:pt x="85" y="432"/>
                        </a:lnTo>
                        <a:lnTo>
                          <a:pt x="76" y="432"/>
                        </a:lnTo>
                        <a:lnTo>
                          <a:pt x="76" y="424"/>
                        </a:lnTo>
                        <a:lnTo>
                          <a:pt x="68" y="424"/>
                        </a:lnTo>
                        <a:lnTo>
                          <a:pt x="59" y="432"/>
                        </a:lnTo>
                        <a:lnTo>
                          <a:pt x="51" y="432"/>
                        </a:lnTo>
                        <a:lnTo>
                          <a:pt x="42" y="424"/>
                        </a:lnTo>
                        <a:lnTo>
                          <a:pt x="42" y="432"/>
                        </a:lnTo>
                        <a:lnTo>
                          <a:pt x="34" y="432"/>
                        </a:lnTo>
                        <a:lnTo>
                          <a:pt x="34" y="407"/>
                        </a:lnTo>
                        <a:lnTo>
                          <a:pt x="34" y="373"/>
                        </a:lnTo>
                        <a:lnTo>
                          <a:pt x="25" y="373"/>
                        </a:lnTo>
                        <a:lnTo>
                          <a:pt x="25" y="348"/>
                        </a:lnTo>
                        <a:lnTo>
                          <a:pt x="25" y="322"/>
                        </a:lnTo>
                        <a:lnTo>
                          <a:pt x="25" y="314"/>
                        </a:lnTo>
                        <a:lnTo>
                          <a:pt x="17" y="271"/>
                        </a:lnTo>
                        <a:lnTo>
                          <a:pt x="17" y="237"/>
                        </a:lnTo>
                        <a:lnTo>
                          <a:pt x="17" y="221"/>
                        </a:lnTo>
                        <a:lnTo>
                          <a:pt x="8" y="195"/>
                        </a:lnTo>
                        <a:lnTo>
                          <a:pt x="8" y="187"/>
                        </a:lnTo>
                        <a:lnTo>
                          <a:pt x="8" y="153"/>
                        </a:lnTo>
                        <a:lnTo>
                          <a:pt x="0" y="136"/>
                        </a:lnTo>
                        <a:lnTo>
                          <a:pt x="0" y="119"/>
                        </a:lnTo>
                        <a:lnTo>
                          <a:pt x="0" y="93"/>
                        </a:lnTo>
                        <a:lnTo>
                          <a:pt x="34" y="93"/>
                        </a:lnTo>
                        <a:lnTo>
                          <a:pt x="42" y="93"/>
                        </a:lnTo>
                        <a:lnTo>
                          <a:pt x="85" y="85"/>
                        </a:lnTo>
                        <a:lnTo>
                          <a:pt x="93" y="85"/>
                        </a:lnTo>
                        <a:lnTo>
                          <a:pt x="119" y="76"/>
                        </a:lnTo>
                        <a:lnTo>
                          <a:pt x="153" y="85"/>
                        </a:lnTo>
                        <a:lnTo>
                          <a:pt x="170" y="93"/>
                        </a:lnTo>
                        <a:lnTo>
                          <a:pt x="187" y="93"/>
                        </a:lnTo>
                        <a:lnTo>
                          <a:pt x="195" y="93"/>
                        </a:lnTo>
                        <a:lnTo>
                          <a:pt x="170" y="110"/>
                        </a:lnTo>
                        <a:lnTo>
                          <a:pt x="178" y="110"/>
                        </a:lnTo>
                        <a:lnTo>
                          <a:pt x="195" y="102"/>
                        </a:lnTo>
                        <a:lnTo>
                          <a:pt x="212" y="110"/>
                        </a:lnTo>
                        <a:lnTo>
                          <a:pt x="238" y="102"/>
                        </a:lnTo>
                        <a:lnTo>
                          <a:pt x="263" y="85"/>
                        </a:lnTo>
                        <a:lnTo>
                          <a:pt x="272" y="85"/>
                        </a:lnTo>
                        <a:lnTo>
                          <a:pt x="289" y="85"/>
                        </a:lnTo>
                        <a:lnTo>
                          <a:pt x="314" y="60"/>
                        </a:lnTo>
                        <a:lnTo>
                          <a:pt x="323" y="51"/>
                        </a:lnTo>
                        <a:lnTo>
                          <a:pt x="357" y="26"/>
                        </a:lnTo>
                        <a:lnTo>
                          <a:pt x="399" y="0"/>
                        </a:lnTo>
                        <a:lnTo>
                          <a:pt x="399" y="17"/>
                        </a:lnTo>
                        <a:lnTo>
                          <a:pt x="407" y="68"/>
                        </a:lnTo>
                        <a:lnTo>
                          <a:pt x="416" y="110"/>
                        </a:lnTo>
                        <a:lnTo>
                          <a:pt x="416" y="144"/>
                        </a:lnTo>
                        <a:lnTo>
                          <a:pt x="424" y="178"/>
                        </a:lnTo>
                        <a:lnTo>
                          <a:pt x="416" y="178"/>
                        </a:lnTo>
                        <a:lnTo>
                          <a:pt x="407" y="187"/>
                        </a:lnTo>
                        <a:lnTo>
                          <a:pt x="416" y="187"/>
                        </a:lnTo>
                        <a:lnTo>
                          <a:pt x="416" y="195"/>
                        </a:lnTo>
                        <a:lnTo>
                          <a:pt x="416" y="204"/>
                        </a:lnTo>
                        <a:lnTo>
                          <a:pt x="416" y="212"/>
                        </a:lnTo>
                        <a:lnTo>
                          <a:pt x="424" y="212"/>
                        </a:lnTo>
                        <a:lnTo>
                          <a:pt x="424" y="221"/>
                        </a:lnTo>
                        <a:lnTo>
                          <a:pt x="416" y="229"/>
                        </a:lnTo>
                        <a:lnTo>
                          <a:pt x="416" y="237"/>
                        </a:lnTo>
                        <a:lnTo>
                          <a:pt x="416" y="254"/>
                        </a:lnTo>
                        <a:lnTo>
                          <a:pt x="416" y="263"/>
                        </a:lnTo>
                        <a:lnTo>
                          <a:pt x="416" y="271"/>
                        </a:lnTo>
                        <a:lnTo>
                          <a:pt x="407" y="271"/>
                        </a:lnTo>
                        <a:lnTo>
                          <a:pt x="416" y="280"/>
                        </a:lnTo>
                        <a:lnTo>
                          <a:pt x="407" y="280"/>
                        </a:lnTo>
                        <a:lnTo>
                          <a:pt x="416" y="288"/>
                        </a:lnTo>
                        <a:lnTo>
                          <a:pt x="407" y="288"/>
                        </a:lnTo>
                        <a:lnTo>
                          <a:pt x="407" y="297"/>
                        </a:lnTo>
                        <a:lnTo>
                          <a:pt x="416" y="297"/>
                        </a:lnTo>
                        <a:lnTo>
                          <a:pt x="407" y="305"/>
                        </a:lnTo>
                        <a:lnTo>
                          <a:pt x="407" y="314"/>
                        </a:lnTo>
                        <a:lnTo>
                          <a:pt x="399" y="314"/>
                        </a:lnTo>
                        <a:lnTo>
                          <a:pt x="399" y="322"/>
                        </a:lnTo>
                        <a:lnTo>
                          <a:pt x="390" y="331"/>
                        </a:lnTo>
                        <a:lnTo>
                          <a:pt x="382" y="339"/>
                        </a:lnTo>
                        <a:lnTo>
                          <a:pt x="382" y="348"/>
                        </a:lnTo>
                        <a:lnTo>
                          <a:pt x="374" y="348"/>
                        </a:lnTo>
                        <a:lnTo>
                          <a:pt x="365" y="356"/>
                        </a:lnTo>
                        <a:lnTo>
                          <a:pt x="365" y="348"/>
                        </a:lnTo>
                        <a:lnTo>
                          <a:pt x="357" y="348"/>
                        </a:lnTo>
                        <a:lnTo>
                          <a:pt x="348" y="356"/>
                        </a:lnTo>
                        <a:lnTo>
                          <a:pt x="348" y="365"/>
                        </a:lnTo>
                        <a:lnTo>
                          <a:pt x="340" y="365"/>
                        </a:lnTo>
                        <a:lnTo>
                          <a:pt x="340" y="373"/>
                        </a:lnTo>
                        <a:lnTo>
                          <a:pt x="331" y="382"/>
                        </a:lnTo>
                        <a:lnTo>
                          <a:pt x="340" y="390"/>
                        </a:lnTo>
                        <a:lnTo>
                          <a:pt x="331" y="390"/>
                        </a:lnTo>
                        <a:lnTo>
                          <a:pt x="331" y="398"/>
                        </a:lnTo>
                        <a:lnTo>
                          <a:pt x="340" y="407"/>
                        </a:lnTo>
                        <a:lnTo>
                          <a:pt x="340" y="415"/>
                        </a:lnTo>
                        <a:lnTo>
                          <a:pt x="331" y="407"/>
                        </a:lnTo>
                        <a:lnTo>
                          <a:pt x="331" y="415"/>
                        </a:lnTo>
                        <a:lnTo>
                          <a:pt x="323" y="424"/>
                        </a:lnTo>
                        <a:lnTo>
                          <a:pt x="323" y="415"/>
                        </a:lnTo>
                        <a:lnTo>
                          <a:pt x="323" y="407"/>
                        </a:lnTo>
                        <a:lnTo>
                          <a:pt x="314" y="407"/>
                        </a:lnTo>
                        <a:lnTo>
                          <a:pt x="306" y="407"/>
                        </a:lnTo>
                        <a:lnTo>
                          <a:pt x="306" y="415"/>
                        </a:lnTo>
                        <a:lnTo>
                          <a:pt x="306" y="424"/>
                        </a:lnTo>
                        <a:lnTo>
                          <a:pt x="306" y="432"/>
                        </a:lnTo>
                        <a:lnTo>
                          <a:pt x="297" y="432"/>
                        </a:lnTo>
                        <a:lnTo>
                          <a:pt x="297" y="441"/>
                        </a:lnTo>
                        <a:lnTo>
                          <a:pt x="297" y="449"/>
                        </a:lnTo>
                        <a:lnTo>
                          <a:pt x="306" y="458"/>
                        </a:lnTo>
                        <a:lnTo>
                          <a:pt x="297" y="466"/>
                        </a:lnTo>
                        <a:lnTo>
                          <a:pt x="297" y="458"/>
                        </a:lnTo>
                        <a:lnTo>
                          <a:pt x="297" y="466"/>
                        </a:lnTo>
                        <a:lnTo>
                          <a:pt x="289" y="483"/>
                        </a:lnTo>
                        <a:lnTo>
                          <a:pt x="280" y="483"/>
                        </a:lnTo>
                        <a:lnTo>
                          <a:pt x="280" y="492"/>
                        </a:lnTo>
                        <a:lnTo>
                          <a:pt x="272" y="492"/>
                        </a:lnTo>
                        <a:lnTo>
                          <a:pt x="263" y="492"/>
                        </a:lnTo>
                        <a:lnTo>
                          <a:pt x="263" y="483"/>
                        </a:lnTo>
                        <a:lnTo>
                          <a:pt x="255" y="483"/>
                        </a:lnTo>
                        <a:lnTo>
                          <a:pt x="255" y="475"/>
                        </a:lnTo>
                        <a:lnTo>
                          <a:pt x="246" y="475"/>
                        </a:lnTo>
                        <a:lnTo>
                          <a:pt x="238" y="475"/>
                        </a:lnTo>
                        <a:lnTo>
                          <a:pt x="238" y="466"/>
                        </a:lnTo>
                        <a:lnTo>
                          <a:pt x="229" y="458"/>
                        </a:lnTo>
                        <a:lnTo>
                          <a:pt x="229" y="449"/>
                        </a:lnTo>
                        <a:lnTo>
                          <a:pt x="221" y="458"/>
                        </a:lnTo>
                        <a:lnTo>
                          <a:pt x="212" y="458"/>
                        </a:lnTo>
                        <a:lnTo>
                          <a:pt x="212" y="466"/>
                        </a:lnTo>
                        <a:lnTo>
                          <a:pt x="212" y="475"/>
                        </a:lnTo>
                        <a:lnTo>
                          <a:pt x="204" y="475"/>
                        </a:lnTo>
                        <a:lnTo>
                          <a:pt x="195" y="475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20" name="Freeform 114"/>
                  <p:cNvSpPr>
                    <a:spLocks/>
                  </p:cNvSpPr>
                  <p:nvPr/>
                </p:nvSpPr>
                <p:spPr bwMode="auto">
                  <a:xfrm>
                    <a:off x="3368" y="1674"/>
                    <a:ext cx="408" cy="720"/>
                  </a:xfrm>
                  <a:custGeom>
                    <a:avLst/>
                    <a:gdLst>
                      <a:gd name="T0" fmla="*/ 323 w 408"/>
                      <a:gd name="T1" fmla="*/ 661 h 720"/>
                      <a:gd name="T2" fmla="*/ 323 w 408"/>
                      <a:gd name="T3" fmla="*/ 703 h 720"/>
                      <a:gd name="T4" fmla="*/ 298 w 408"/>
                      <a:gd name="T5" fmla="*/ 694 h 720"/>
                      <a:gd name="T6" fmla="*/ 264 w 408"/>
                      <a:gd name="T7" fmla="*/ 703 h 720"/>
                      <a:gd name="T8" fmla="*/ 255 w 408"/>
                      <a:gd name="T9" fmla="*/ 720 h 720"/>
                      <a:gd name="T10" fmla="*/ 238 w 408"/>
                      <a:gd name="T11" fmla="*/ 711 h 720"/>
                      <a:gd name="T12" fmla="*/ 230 w 408"/>
                      <a:gd name="T13" fmla="*/ 703 h 720"/>
                      <a:gd name="T14" fmla="*/ 221 w 408"/>
                      <a:gd name="T15" fmla="*/ 686 h 720"/>
                      <a:gd name="T16" fmla="*/ 221 w 408"/>
                      <a:gd name="T17" fmla="*/ 661 h 720"/>
                      <a:gd name="T18" fmla="*/ 213 w 408"/>
                      <a:gd name="T19" fmla="*/ 627 h 720"/>
                      <a:gd name="T20" fmla="*/ 179 w 408"/>
                      <a:gd name="T21" fmla="*/ 601 h 720"/>
                      <a:gd name="T22" fmla="*/ 170 w 408"/>
                      <a:gd name="T23" fmla="*/ 593 h 720"/>
                      <a:gd name="T24" fmla="*/ 136 w 408"/>
                      <a:gd name="T25" fmla="*/ 576 h 720"/>
                      <a:gd name="T26" fmla="*/ 128 w 408"/>
                      <a:gd name="T27" fmla="*/ 542 h 720"/>
                      <a:gd name="T28" fmla="*/ 136 w 408"/>
                      <a:gd name="T29" fmla="*/ 508 h 720"/>
                      <a:gd name="T30" fmla="*/ 145 w 408"/>
                      <a:gd name="T31" fmla="*/ 483 h 720"/>
                      <a:gd name="T32" fmla="*/ 111 w 408"/>
                      <a:gd name="T33" fmla="*/ 474 h 720"/>
                      <a:gd name="T34" fmla="*/ 85 w 408"/>
                      <a:gd name="T35" fmla="*/ 457 h 720"/>
                      <a:gd name="T36" fmla="*/ 77 w 408"/>
                      <a:gd name="T37" fmla="*/ 432 h 720"/>
                      <a:gd name="T38" fmla="*/ 34 w 408"/>
                      <a:gd name="T39" fmla="*/ 398 h 720"/>
                      <a:gd name="T40" fmla="*/ 9 w 408"/>
                      <a:gd name="T41" fmla="*/ 364 h 720"/>
                      <a:gd name="T42" fmla="*/ 0 w 408"/>
                      <a:gd name="T43" fmla="*/ 330 h 720"/>
                      <a:gd name="T44" fmla="*/ 9 w 408"/>
                      <a:gd name="T45" fmla="*/ 296 h 720"/>
                      <a:gd name="T46" fmla="*/ 9 w 408"/>
                      <a:gd name="T47" fmla="*/ 271 h 720"/>
                      <a:gd name="T48" fmla="*/ 34 w 408"/>
                      <a:gd name="T49" fmla="*/ 254 h 720"/>
                      <a:gd name="T50" fmla="*/ 43 w 408"/>
                      <a:gd name="T51" fmla="*/ 220 h 720"/>
                      <a:gd name="T52" fmla="*/ 34 w 408"/>
                      <a:gd name="T53" fmla="*/ 186 h 720"/>
                      <a:gd name="T54" fmla="*/ 43 w 408"/>
                      <a:gd name="T55" fmla="*/ 161 h 720"/>
                      <a:gd name="T56" fmla="*/ 85 w 408"/>
                      <a:gd name="T57" fmla="*/ 144 h 720"/>
                      <a:gd name="T58" fmla="*/ 102 w 408"/>
                      <a:gd name="T59" fmla="*/ 127 h 720"/>
                      <a:gd name="T60" fmla="*/ 119 w 408"/>
                      <a:gd name="T61" fmla="*/ 84 h 720"/>
                      <a:gd name="T62" fmla="*/ 111 w 408"/>
                      <a:gd name="T63" fmla="*/ 59 h 720"/>
                      <a:gd name="T64" fmla="*/ 85 w 408"/>
                      <a:gd name="T65" fmla="*/ 34 h 720"/>
                      <a:gd name="T66" fmla="*/ 68 w 408"/>
                      <a:gd name="T67" fmla="*/ 17 h 720"/>
                      <a:gd name="T68" fmla="*/ 230 w 408"/>
                      <a:gd name="T69" fmla="*/ 8 h 720"/>
                      <a:gd name="T70" fmla="*/ 332 w 408"/>
                      <a:gd name="T71" fmla="*/ 25 h 720"/>
                      <a:gd name="T72" fmla="*/ 374 w 408"/>
                      <a:gd name="T73" fmla="*/ 152 h 720"/>
                      <a:gd name="T74" fmla="*/ 383 w 408"/>
                      <a:gd name="T75" fmla="*/ 296 h 720"/>
                      <a:gd name="T76" fmla="*/ 383 w 408"/>
                      <a:gd name="T77" fmla="*/ 406 h 720"/>
                      <a:gd name="T78" fmla="*/ 391 w 408"/>
                      <a:gd name="T79" fmla="*/ 423 h 720"/>
                      <a:gd name="T80" fmla="*/ 391 w 408"/>
                      <a:gd name="T81" fmla="*/ 432 h 720"/>
                      <a:gd name="T82" fmla="*/ 400 w 408"/>
                      <a:gd name="T83" fmla="*/ 449 h 720"/>
                      <a:gd name="T84" fmla="*/ 400 w 408"/>
                      <a:gd name="T85" fmla="*/ 474 h 720"/>
                      <a:gd name="T86" fmla="*/ 391 w 408"/>
                      <a:gd name="T87" fmla="*/ 491 h 720"/>
                      <a:gd name="T88" fmla="*/ 391 w 408"/>
                      <a:gd name="T89" fmla="*/ 508 h 720"/>
                      <a:gd name="T90" fmla="*/ 383 w 408"/>
                      <a:gd name="T91" fmla="*/ 517 h 720"/>
                      <a:gd name="T92" fmla="*/ 374 w 408"/>
                      <a:gd name="T93" fmla="*/ 533 h 720"/>
                      <a:gd name="T94" fmla="*/ 366 w 408"/>
                      <a:gd name="T95" fmla="*/ 542 h 720"/>
                      <a:gd name="T96" fmla="*/ 366 w 408"/>
                      <a:gd name="T97" fmla="*/ 559 h 720"/>
                      <a:gd name="T98" fmla="*/ 357 w 408"/>
                      <a:gd name="T99" fmla="*/ 576 h 720"/>
                      <a:gd name="T100" fmla="*/ 357 w 408"/>
                      <a:gd name="T101" fmla="*/ 584 h 720"/>
                      <a:gd name="T102" fmla="*/ 357 w 408"/>
                      <a:gd name="T103" fmla="*/ 593 h 720"/>
                      <a:gd name="T104" fmla="*/ 357 w 408"/>
                      <a:gd name="T105" fmla="*/ 601 h 720"/>
                      <a:gd name="T106" fmla="*/ 349 w 408"/>
                      <a:gd name="T107" fmla="*/ 627 h 720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w 408"/>
                      <a:gd name="T163" fmla="*/ 0 h 720"/>
                      <a:gd name="T164" fmla="*/ 408 w 408"/>
                      <a:gd name="T165" fmla="*/ 720 h 720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T162" t="T163" r="T164" b="T165"/>
                    <a:pathLst>
                      <a:path w="408" h="720">
                        <a:moveTo>
                          <a:pt x="366" y="644"/>
                        </a:moveTo>
                        <a:lnTo>
                          <a:pt x="357" y="644"/>
                        </a:lnTo>
                        <a:lnTo>
                          <a:pt x="340" y="652"/>
                        </a:lnTo>
                        <a:lnTo>
                          <a:pt x="332" y="652"/>
                        </a:lnTo>
                        <a:lnTo>
                          <a:pt x="323" y="661"/>
                        </a:lnTo>
                        <a:lnTo>
                          <a:pt x="323" y="669"/>
                        </a:lnTo>
                        <a:lnTo>
                          <a:pt x="323" y="677"/>
                        </a:lnTo>
                        <a:lnTo>
                          <a:pt x="323" y="686"/>
                        </a:lnTo>
                        <a:lnTo>
                          <a:pt x="332" y="686"/>
                        </a:lnTo>
                        <a:lnTo>
                          <a:pt x="332" y="694"/>
                        </a:lnTo>
                        <a:lnTo>
                          <a:pt x="323" y="703"/>
                        </a:lnTo>
                        <a:lnTo>
                          <a:pt x="315" y="703"/>
                        </a:lnTo>
                        <a:lnTo>
                          <a:pt x="315" y="694"/>
                        </a:lnTo>
                        <a:lnTo>
                          <a:pt x="306" y="694"/>
                        </a:lnTo>
                        <a:lnTo>
                          <a:pt x="298" y="694"/>
                        </a:lnTo>
                        <a:lnTo>
                          <a:pt x="289" y="686"/>
                        </a:lnTo>
                        <a:lnTo>
                          <a:pt x="281" y="686"/>
                        </a:lnTo>
                        <a:lnTo>
                          <a:pt x="272" y="686"/>
                        </a:lnTo>
                        <a:lnTo>
                          <a:pt x="264" y="694"/>
                        </a:lnTo>
                        <a:lnTo>
                          <a:pt x="264" y="703"/>
                        </a:lnTo>
                        <a:lnTo>
                          <a:pt x="255" y="703"/>
                        </a:lnTo>
                        <a:lnTo>
                          <a:pt x="255" y="711"/>
                        </a:lnTo>
                        <a:lnTo>
                          <a:pt x="264" y="720"/>
                        </a:lnTo>
                        <a:lnTo>
                          <a:pt x="255" y="720"/>
                        </a:lnTo>
                        <a:lnTo>
                          <a:pt x="255" y="711"/>
                        </a:lnTo>
                        <a:lnTo>
                          <a:pt x="247" y="711"/>
                        </a:lnTo>
                        <a:lnTo>
                          <a:pt x="247" y="703"/>
                        </a:lnTo>
                        <a:lnTo>
                          <a:pt x="238" y="703"/>
                        </a:lnTo>
                        <a:lnTo>
                          <a:pt x="238" y="711"/>
                        </a:lnTo>
                        <a:lnTo>
                          <a:pt x="247" y="711"/>
                        </a:lnTo>
                        <a:lnTo>
                          <a:pt x="247" y="720"/>
                        </a:lnTo>
                        <a:lnTo>
                          <a:pt x="238" y="711"/>
                        </a:lnTo>
                        <a:lnTo>
                          <a:pt x="230" y="711"/>
                        </a:lnTo>
                        <a:lnTo>
                          <a:pt x="230" y="703"/>
                        </a:lnTo>
                        <a:lnTo>
                          <a:pt x="230" y="694"/>
                        </a:lnTo>
                        <a:lnTo>
                          <a:pt x="221" y="686"/>
                        </a:lnTo>
                        <a:lnTo>
                          <a:pt x="221" y="677"/>
                        </a:lnTo>
                        <a:lnTo>
                          <a:pt x="230" y="669"/>
                        </a:lnTo>
                        <a:lnTo>
                          <a:pt x="230" y="661"/>
                        </a:lnTo>
                        <a:lnTo>
                          <a:pt x="221" y="661"/>
                        </a:lnTo>
                        <a:lnTo>
                          <a:pt x="221" y="652"/>
                        </a:lnTo>
                        <a:lnTo>
                          <a:pt x="213" y="644"/>
                        </a:lnTo>
                        <a:lnTo>
                          <a:pt x="213" y="635"/>
                        </a:lnTo>
                        <a:lnTo>
                          <a:pt x="213" y="627"/>
                        </a:lnTo>
                        <a:lnTo>
                          <a:pt x="204" y="627"/>
                        </a:lnTo>
                        <a:lnTo>
                          <a:pt x="196" y="627"/>
                        </a:lnTo>
                        <a:lnTo>
                          <a:pt x="196" y="618"/>
                        </a:lnTo>
                        <a:lnTo>
                          <a:pt x="196" y="610"/>
                        </a:lnTo>
                        <a:lnTo>
                          <a:pt x="179" y="601"/>
                        </a:lnTo>
                        <a:lnTo>
                          <a:pt x="170" y="610"/>
                        </a:lnTo>
                        <a:lnTo>
                          <a:pt x="170" y="601"/>
                        </a:lnTo>
                        <a:lnTo>
                          <a:pt x="170" y="593"/>
                        </a:lnTo>
                        <a:lnTo>
                          <a:pt x="162" y="593"/>
                        </a:lnTo>
                        <a:lnTo>
                          <a:pt x="153" y="584"/>
                        </a:lnTo>
                        <a:lnTo>
                          <a:pt x="145" y="584"/>
                        </a:lnTo>
                        <a:lnTo>
                          <a:pt x="136" y="576"/>
                        </a:lnTo>
                        <a:lnTo>
                          <a:pt x="128" y="567"/>
                        </a:lnTo>
                        <a:lnTo>
                          <a:pt x="128" y="550"/>
                        </a:lnTo>
                        <a:lnTo>
                          <a:pt x="128" y="542"/>
                        </a:lnTo>
                        <a:lnTo>
                          <a:pt x="136" y="525"/>
                        </a:lnTo>
                        <a:lnTo>
                          <a:pt x="136" y="517"/>
                        </a:lnTo>
                        <a:lnTo>
                          <a:pt x="136" y="508"/>
                        </a:lnTo>
                        <a:lnTo>
                          <a:pt x="136" y="500"/>
                        </a:lnTo>
                        <a:lnTo>
                          <a:pt x="145" y="491"/>
                        </a:lnTo>
                        <a:lnTo>
                          <a:pt x="145" y="483"/>
                        </a:lnTo>
                        <a:lnTo>
                          <a:pt x="128" y="474"/>
                        </a:lnTo>
                        <a:lnTo>
                          <a:pt x="111" y="474"/>
                        </a:lnTo>
                        <a:lnTo>
                          <a:pt x="102" y="483"/>
                        </a:lnTo>
                        <a:lnTo>
                          <a:pt x="94" y="483"/>
                        </a:lnTo>
                        <a:lnTo>
                          <a:pt x="94" y="474"/>
                        </a:lnTo>
                        <a:lnTo>
                          <a:pt x="85" y="466"/>
                        </a:lnTo>
                        <a:lnTo>
                          <a:pt x="85" y="457"/>
                        </a:lnTo>
                        <a:lnTo>
                          <a:pt x="85" y="449"/>
                        </a:lnTo>
                        <a:lnTo>
                          <a:pt x="85" y="440"/>
                        </a:lnTo>
                        <a:lnTo>
                          <a:pt x="77" y="432"/>
                        </a:lnTo>
                        <a:lnTo>
                          <a:pt x="68" y="423"/>
                        </a:lnTo>
                        <a:lnTo>
                          <a:pt x="60" y="415"/>
                        </a:lnTo>
                        <a:lnTo>
                          <a:pt x="51" y="415"/>
                        </a:lnTo>
                        <a:lnTo>
                          <a:pt x="43" y="406"/>
                        </a:lnTo>
                        <a:lnTo>
                          <a:pt x="43" y="398"/>
                        </a:lnTo>
                        <a:lnTo>
                          <a:pt x="34" y="398"/>
                        </a:lnTo>
                        <a:lnTo>
                          <a:pt x="34" y="389"/>
                        </a:lnTo>
                        <a:lnTo>
                          <a:pt x="17" y="381"/>
                        </a:lnTo>
                        <a:lnTo>
                          <a:pt x="17" y="372"/>
                        </a:lnTo>
                        <a:lnTo>
                          <a:pt x="17" y="364"/>
                        </a:lnTo>
                        <a:lnTo>
                          <a:pt x="9" y="364"/>
                        </a:lnTo>
                        <a:lnTo>
                          <a:pt x="9" y="356"/>
                        </a:lnTo>
                        <a:lnTo>
                          <a:pt x="9" y="347"/>
                        </a:lnTo>
                        <a:lnTo>
                          <a:pt x="0" y="339"/>
                        </a:lnTo>
                        <a:lnTo>
                          <a:pt x="0" y="330"/>
                        </a:lnTo>
                        <a:lnTo>
                          <a:pt x="0" y="322"/>
                        </a:lnTo>
                        <a:lnTo>
                          <a:pt x="0" y="313"/>
                        </a:lnTo>
                        <a:lnTo>
                          <a:pt x="0" y="305"/>
                        </a:lnTo>
                        <a:lnTo>
                          <a:pt x="0" y="296"/>
                        </a:lnTo>
                        <a:lnTo>
                          <a:pt x="9" y="296"/>
                        </a:lnTo>
                        <a:lnTo>
                          <a:pt x="9" y="288"/>
                        </a:lnTo>
                        <a:lnTo>
                          <a:pt x="9" y="279"/>
                        </a:lnTo>
                        <a:lnTo>
                          <a:pt x="9" y="271"/>
                        </a:lnTo>
                        <a:lnTo>
                          <a:pt x="9" y="262"/>
                        </a:lnTo>
                        <a:lnTo>
                          <a:pt x="17" y="262"/>
                        </a:lnTo>
                        <a:lnTo>
                          <a:pt x="26" y="262"/>
                        </a:lnTo>
                        <a:lnTo>
                          <a:pt x="26" y="254"/>
                        </a:lnTo>
                        <a:lnTo>
                          <a:pt x="34" y="254"/>
                        </a:lnTo>
                        <a:lnTo>
                          <a:pt x="34" y="245"/>
                        </a:lnTo>
                        <a:lnTo>
                          <a:pt x="34" y="237"/>
                        </a:lnTo>
                        <a:lnTo>
                          <a:pt x="43" y="228"/>
                        </a:lnTo>
                        <a:lnTo>
                          <a:pt x="43" y="220"/>
                        </a:lnTo>
                        <a:lnTo>
                          <a:pt x="43" y="203"/>
                        </a:lnTo>
                        <a:lnTo>
                          <a:pt x="43" y="195"/>
                        </a:lnTo>
                        <a:lnTo>
                          <a:pt x="43" y="186"/>
                        </a:lnTo>
                        <a:lnTo>
                          <a:pt x="34" y="186"/>
                        </a:lnTo>
                        <a:lnTo>
                          <a:pt x="34" y="178"/>
                        </a:lnTo>
                        <a:lnTo>
                          <a:pt x="34" y="169"/>
                        </a:lnTo>
                        <a:lnTo>
                          <a:pt x="34" y="161"/>
                        </a:lnTo>
                        <a:lnTo>
                          <a:pt x="43" y="152"/>
                        </a:lnTo>
                        <a:lnTo>
                          <a:pt x="43" y="161"/>
                        </a:lnTo>
                        <a:lnTo>
                          <a:pt x="51" y="152"/>
                        </a:lnTo>
                        <a:lnTo>
                          <a:pt x="60" y="152"/>
                        </a:lnTo>
                        <a:lnTo>
                          <a:pt x="68" y="152"/>
                        </a:lnTo>
                        <a:lnTo>
                          <a:pt x="77" y="144"/>
                        </a:lnTo>
                        <a:lnTo>
                          <a:pt x="85" y="144"/>
                        </a:lnTo>
                        <a:lnTo>
                          <a:pt x="94" y="144"/>
                        </a:lnTo>
                        <a:lnTo>
                          <a:pt x="94" y="135"/>
                        </a:lnTo>
                        <a:lnTo>
                          <a:pt x="102" y="135"/>
                        </a:lnTo>
                        <a:lnTo>
                          <a:pt x="102" y="127"/>
                        </a:lnTo>
                        <a:lnTo>
                          <a:pt x="102" y="118"/>
                        </a:lnTo>
                        <a:lnTo>
                          <a:pt x="102" y="110"/>
                        </a:lnTo>
                        <a:lnTo>
                          <a:pt x="111" y="110"/>
                        </a:lnTo>
                        <a:lnTo>
                          <a:pt x="111" y="101"/>
                        </a:lnTo>
                        <a:lnTo>
                          <a:pt x="119" y="84"/>
                        </a:lnTo>
                        <a:lnTo>
                          <a:pt x="119" y="76"/>
                        </a:lnTo>
                        <a:lnTo>
                          <a:pt x="111" y="67"/>
                        </a:lnTo>
                        <a:lnTo>
                          <a:pt x="111" y="59"/>
                        </a:lnTo>
                        <a:lnTo>
                          <a:pt x="102" y="50"/>
                        </a:lnTo>
                        <a:lnTo>
                          <a:pt x="94" y="50"/>
                        </a:lnTo>
                        <a:lnTo>
                          <a:pt x="85" y="42"/>
                        </a:lnTo>
                        <a:lnTo>
                          <a:pt x="85" y="34"/>
                        </a:lnTo>
                        <a:lnTo>
                          <a:pt x="77" y="25"/>
                        </a:lnTo>
                        <a:lnTo>
                          <a:pt x="68" y="25"/>
                        </a:lnTo>
                        <a:lnTo>
                          <a:pt x="68" y="17"/>
                        </a:lnTo>
                        <a:lnTo>
                          <a:pt x="85" y="17"/>
                        </a:lnTo>
                        <a:lnTo>
                          <a:pt x="136" y="8"/>
                        </a:lnTo>
                        <a:lnTo>
                          <a:pt x="145" y="8"/>
                        </a:lnTo>
                        <a:lnTo>
                          <a:pt x="187" y="8"/>
                        </a:lnTo>
                        <a:lnTo>
                          <a:pt x="230" y="8"/>
                        </a:lnTo>
                        <a:lnTo>
                          <a:pt x="247" y="8"/>
                        </a:lnTo>
                        <a:lnTo>
                          <a:pt x="289" y="0"/>
                        </a:lnTo>
                        <a:lnTo>
                          <a:pt x="298" y="0"/>
                        </a:lnTo>
                        <a:lnTo>
                          <a:pt x="332" y="0"/>
                        </a:lnTo>
                        <a:lnTo>
                          <a:pt x="332" y="25"/>
                        </a:lnTo>
                        <a:lnTo>
                          <a:pt x="340" y="42"/>
                        </a:lnTo>
                        <a:lnTo>
                          <a:pt x="349" y="50"/>
                        </a:lnTo>
                        <a:lnTo>
                          <a:pt x="357" y="76"/>
                        </a:lnTo>
                        <a:lnTo>
                          <a:pt x="366" y="93"/>
                        </a:lnTo>
                        <a:lnTo>
                          <a:pt x="374" y="127"/>
                        </a:lnTo>
                        <a:lnTo>
                          <a:pt x="374" y="152"/>
                        </a:lnTo>
                        <a:lnTo>
                          <a:pt x="374" y="169"/>
                        </a:lnTo>
                        <a:lnTo>
                          <a:pt x="374" y="186"/>
                        </a:lnTo>
                        <a:lnTo>
                          <a:pt x="383" y="220"/>
                        </a:lnTo>
                        <a:lnTo>
                          <a:pt x="383" y="254"/>
                        </a:lnTo>
                        <a:lnTo>
                          <a:pt x="383" y="296"/>
                        </a:lnTo>
                        <a:lnTo>
                          <a:pt x="391" y="330"/>
                        </a:lnTo>
                        <a:lnTo>
                          <a:pt x="391" y="364"/>
                        </a:lnTo>
                        <a:lnTo>
                          <a:pt x="391" y="381"/>
                        </a:lnTo>
                        <a:lnTo>
                          <a:pt x="391" y="398"/>
                        </a:lnTo>
                        <a:lnTo>
                          <a:pt x="383" y="406"/>
                        </a:lnTo>
                        <a:lnTo>
                          <a:pt x="391" y="406"/>
                        </a:lnTo>
                        <a:lnTo>
                          <a:pt x="391" y="415"/>
                        </a:lnTo>
                        <a:lnTo>
                          <a:pt x="391" y="423"/>
                        </a:lnTo>
                        <a:lnTo>
                          <a:pt x="383" y="423"/>
                        </a:lnTo>
                        <a:lnTo>
                          <a:pt x="383" y="432"/>
                        </a:lnTo>
                        <a:lnTo>
                          <a:pt x="391" y="432"/>
                        </a:lnTo>
                        <a:lnTo>
                          <a:pt x="391" y="440"/>
                        </a:lnTo>
                        <a:lnTo>
                          <a:pt x="391" y="449"/>
                        </a:lnTo>
                        <a:lnTo>
                          <a:pt x="400" y="449"/>
                        </a:lnTo>
                        <a:lnTo>
                          <a:pt x="400" y="457"/>
                        </a:lnTo>
                        <a:lnTo>
                          <a:pt x="400" y="466"/>
                        </a:lnTo>
                        <a:lnTo>
                          <a:pt x="400" y="474"/>
                        </a:lnTo>
                        <a:lnTo>
                          <a:pt x="408" y="474"/>
                        </a:lnTo>
                        <a:lnTo>
                          <a:pt x="400" y="483"/>
                        </a:lnTo>
                        <a:lnTo>
                          <a:pt x="400" y="491"/>
                        </a:lnTo>
                        <a:lnTo>
                          <a:pt x="391" y="491"/>
                        </a:lnTo>
                        <a:lnTo>
                          <a:pt x="391" y="500"/>
                        </a:lnTo>
                        <a:lnTo>
                          <a:pt x="391" y="508"/>
                        </a:lnTo>
                        <a:lnTo>
                          <a:pt x="391" y="517"/>
                        </a:lnTo>
                        <a:lnTo>
                          <a:pt x="383" y="517"/>
                        </a:lnTo>
                        <a:lnTo>
                          <a:pt x="383" y="525"/>
                        </a:lnTo>
                        <a:lnTo>
                          <a:pt x="374" y="533"/>
                        </a:lnTo>
                        <a:lnTo>
                          <a:pt x="374" y="542"/>
                        </a:lnTo>
                        <a:lnTo>
                          <a:pt x="374" y="533"/>
                        </a:lnTo>
                        <a:lnTo>
                          <a:pt x="366" y="542"/>
                        </a:lnTo>
                        <a:lnTo>
                          <a:pt x="366" y="533"/>
                        </a:lnTo>
                        <a:lnTo>
                          <a:pt x="366" y="542"/>
                        </a:lnTo>
                        <a:lnTo>
                          <a:pt x="366" y="550"/>
                        </a:lnTo>
                        <a:lnTo>
                          <a:pt x="366" y="559"/>
                        </a:lnTo>
                        <a:lnTo>
                          <a:pt x="357" y="567"/>
                        </a:lnTo>
                        <a:lnTo>
                          <a:pt x="366" y="567"/>
                        </a:lnTo>
                        <a:lnTo>
                          <a:pt x="357" y="567"/>
                        </a:lnTo>
                        <a:lnTo>
                          <a:pt x="357" y="576"/>
                        </a:lnTo>
                        <a:lnTo>
                          <a:pt x="366" y="584"/>
                        </a:lnTo>
                        <a:lnTo>
                          <a:pt x="357" y="584"/>
                        </a:lnTo>
                        <a:lnTo>
                          <a:pt x="366" y="584"/>
                        </a:lnTo>
                        <a:lnTo>
                          <a:pt x="366" y="593"/>
                        </a:lnTo>
                        <a:lnTo>
                          <a:pt x="357" y="593"/>
                        </a:lnTo>
                        <a:lnTo>
                          <a:pt x="366" y="601"/>
                        </a:lnTo>
                        <a:lnTo>
                          <a:pt x="357" y="601"/>
                        </a:lnTo>
                        <a:lnTo>
                          <a:pt x="366" y="601"/>
                        </a:lnTo>
                        <a:lnTo>
                          <a:pt x="357" y="610"/>
                        </a:lnTo>
                        <a:lnTo>
                          <a:pt x="357" y="618"/>
                        </a:lnTo>
                        <a:lnTo>
                          <a:pt x="349" y="618"/>
                        </a:lnTo>
                        <a:lnTo>
                          <a:pt x="349" y="627"/>
                        </a:lnTo>
                        <a:lnTo>
                          <a:pt x="357" y="635"/>
                        </a:lnTo>
                        <a:lnTo>
                          <a:pt x="366" y="644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21" name="Freeform 115"/>
                  <p:cNvSpPr>
                    <a:spLocks/>
                  </p:cNvSpPr>
                  <p:nvPr/>
                </p:nvSpPr>
                <p:spPr bwMode="auto">
                  <a:xfrm>
                    <a:off x="4795" y="1970"/>
                    <a:ext cx="17" cy="34"/>
                  </a:xfrm>
                  <a:custGeom>
                    <a:avLst/>
                    <a:gdLst>
                      <a:gd name="T0" fmla="*/ 9 w 17"/>
                      <a:gd name="T1" fmla="*/ 9 h 34"/>
                      <a:gd name="T2" fmla="*/ 17 w 17"/>
                      <a:gd name="T3" fmla="*/ 17 h 34"/>
                      <a:gd name="T4" fmla="*/ 9 w 17"/>
                      <a:gd name="T5" fmla="*/ 34 h 34"/>
                      <a:gd name="T6" fmla="*/ 9 w 17"/>
                      <a:gd name="T7" fmla="*/ 26 h 34"/>
                      <a:gd name="T8" fmla="*/ 9 w 17"/>
                      <a:gd name="T9" fmla="*/ 17 h 34"/>
                      <a:gd name="T10" fmla="*/ 0 w 17"/>
                      <a:gd name="T11" fmla="*/ 17 h 34"/>
                      <a:gd name="T12" fmla="*/ 0 w 17"/>
                      <a:gd name="T13" fmla="*/ 0 h 34"/>
                      <a:gd name="T14" fmla="*/ 9 w 17"/>
                      <a:gd name="T15" fmla="*/ 9 h 3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7"/>
                      <a:gd name="T25" fmla="*/ 0 h 34"/>
                      <a:gd name="T26" fmla="*/ 17 w 17"/>
                      <a:gd name="T27" fmla="*/ 34 h 3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7" h="34">
                        <a:moveTo>
                          <a:pt x="9" y="9"/>
                        </a:moveTo>
                        <a:lnTo>
                          <a:pt x="17" y="17"/>
                        </a:lnTo>
                        <a:lnTo>
                          <a:pt x="9" y="34"/>
                        </a:lnTo>
                        <a:lnTo>
                          <a:pt x="9" y="26"/>
                        </a:lnTo>
                        <a:lnTo>
                          <a:pt x="9" y="17"/>
                        </a:lnTo>
                        <a:lnTo>
                          <a:pt x="0" y="17"/>
                        </a:lnTo>
                        <a:lnTo>
                          <a:pt x="0" y="0"/>
                        </a:lnTo>
                        <a:lnTo>
                          <a:pt x="9" y="9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22" name="Freeform 116"/>
                  <p:cNvSpPr>
                    <a:spLocks/>
                  </p:cNvSpPr>
                  <p:nvPr/>
                </p:nvSpPr>
                <p:spPr bwMode="auto">
                  <a:xfrm>
                    <a:off x="4787" y="1970"/>
                    <a:ext cx="25" cy="26"/>
                  </a:xfrm>
                  <a:custGeom>
                    <a:avLst/>
                    <a:gdLst>
                      <a:gd name="T0" fmla="*/ 8 w 25"/>
                      <a:gd name="T1" fmla="*/ 0 h 26"/>
                      <a:gd name="T2" fmla="*/ 25 w 25"/>
                      <a:gd name="T3" fmla="*/ 9 h 26"/>
                      <a:gd name="T4" fmla="*/ 8 w 25"/>
                      <a:gd name="T5" fmla="*/ 26 h 26"/>
                      <a:gd name="T6" fmla="*/ 8 w 25"/>
                      <a:gd name="T7" fmla="*/ 26 h 26"/>
                      <a:gd name="T8" fmla="*/ 8 w 25"/>
                      <a:gd name="T9" fmla="*/ 17 h 26"/>
                      <a:gd name="T10" fmla="*/ 8 w 25"/>
                      <a:gd name="T11" fmla="*/ 17 h 26"/>
                      <a:gd name="T12" fmla="*/ 8 w 25"/>
                      <a:gd name="T13" fmla="*/ 17 h 26"/>
                      <a:gd name="T14" fmla="*/ 8 w 25"/>
                      <a:gd name="T15" fmla="*/ 17 h 26"/>
                      <a:gd name="T16" fmla="*/ 8 w 25"/>
                      <a:gd name="T17" fmla="*/ 9 h 26"/>
                      <a:gd name="T18" fmla="*/ 0 w 25"/>
                      <a:gd name="T19" fmla="*/ 9 h 26"/>
                      <a:gd name="T20" fmla="*/ 8 w 25"/>
                      <a:gd name="T21" fmla="*/ 0 h 26"/>
                      <a:gd name="T22" fmla="*/ 8 w 25"/>
                      <a:gd name="T23" fmla="*/ 0 h 26"/>
                      <a:gd name="T24" fmla="*/ 8 w 25"/>
                      <a:gd name="T25" fmla="*/ 0 h 2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25"/>
                      <a:gd name="T40" fmla="*/ 0 h 26"/>
                      <a:gd name="T41" fmla="*/ 25 w 25"/>
                      <a:gd name="T42" fmla="*/ 26 h 2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25" h="26">
                        <a:moveTo>
                          <a:pt x="8" y="0"/>
                        </a:moveTo>
                        <a:lnTo>
                          <a:pt x="25" y="9"/>
                        </a:lnTo>
                        <a:lnTo>
                          <a:pt x="8" y="26"/>
                        </a:lnTo>
                        <a:lnTo>
                          <a:pt x="8" y="17"/>
                        </a:lnTo>
                        <a:lnTo>
                          <a:pt x="8" y="9"/>
                        </a:lnTo>
                        <a:lnTo>
                          <a:pt x="0" y="9"/>
                        </a:lnTo>
                        <a:lnTo>
                          <a:pt x="8" y="0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23" name="Freeform 117"/>
                  <p:cNvSpPr>
                    <a:spLocks/>
                  </p:cNvSpPr>
                  <p:nvPr/>
                </p:nvSpPr>
                <p:spPr bwMode="auto">
                  <a:xfrm>
                    <a:off x="4897" y="1835"/>
                    <a:ext cx="102" cy="178"/>
                  </a:xfrm>
                  <a:custGeom>
                    <a:avLst/>
                    <a:gdLst>
                      <a:gd name="T0" fmla="*/ 34 w 102"/>
                      <a:gd name="T1" fmla="*/ 161 h 178"/>
                      <a:gd name="T2" fmla="*/ 34 w 102"/>
                      <a:gd name="T3" fmla="*/ 152 h 178"/>
                      <a:gd name="T4" fmla="*/ 26 w 102"/>
                      <a:gd name="T5" fmla="*/ 127 h 178"/>
                      <a:gd name="T6" fmla="*/ 17 w 102"/>
                      <a:gd name="T7" fmla="*/ 93 h 178"/>
                      <a:gd name="T8" fmla="*/ 17 w 102"/>
                      <a:gd name="T9" fmla="*/ 76 h 178"/>
                      <a:gd name="T10" fmla="*/ 9 w 102"/>
                      <a:gd name="T11" fmla="*/ 67 h 178"/>
                      <a:gd name="T12" fmla="*/ 9 w 102"/>
                      <a:gd name="T13" fmla="*/ 59 h 178"/>
                      <a:gd name="T14" fmla="*/ 0 w 102"/>
                      <a:gd name="T15" fmla="*/ 17 h 178"/>
                      <a:gd name="T16" fmla="*/ 0 w 102"/>
                      <a:gd name="T17" fmla="*/ 17 h 178"/>
                      <a:gd name="T18" fmla="*/ 0 w 102"/>
                      <a:gd name="T19" fmla="*/ 8 h 178"/>
                      <a:gd name="T20" fmla="*/ 9 w 102"/>
                      <a:gd name="T21" fmla="*/ 8 h 178"/>
                      <a:gd name="T22" fmla="*/ 9 w 102"/>
                      <a:gd name="T23" fmla="*/ 0 h 178"/>
                      <a:gd name="T24" fmla="*/ 17 w 102"/>
                      <a:gd name="T25" fmla="*/ 0 h 178"/>
                      <a:gd name="T26" fmla="*/ 26 w 102"/>
                      <a:gd name="T27" fmla="*/ 0 h 178"/>
                      <a:gd name="T28" fmla="*/ 34 w 102"/>
                      <a:gd name="T29" fmla="*/ 0 h 178"/>
                      <a:gd name="T30" fmla="*/ 34 w 102"/>
                      <a:gd name="T31" fmla="*/ 0 h 178"/>
                      <a:gd name="T32" fmla="*/ 34 w 102"/>
                      <a:gd name="T33" fmla="*/ 0 h 178"/>
                      <a:gd name="T34" fmla="*/ 26 w 102"/>
                      <a:gd name="T35" fmla="*/ 8 h 178"/>
                      <a:gd name="T36" fmla="*/ 26 w 102"/>
                      <a:gd name="T37" fmla="*/ 8 h 178"/>
                      <a:gd name="T38" fmla="*/ 26 w 102"/>
                      <a:gd name="T39" fmla="*/ 8 h 178"/>
                      <a:gd name="T40" fmla="*/ 26 w 102"/>
                      <a:gd name="T41" fmla="*/ 17 h 178"/>
                      <a:gd name="T42" fmla="*/ 17 w 102"/>
                      <a:gd name="T43" fmla="*/ 25 h 178"/>
                      <a:gd name="T44" fmla="*/ 26 w 102"/>
                      <a:gd name="T45" fmla="*/ 34 h 178"/>
                      <a:gd name="T46" fmla="*/ 26 w 102"/>
                      <a:gd name="T47" fmla="*/ 50 h 178"/>
                      <a:gd name="T48" fmla="*/ 34 w 102"/>
                      <a:gd name="T49" fmla="*/ 59 h 178"/>
                      <a:gd name="T50" fmla="*/ 51 w 102"/>
                      <a:gd name="T51" fmla="*/ 67 h 178"/>
                      <a:gd name="T52" fmla="*/ 51 w 102"/>
                      <a:gd name="T53" fmla="*/ 93 h 178"/>
                      <a:gd name="T54" fmla="*/ 60 w 102"/>
                      <a:gd name="T55" fmla="*/ 101 h 178"/>
                      <a:gd name="T56" fmla="*/ 68 w 102"/>
                      <a:gd name="T57" fmla="*/ 110 h 178"/>
                      <a:gd name="T58" fmla="*/ 85 w 102"/>
                      <a:gd name="T59" fmla="*/ 118 h 178"/>
                      <a:gd name="T60" fmla="*/ 93 w 102"/>
                      <a:gd name="T61" fmla="*/ 118 h 178"/>
                      <a:gd name="T62" fmla="*/ 102 w 102"/>
                      <a:gd name="T63" fmla="*/ 161 h 178"/>
                      <a:gd name="T64" fmla="*/ 102 w 102"/>
                      <a:gd name="T65" fmla="*/ 161 h 178"/>
                      <a:gd name="T66" fmla="*/ 102 w 102"/>
                      <a:gd name="T67" fmla="*/ 161 h 178"/>
                      <a:gd name="T68" fmla="*/ 76 w 102"/>
                      <a:gd name="T69" fmla="*/ 169 h 178"/>
                      <a:gd name="T70" fmla="*/ 43 w 102"/>
                      <a:gd name="T71" fmla="*/ 178 h 178"/>
                      <a:gd name="T72" fmla="*/ 34 w 102"/>
                      <a:gd name="T73" fmla="*/ 161 h 178"/>
                      <a:gd name="T74" fmla="*/ 34 w 102"/>
                      <a:gd name="T75" fmla="*/ 161 h 178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w 102"/>
                      <a:gd name="T115" fmla="*/ 0 h 178"/>
                      <a:gd name="T116" fmla="*/ 102 w 102"/>
                      <a:gd name="T117" fmla="*/ 178 h 178"/>
                    </a:gdLst>
                    <a:ahLst/>
                    <a:cxnLst>
                      <a:cxn ang="T76">
                        <a:pos x="T0" y="T1"/>
                      </a:cxn>
                      <a:cxn ang="T77">
                        <a:pos x="T2" y="T3"/>
                      </a:cxn>
                      <a:cxn ang="T78">
                        <a:pos x="T4" y="T5"/>
                      </a:cxn>
                      <a:cxn ang="T79">
                        <a:pos x="T6" y="T7"/>
                      </a:cxn>
                      <a:cxn ang="T80">
                        <a:pos x="T8" y="T9"/>
                      </a:cxn>
                      <a:cxn ang="T81">
                        <a:pos x="T10" y="T11"/>
                      </a:cxn>
                      <a:cxn ang="T82">
                        <a:pos x="T12" y="T13"/>
                      </a:cxn>
                      <a:cxn ang="T83">
                        <a:pos x="T14" y="T15"/>
                      </a:cxn>
                      <a:cxn ang="T84">
                        <a:pos x="T16" y="T17"/>
                      </a:cxn>
                      <a:cxn ang="T85">
                        <a:pos x="T18" y="T19"/>
                      </a:cxn>
                      <a:cxn ang="T86">
                        <a:pos x="T20" y="T21"/>
                      </a:cxn>
                      <a:cxn ang="T87">
                        <a:pos x="T22" y="T23"/>
                      </a:cxn>
                      <a:cxn ang="T88">
                        <a:pos x="T24" y="T25"/>
                      </a:cxn>
                      <a:cxn ang="T89">
                        <a:pos x="T26" y="T27"/>
                      </a:cxn>
                      <a:cxn ang="T90">
                        <a:pos x="T28" y="T29"/>
                      </a:cxn>
                      <a:cxn ang="T91">
                        <a:pos x="T30" y="T31"/>
                      </a:cxn>
                      <a:cxn ang="T92">
                        <a:pos x="T32" y="T33"/>
                      </a:cxn>
                      <a:cxn ang="T93">
                        <a:pos x="T34" y="T35"/>
                      </a:cxn>
                      <a:cxn ang="T94">
                        <a:pos x="T36" y="T37"/>
                      </a:cxn>
                      <a:cxn ang="T95">
                        <a:pos x="T38" y="T39"/>
                      </a:cxn>
                      <a:cxn ang="T96">
                        <a:pos x="T40" y="T41"/>
                      </a:cxn>
                      <a:cxn ang="T97">
                        <a:pos x="T42" y="T43"/>
                      </a:cxn>
                      <a:cxn ang="T98">
                        <a:pos x="T44" y="T45"/>
                      </a:cxn>
                      <a:cxn ang="T99">
                        <a:pos x="T46" y="T47"/>
                      </a:cxn>
                      <a:cxn ang="T100">
                        <a:pos x="T48" y="T49"/>
                      </a:cxn>
                      <a:cxn ang="T101">
                        <a:pos x="T50" y="T51"/>
                      </a:cxn>
                      <a:cxn ang="T102">
                        <a:pos x="T52" y="T53"/>
                      </a:cxn>
                      <a:cxn ang="T103">
                        <a:pos x="T54" y="T55"/>
                      </a:cxn>
                      <a:cxn ang="T104">
                        <a:pos x="T56" y="T57"/>
                      </a:cxn>
                      <a:cxn ang="T105">
                        <a:pos x="T58" y="T59"/>
                      </a:cxn>
                      <a:cxn ang="T106">
                        <a:pos x="T60" y="T61"/>
                      </a:cxn>
                      <a:cxn ang="T107">
                        <a:pos x="T62" y="T63"/>
                      </a:cxn>
                      <a:cxn ang="T108">
                        <a:pos x="T64" y="T65"/>
                      </a:cxn>
                      <a:cxn ang="T109">
                        <a:pos x="T66" y="T67"/>
                      </a:cxn>
                      <a:cxn ang="T110">
                        <a:pos x="T68" y="T69"/>
                      </a:cxn>
                      <a:cxn ang="T111">
                        <a:pos x="T70" y="T71"/>
                      </a:cxn>
                      <a:cxn ang="T112">
                        <a:pos x="T72" y="T73"/>
                      </a:cxn>
                      <a:cxn ang="T113">
                        <a:pos x="T74" y="T75"/>
                      </a:cxn>
                    </a:cxnLst>
                    <a:rect l="T114" t="T115" r="T116" b="T117"/>
                    <a:pathLst>
                      <a:path w="102" h="178">
                        <a:moveTo>
                          <a:pt x="34" y="161"/>
                        </a:moveTo>
                        <a:lnTo>
                          <a:pt x="34" y="152"/>
                        </a:lnTo>
                        <a:lnTo>
                          <a:pt x="26" y="127"/>
                        </a:lnTo>
                        <a:lnTo>
                          <a:pt x="17" y="93"/>
                        </a:lnTo>
                        <a:lnTo>
                          <a:pt x="17" y="76"/>
                        </a:lnTo>
                        <a:lnTo>
                          <a:pt x="9" y="67"/>
                        </a:lnTo>
                        <a:lnTo>
                          <a:pt x="9" y="59"/>
                        </a:lnTo>
                        <a:lnTo>
                          <a:pt x="0" y="17"/>
                        </a:lnTo>
                        <a:lnTo>
                          <a:pt x="0" y="8"/>
                        </a:lnTo>
                        <a:lnTo>
                          <a:pt x="9" y="8"/>
                        </a:lnTo>
                        <a:lnTo>
                          <a:pt x="9" y="0"/>
                        </a:lnTo>
                        <a:lnTo>
                          <a:pt x="17" y="0"/>
                        </a:lnTo>
                        <a:lnTo>
                          <a:pt x="26" y="0"/>
                        </a:lnTo>
                        <a:lnTo>
                          <a:pt x="34" y="0"/>
                        </a:lnTo>
                        <a:lnTo>
                          <a:pt x="26" y="8"/>
                        </a:lnTo>
                        <a:lnTo>
                          <a:pt x="26" y="17"/>
                        </a:lnTo>
                        <a:lnTo>
                          <a:pt x="17" y="25"/>
                        </a:lnTo>
                        <a:lnTo>
                          <a:pt x="26" y="34"/>
                        </a:lnTo>
                        <a:lnTo>
                          <a:pt x="26" y="50"/>
                        </a:lnTo>
                        <a:lnTo>
                          <a:pt x="34" y="59"/>
                        </a:lnTo>
                        <a:lnTo>
                          <a:pt x="51" y="67"/>
                        </a:lnTo>
                        <a:lnTo>
                          <a:pt x="51" y="93"/>
                        </a:lnTo>
                        <a:lnTo>
                          <a:pt x="60" y="101"/>
                        </a:lnTo>
                        <a:lnTo>
                          <a:pt x="68" y="110"/>
                        </a:lnTo>
                        <a:lnTo>
                          <a:pt x="85" y="118"/>
                        </a:lnTo>
                        <a:lnTo>
                          <a:pt x="93" y="118"/>
                        </a:lnTo>
                        <a:lnTo>
                          <a:pt x="102" y="161"/>
                        </a:lnTo>
                        <a:lnTo>
                          <a:pt x="76" y="169"/>
                        </a:lnTo>
                        <a:lnTo>
                          <a:pt x="43" y="178"/>
                        </a:lnTo>
                        <a:lnTo>
                          <a:pt x="34" y="161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24" name="Freeform 118"/>
                  <p:cNvSpPr>
                    <a:spLocks/>
                  </p:cNvSpPr>
                  <p:nvPr/>
                </p:nvSpPr>
                <p:spPr bwMode="auto">
                  <a:xfrm>
                    <a:off x="4260" y="1826"/>
                    <a:ext cx="459" cy="449"/>
                  </a:xfrm>
                  <a:custGeom>
                    <a:avLst/>
                    <a:gdLst>
                      <a:gd name="T0" fmla="*/ 289 w 459"/>
                      <a:gd name="T1" fmla="*/ 246 h 449"/>
                      <a:gd name="T2" fmla="*/ 280 w 459"/>
                      <a:gd name="T3" fmla="*/ 280 h 449"/>
                      <a:gd name="T4" fmla="*/ 272 w 459"/>
                      <a:gd name="T5" fmla="*/ 305 h 449"/>
                      <a:gd name="T6" fmla="*/ 255 w 459"/>
                      <a:gd name="T7" fmla="*/ 339 h 449"/>
                      <a:gd name="T8" fmla="*/ 246 w 459"/>
                      <a:gd name="T9" fmla="*/ 365 h 449"/>
                      <a:gd name="T10" fmla="*/ 255 w 459"/>
                      <a:gd name="T11" fmla="*/ 381 h 449"/>
                      <a:gd name="T12" fmla="*/ 246 w 459"/>
                      <a:gd name="T13" fmla="*/ 398 h 449"/>
                      <a:gd name="T14" fmla="*/ 221 w 459"/>
                      <a:gd name="T15" fmla="*/ 398 h 449"/>
                      <a:gd name="T16" fmla="*/ 204 w 459"/>
                      <a:gd name="T17" fmla="*/ 415 h 449"/>
                      <a:gd name="T18" fmla="*/ 187 w 459"/>
                      <a:gd name="T19" fmla="*/ 432 h 449"/>
                      <a:gd name="T20" fmla="*/ 153 w 459"/>
                      <a:gd name="T21" fmla="*/ 432 h 449"/>
                      <a:gd name="T22" fmla="*/ 127 w 459"/>
                      <a:gd name="T23" fmla="*/ 449 h 449"/>
                      <a:gd name="T24" fmla="*/ 102 w 459"/>
                      <a:gd name="T25" fmla="*/ 441 h 449"/>
                      <a:gd name="T26" fmla="*/ 85 w 459"/>
                      <a:gd name="T27" fmla="*/ 424 h 449"/>
                      <a:gd name="T28" fmla="*/ 77 w 459"/>
                      <a:gd name="T29" fmla="*/ 415 h 449"/>
                      <a:gd name="T30" fmla="*/ 60 w 459"/>
                      <a:gd name="T31" fmla="*/ 407 h 449"/>
                      <a:gd name="T32" fmla="*/ 34 w 459"/>
                      <a:gd name="T33" fmla="*/ 390 h 449"/>
                      <a:gd name="T34" fmla="*/ 17 w 459"/>
                      <a:gd name="T35" fmla="*/ 365 h 449"/>
                      <a:gd name="T36" fmla="*/ 9 w 459"/>
                      <a:gd name="T37" fmla="*/ 331 h 449"/>
                      <a:gd name="T38" fmla="*/ 9 w 459"/>
                      <a:gd name="T39" fmla="*/ 314 h 449"/>
                      <a:gd name="T40" fmla="*/ 34 w 459"/>
                      <a:gd name="T41" fmla="*/ 280 h 449"/>
                      <a:gd name="T42" fmla="*/ 34 w 459"/>
                      <a:gd name="T43" fmla="*/ 254 h 449"/>
                      <a:gd name="T44" fmla="*/ 51 w 459"/>
                      <a:gd name="T45" fmla="*/ 229 h 449"/>
                      <a:gd name="T46" fmla="*/ 60 w 459"/>
                      <a:gd name="T47" fmla="*/ 246 h 449"/>
                      <a:gd name="T48" fmla="*/ 68 w 459"/>
                      <a:gd name="T49" fmla="*/ 220 h 449"/>
                      <a:gd name="T50" fmla="*/ 68 w 459"/>
                      <a:gd name="T51" fmla="*/ 204 h 449"/>
                      <a:gd name="T52" fmla="*/ 85 w 459"/>
                      <a:gd name="T53" fmla="*/ 178 h 449"/>
                      <a:gd name="T54" fmla="*/ 119 w 459"/>
                      <a:gd name="T55" fmla="*/ 170 h 449"/>
                      <a:gd name="T56" fmla="*/ 136 w 459"/>
                      <a:gd name="T57" fmla="*/ 144 h 449"/>
                      <a:gd name="T58" fmla="*/ 153 w 459"/>
                      <a:gd name="T59" fmla="*/ 119 h 449"/>
                      <a:gd name="T60" fmla="*/ 153 w 459"/>
                      <a:gd name="T61" fmla="*/ 102 h 449"/>
                      <a:gd name="T62" fmla="*/ 153 w 459"/>
                      <a:gd name="T63" fmla="*/ 85 h 449"/>
                      <a:gd name="T64" fmla="*/ 161 w 459"/>
                      <a:gd name="T65" fmla="*/ 43 h 449"/>
                      <a:gd name="T66" fmla="*/ 144 w 459"/>
                      <a:gd name="T67" fmla="*/ 9 h 449"/>
                      <a:gd name="T68" fmla="*/ 161 w 459"/>
                      <a:gd name="T69" fmla="*/ 26 h 449"/>
                      <a:gd name="T70" fmla="*/ 255 w 459"/>
                      <a:gd name="T71" fmla="*/ 102 h 449"/>
                      <a:gd name="T72" fmla="*/ 306 w 459"/>
                      <a:gd name="T73" fmla="*/ 144 h 449"/>
                      <a:gd name="T74" fmla="*/ 323 w 459"/>
                      <a:gd name="T75" fmla="*/ 119 h 449"/>
                      <a:gd name="T76" fmla="*/ 340 w 459"/>
                      <a:gd name="T77" fmla="*/ 110 h 449"/>
                      <a:gd name="T78" fmla="*/ 348 w 459"/>
                      <a:gd name="T79" fmla="*/ 93 h 449"/>
                      <a:gd name="T80" fmla="*/ 357 w 459"/>
                      <a:gd name="T81" fmla="*/ 102 h 449"/>
                      <a:gd name="T82" fmla="*/ 382 w 459"/>
                      <a:gd name="T83" fmla="*/ 102 h 449"/>
                      <a:gd name="T84" fmla="*/ 382 w 459"/>
                      <a:gd name="T85" fmla="*/ 93 h 449"/>
                      <a:gd name="T86" fmla="*/ 399 w 459"/>
                      <a:gd name="T87" fmla="*/ 85 h 449"/>
                      <a:gd name="T88" fmla="*/ 433 w 459"/>
                      <a:gd name="T89" fmla="*/ 85 h 449"/>
                      <a:gd name="T90" fmla="*/ 433 w 459"/>
                      <a:gd name="T91" fmla="*/ 85 h 449"/>
                      <a:gd name="T92" fmla="*/ 442 w 459"/>
                      <a:gd name="T93" fmla="*/ 93 h 449"/>
                      <a:gd name="T94" fmla="*/ 442 w 459"/>
                      <a:gd name="T95" fmla="*/ 93 h 449"/>
                      <a:gd name="T96" fmla="*/ 450 w 459"/>
                      <a:gd name="T97" fmla="*/ 102 h 449"/>
                      <a:gd name="T98" fmla="*/ 459 w 459"/>
                      <a:gd name="T99" fmla="*/ 119 h 449"/>
                      <a:gd name="T100" fmla="*/ 433 w 459"/>
                      <a:gd name="T101" fmla="*/ 127 h 449"/>
                      <a:gd name="T102" fmla="*/ 399 w 459"/>
                      <a:gd name="T103" fmla="*/ 127 h 449"/>
                      <a:gd name="T104" fmla="*/ 391 w 459"/>
                      <a:gd name="T105" fmla="*/ 153 h 449"/>
                      <a:gd name="T106" fmla="*/ 382 w 459"/>
                      <a:gd name="T107" fmla="*/ 178 h 449"/>
                      <a:gd name="T108" fmla="*/ 374 w 459"/>
                      <a:gd name="T109" fmla="*/ 187 h 449"/>
                      <a:gd name="T110" fmla="*/ 340 w 459"/>
                      <a:gd name="T111" fmla="*/ 212 h 449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459"/>
                      <a:gd name="T169" fmla="*/ 0 h 449"/>
                      <a:gd name="T170" fmla="*/ 459 w 459"/>
                      <a:gd name="T171" fmla="*/ 449 h 449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459" h="449">
                        <a:moveTo>
                          <a:pt x="331" y="254"/>
                        </a:moveTo>
                        <a:lnTo>
                          <a:pt x="331" y="254"/>
                        </a:lnTo>
                        <a:lnTo>
                          <a:pt x="323" y="263"/>
                        </a:lnTo>
                        <a:lnTo>
                          <a:pt x="306" y="254"/>
                        </a:lnTo>
                        <a:lnTo>
                          <a:pt x="297" y="246"/>
                        </a:lnTo>
                        <a:lnTo>
                          <a:pt x="289" y="246"/>
                        </a:lnTo>
                        <a:lnTo>
                          <a:pt x="289" y="254"/>
                        </a:lnTo>
                        <a:lnTo>
                          <a:pt x="289" y="263"/>
                        </a:lnTo>
                        <a:lnTo>
                          <a:pt x="289" y="271"/>
                        </a:lnTo>
                        <a:lnTo>
                          <a:pt x="280" y="271"/>
                        </a:lnTo>
                        <a:lnTo>
                          <a:pt x="280" y="280"/>
                        </a:lnTo>
                        <a:lnTo>
                          <a:pt x="280" y="288"/>
                        </a:lnTo>
                        <a:lnTo>
                          <a:pt x="272" y="297"/>
                        </a:lnTo>
                        <a:lnTo>
                          <a:pt x="272" y="305"/>
                        </a:lnTo>
                        <a:lnTo>
                          <a:pt x="272" y="314"/>
                        </a:lnTo>
                        <a:lnTo>
                          <a:pt x="272" y="322"/>
                        </a:lnTo>
                        <a:lnTo>
                          <a:pt x="263" y="331"/>
                        </a:lnTo>
                        <a:lnTo>
                          <a:pt x="255" y="339"/>
                        </a:lnTo>
                        <a:lnTo>
                          <a:pt x="255" y="348"/>
                        </a:lnTo>
                        <a:lnTo>
                          <a:pt x="246" y="356"/>
                        </a:lnTo>
                        <a:lnTo>
                          <a:pt x="246" y="365"/>
                        </a:lnTo>
                        <a:lnTo>
                          <a:pt x="246" y="373"/>
                        </a:lnTo>
                        <a:lnTo>
                          <a:pt x="255" y="373"/>
                        </a:lnTo>
                        <a:lnTo>
                          <a:pt x="255" y="381"/>
                        </a:lnTo>
                        <a:lnTo>
                          <a:pt x="246" y="381"/>
                        </a:lnTo>
                        <a:lnTo>
                          <a:pt x="246" y="390"/>
                        </a:lnTo>
                        <a:lnTo>
                          <a:pt x="246" y="398"/>
                        </a:lnTo>
                        <a:lnTo>
                          <a:pt x="238" y="398"/>
                        </a:lnTo>
                        <a:lnTo>
                          <a:pt x="238" y="407"/>
                        </a:lnTo>
                        <a:lnTo>
                          <a:pt x="229" y="407"/>
                        </a:lnTo>
                        <a:lnTo>
                          <a:pt x="229" y="398"/>
                        </a:lnTo>
                        <a:lnTo>
                          <a:pt x="221" y="398"/>
                        </a:lnTo>
                        <a:lnTo>
                          <a:pt x="221" y="407"/>
                        </a:lnTo>
                        <a:lnTo>
                          <a:pt x="212" y="415"/>
                        </a:lnTo>
                        <a:lnTo>
                          <a:pt x="204" y="415"/>
                        </a:lnTo>
                        <a:lnTo>
                          <a:pt x="195" y="415"/>
                        </a:lnTo>
                        <a:lnTo>
                          <a:pt x="195" y="424"/>
                        </a:lnTo>
                        <a:lnTo>
                          <a:pt x="187" y="432"/>
                        </a:lnTo>
                        <a:lnTo>
                          <a:pt x="178" y="432"/>
                        </a:lnTo>
                        <a:lnTo>
                          <a:pt x="170" y="432"/>
                        </a:lnTo>
                        <a:lnTo>
                          <a:pt x="161" y="441"/>
                        </a:lnTo>
                        <a:lnTo>
                          <a:pt x="153" y="432"/>
                        </a:lnTo>
                        <a:lnTo>
                          <a:pt x="144" y="432"/>
                        </a:lnTo>
                        <a:lnTo>
                          <a:pt x="144" y="441"/>
                        </a:lnTo>
                        <a:lnTo>
                          <a:pt x="136" y="441"/>
                        </a:lnTo>
                        <a:lnTo>
                          <a:pt x="136" y="449"/>
                        </a:lnTo>
                        <a:lnTo>
                          <a:pt x="127" y="449"/>
                        </a:lnTo>
                        <a:lnTo>
                          <a:pt x="119" y="449"/>
                        </a:lnTo>
                        <a:lnTo>
                          <a:pt x="111" y="449"/>
                        </a:lnTo>
                        <a:lnTo>
                          <a:pt x="111" y="441"/>
                        </a:lnTo>
                        <a:lnTo>
                          <a:pt x="102" y="441"/>
                        </a:lnTo>
                        <a:lnTo>
                          <a:pt x="94" y="441"/>
                        </a:lnTo>
                        <a:lnTo>
                          <a:pt x="85" y="432"/>
                        </a:lnTo>
                        <a:lnTo>
                          <a:pt x="77" y="424"/>
                        </a:lnTo>
                        <a:lnTo>
                          <a:pt x="85" y="424"/>
                        </a:lnTo>
                        <a:lnTo>
                          <a:pt x="85" y="415"/>
                        </a:lnTo>
                        <a:lnTo>
                          <a:pt x="77" y="415"/>
                        </a:lnTo>
                        <a:lnTo>
                          <a:pt x="68" y="415"/>
                        </a:lnTo>
                        <a:lnTo>
                          <a:pt x="60" y="415"/>
                        </a:lnTo>
                        <a:lnTo>
                          <a:pt x="68" y="415"/>
                        </a:lnTo>
                        <a:lnTo>
                          <a:pt x="68" y="407"/>
                        </a:lnTo>
                        <a:lnTo>
                          <a:pt x="60" y="407"/>
                        </a:lnTo>
                        <a:lnTo>
                          <a:pt x="51" y="407"/>
                        </a:lnTo>
                        <a:lnTo>
                          <a:pt x="43" y="398"/>
                        </a:lnTo>
                        <a:lnTo>
                          <a:pt x="43" y="390"/>
                        </a:lnTo>
                        <a:lnTo>
                          <a:pt x="34" y="390"/>
                        </a:lnTo>
                        <a:lnTo>
                          <a:pt x="34" y="381"/>
                        </a:lnTo>
                        <a:lnTo>
                          <a:pt x="26" y="373"/>
                        </a:lnTo>
                        <a:lnTo>
                          <a:pt x="17" y="373"/>
                        </a:lnTo>
                        <a:lnTo>
                          <a:pt x="26" y="373"/>
                        </a:lnTo>
                        <a:lnTo>
                          <a:pt x="26" y="365"/>
                        </a:lnTo>
                        <a:lnTo>
                          <a:pt x="17" y="365"/>
                        </a:lnTo>
                        <a:lnTo>
                          <a:pt x="9" y="348"/>
                        </a:lnTo>
                        <a:lnTo>
                          <a:pt x="0" y="348"/>
                        </a:lnTo>
                        <a:lnTo>
                          <a:pt x="9" y="339"/>
                        </a:lnTo>
                        <a:lnTo>
                          <a:pt x="0" y="331"/>
                        </a:lnTo>
                        <a:lnTo>
                          <a:pt x="9" y="331"/>
                        </a:lnTo>
                        <a:lnTo>
                          <a:pt x="9" y="322"/>
                        </a:lnTo>
                        <a:lnTo>
                          <a:pt x="0" y="314"/>
                        </a:lnTo>
                        <a:lnTo>
                          <a:pt x="9" y="314"/>
                        </a:lnTo>
                        <a:lnTo>
                          <a:pt x="17" y="314"/>
                        </a:lnTo>
                        <a:lnTo>
                          <a:pt x="17" y="305"/>
                        </a:lnTo>
                        <a:lnTo>
                          <a:pt x="26" y="305"/>
                        </a:lnTo>
                        <a:lnTo>
                          <a:pt x="34" y="288"/>
                        </a:lnTo>
                        <a:lnTo>
                          <a:pt x="34" y="280"/>
                        </a:lnTo>
                        <a:lnTo>
                          <a:pt x="34" y="288"/>
                        </a:lnTo>
                        <a:lnTo>
                          <a:pt x="43" y="280"/>
                        </a:lnTo>
                        <a:lnTo>
                          <a:pt x="34" y="271"/>
                        </a:lnTo>
                        <a:lnTo>
                          <a:pt x="34" y="263"/>
                        </a:lnTo>
                        <a:lnTo>
                          <a:pt x="34" y="254"/>
                        </a:lnTo>
                        <a:lnTo>
                          <a:pt x="43" y="254"/>
                        </a:lnTo>
                        <a:lnTo>
                          <a:pt x="43" y="246"/>
                        </a:lnTo>
                        <a:lnTo>
                          <a:pt x="43" y="237"/>
                        </a:lnTo>
                        <a:lnTo>
                          <a:pt x="43" y="229"/>
                        </a:lnTo>
                        <a:lnTo>
                          <a:pt x="51" y="229"/>
                        </a:lnTo>
                        <a:lnTo>
                          <a:pt x="60" y="229"/>
                        </a:lnTo>
                        <a:lnTo>
                          <a:pt x="60" y="237"/>
                        </a:lnTo>
                        <a:lnTo>
                          <a:pt x="60" y="246"/>
                        </a:lnTo>
                        <a:lnTo>
                          <a:pt x="68" y="237"/>
                        </a:lnTo>
                        <a:lnTo>
                          <a:pt x="68" y="229"/>
                        </a:lnTo>
                        <a:lnTo>
                          <a:pt x="77" y="237"/>
                        </a:lnTo>
                        <a:lnTo>
                          <a:pt x="77" y="229"/>
                        </a:lnTo>
                        <a:lnTo>
                          <a:pt x="68" y="220"/>
                        </a:lnTo>
                        <a:lnTo>
                          <a:pt x="68" y="212"/>
                        </a:lnTo>
                        <a:lnTo>
                          <a:pt x="77" y="212"/>
                        </a:lnTo>
                        <a:lnTo>
                          <a:pt x="68" y="204"/>
                        </a:lnTo>
                        <a:lnTo>
                          <a:pt x="77" y="195"/>
                        </a:lnTo>
                        <a:lnTo>
                          <a:pt x="77" y="187"/>
                        </a:lnTo>
                        <a:lnTo>
                          <a:pt x="85" y="187"/>
                        </a:lnTo>
                        <a:lnTo>
                          <a:pt x="85" y="178"/>
                        </a:lnTo>
                        <a:lnTo>
                          <a:pt x="94" y="170"/>
                        </a:lnTo>
                        <a:lnTo>
                          <a:pt x="102" y="170"/>
                        </a:lnTo>
                        <a:lnTo>
                          <a:pt x="102" y="178"/>
                        </a:lnTo>
                        <a:lnTo>
                          <a:pt x="111" y="170"/>
                        </a:lnTo>
                        <a:lnTo>
                          <a:pt x="119" y="170"/>
                        </a:lnTo>
                        <a:lnTo>
                          <a:pt x="119" y="161"/>
                        </a:lnTo>
                        <a:lnTo>
                          <a:pt x="127" y="153"/>
                        </a:lnTo>
                        <a:lnTo>
                          <a:pt x="136" y="144"/>
                        </a:lnTo>
                        <a:lnTo>
                          <a:pt x="136" y="136"/>
                        </a:lnTo>
                        <a:lnTo>
                          <a:pt x="144" y="136"/>
                        </a:lnTo>
                        <a:lnTo>
                          <a:pt x="144" y="127"/>
                        </a:lnTo>
                        <a:lnTo>
                          <a:pt x="153" y="119"/>
                        </a:lnTo>
                        <a:lnTo>
                          <a:pt x="144" y="119"/>
                        </a:lnTo>
                        <a:lnTo>
                          <a:pt x="144" y="110"/>
                        </a:lnTo>
                        <a:lnTo>
                          <a:pt x="153" y="110"/>
                        </a:lnTo>
                        <a:lnTo>
                          <a:pt x="144" y="102"/>
                        </a:lnTo>
                        <a:lnTo>
                          <a:pt x="153" y="102"/>
                        </a:lnTo>
                        <a:lnTo>
                          <a:pt x="144" y="93"/>
                        </a:lnTo>
                        <a:lnTo>
                          <a:pt x="153" y="93"/>
                        </a:lnTo>
                        <a:lnTo>
                          <a:pt x="153" y="85"/>
                        </a:lnTo>
                        <a:lnTo>
                          <a:pt x="153" y="76"/>
                        </a:lnTo>
                        <a:lnTo>
                          <a:pt x="153" y="59"/>
                        </a:lnTo>
                        <a:lnTo>
                          <a:pt x="153" y="51"/>
                        </a:lnTo>
                        <a:lnTo>
                          <a:pt x="161" y="43"/>
                        </a:lnTo>
                        <a:lnTo>
                          <a:pt x="161" y="34"/>
                        </a:lnTo>
                        <a:lnTo>
                          <a:pt x="153" y="34"/>
                        </a:lnTo>
                        <a:lnTo>
                          <a:pt x="153" y="26"/>
                        </a:lnTo>
                        <a:lnTo>
                          <a:pt x="153" y="17"/>
                        </a:lnTo>
                        <a:lnTo>
                          <a:pt x="153" y="9"/>
                        </a:lnTo>
                        <a:lnTo>
                          <a:pt x="144" y="9"/>
                        </a:lnTo>
                        <a:lnTo>
                          <a:pt x="153" y="0"/>
                        </a:lnTo>
                        <a:lnTo>
                          <a:pt x="161" y="0"/>
                        </a:lnTo>
                        <a:lnTo>
                          <a:pt x="161" y="17"/>
                        </a:lnTo>
                        <a:lnTo>
                          <a:pt x="161" y="26"/>
                        </a:lnTo>
                        <a:lnTo>
                          <a:pt x="170" y="59"/>
                        </a:lnTo>
                        <a:lnTo>
                          <a:pt x="170" y="76"/>
                        </a:lnTo>
                        <a:lnTo>
                          <a:pt x="178" y="85"/>
                        </a:lnTo>
                        <a:lnTo>
                          <a:pt x="178" y="110"/>
                        </a:lnTo>
                        <a:lnTo>
                          <a:pt x="187" y="110"/>
                        </a:lnTo>
                        <a:lnTo>
                          <a:pt x="238" y="102"/>
                        </a:lnTo>
                        <a:lnTo>
                          <a:pt x="255" y="102"/>
                        </a:lnTo>
                        <a:lnTo>
                          <a:pt x="280" y="93"/>
                        </a:lnTo>
                        <a:lnTo>
                          <a:pt x="289" y="161"/>
                        </a:lnTo>
                        <a:lnTo>
                          <a:pt x="297" y="161"/>
                        </a:lnTo>
                        <a:lnTo>
                          <a:pt x="297" y="153"/>
                        </a:lnTo>
                        <a:lnTo>
                          <a:pt x="306" y="153"/>
                        </a:lnTo>
                        <a:lnTo>
                          <a:pt x="306" y="144"/>
                        </a:lnTo>
                        <a:lnTo>
                          <a:pt x="314" y="144"/>
                        </a:lnTo>
                        <a:lnTo>
                          <a:pt x="323" y="136"/>
                        </a:lnTo>
                        <a:lnTo>
                          <a:pt x="323" y="127"/>
                        </a:lnTo>
                        <a:lnTo>
                          <a:pt x="323" y="119"/>
                        </a:lnTo>
                        <a:lnTo>
                          <a:pt x="331" y="119"/>
                        </a:lnTo>
                        <a:lnTo>
                          <a:pt x="340" y="127"/>
                        </a:lnTo>
                        <a:lnTo>
                          <a:pt x="340" y="119"/>
                        </a:lnTo>
                        <a:lnTo>
                          <a:pt x="340" y="110"/>
                        </a:lnTo>
                        <a:lnTo>
                          <a:pt x="348" y="102"/>
                        </a:lnTo>
                        <a:lnTo>
                          <a:pt x="348" y="93"/>
                        </a:lnTo>
                        <a:lnTo>
                          <a:pt x="357" y="93"/>
                        </a:lnTo>
                        <a:lnTo>
                          <a:pt x="357" y="102"/>
                        </a:lnTo>
                        <a:lnTo>
                          <a:pt x="348" y="102"/>
                        </a:lnTo>
                        <a:lnTo>
                          <a:pt x="357" y="102"/>
                        </a:lnTo>
                        <a:lnTo>
                          <a:pt x="365" y="110"/>
                        </a:lnTo>
                        <a:lnTo>
                          <a:pt x="365" y="102"/>
                        </a:lnTo>
                        <a:lnTo>
                          <a:pt x="365" y="110"/>
                        </a:lnTo>
                        <a:lnTo>
                          <a:pt x="365" y="102"/>
                        </a:lnTo>
                        <a:lnTo>
                          <a:pt x="374" y="110"/>
                        </a:lnTo>
                        <a:lnTo>
                          <a:pt x="382" y="102"/>
                        </a:lnTo>
                        <a:lnTo>
                          <a:pt x="391" y="102"/>
                        </a:lnTo>
                        <a:lnTo>
                          <a:pt x="382" y="93"/>
                        </a:lnTo>
                        <a:lnTo>
                          <a:pt x="391" y="93"/>
                        </a:lnTo>
                        <a:lnTo>
                          <a:pt x="382" y="93"/>
                        </a:lnTo>
                        <a:lnTo>
                          <a:pt x="391" y="93"/>
                        </a:lnTo>
                        <a:lnTo>
                          <a:pt x="391" y="85"/>
                        </a:lnTo>
                        <a:lnTo>
                          <a:pt x="399" y="85"/>
                        </a:lnTo>
                        <a:lnTo>
                          <a:pt x="408" y="76"/>
                        </a:lnTo>
                        <a:lnTo>
                          <a:pt x="416" y="76"/>
                        </a:lnTo>
                        <a:lnTo>
                          <a:pt x="425" y="85"/>
                        </a:lnTo>
                        <a:lnTo>
                          <a:pt x="433" y="85"/>
                        </a:lnTo>
                        <a:lnTo>
                          <a:pt x="442" y="85"/>
                        </a:lnTo>
                        <a:lnTo>
                          <a:pt x="442" y="93"/>
                        </a:lnTo>
                        <a:lnTo>
                          <a:pt x="450" y="93"/>
                        </a:lnTo>
                        <a:lnTo>
                          <a:pt x="450" y="102"/>
                        </a:lnTo>
                        <a:lnTo>
                          <a:pt x="459" y="110"/>
                        </a:lnTo>
                        <a:lnTo>
                          <a:pt x="459" y="119"/>
                        </a:lnTo>
                        <a:lnTo>
                          <a:pt x="459" y="127"/>
                        </a:lnTo>
                        <a:lnTo>
                          <a:pt x="459" y="136"/>
                        </a:lnTo>
                        <a:lnTo>
                          <a:pt x="459" y="144"/>
                        </a:lnTo>
                        <a:lnTo>
                          <a:pt x="450" y="144"/>
                        </a:lnTo>
                        <a:lnTo>
                          <a:pt x="433" y="127"/>
                        </a:lnTo>
                        <a:lnTo>
                          <a:pt x="408" y="119"/>
                        </a:lnTo>
                        <a:lnTo>
                          <a:pt x="408" y="110"/>
                        </a:lnTo>
                        <a:lnTo>
                          <a:pt x="399" y="110"/>
                        </a:lnTo>
                        <a:lnTo>
                          <a:pt x="399" y="119"/>
                        </a:lnTo>
                        <a:lnTo>
                          <a:pt x="399" y="127"/>
                        </a:lnTo>
                        <a:lnTo>
                          <a:pt x="391" y="136"/>
                        </a:lnTo>
                        <a:lnTo>
                          <a:pt x="399" y="136"/>
                        </a:lnTo>
                        <a:lnTo>
                          <a:pt x="391" y="144"/>
                        </a:lnTo>
                        <a:lnTo>
                          <a:pt x="399" y="144"/>
                        </a:lnTo>
                        <a:lnTo>
                          <a:pt x="399" y="153"/>
                        </a:lnTo>
                        <a:lnTo>
                          <a:pt x="391" y="153"/>
                        </a:lnTo>
                        <a:lnTo>
                          <a:pt x="391" y="161"/>
                        </a:lnTo>
                        <a:lnTo>
                          <a:pt x="382" y="170"/>
                        </a:lnTo>
                        <a:lnTo>
                          <a:pt x="391" y="170"/>
                        </a:lnTo>
                        <a:lnTo>
                          <a:pt x="382" y="178"/>
                        </a:lnTo>
                        <a:lnTo>
                          <a:pt x="374" y="187"/>
                        </a:lnTo>
                        <a:lnTo>
                          <a:pt x="365" y="195"/>
                        </a:lnTo>
                        <a:lnTo>
                          <a:pt x="365" y="212"/>
                        </a:lnTo>
                        <a:lnTo>
                          <a:pt x="348" y="204"/>
                        </a:lnTo>
                        <a:lnTo>
                          <a:pt x="340" y="204"/>
                        </a:lnTo>
                        <a:lnTo>
                          <a:pt x="340" y="212"/>
                        </a:lnTo>
                        <a:lnTo>
                          <a:pt x="340" y="220"/>
                        </a:lnTo>
                        <a:lnTo>
                          <a:pt x="340" y="229"/>
                        </a:lnTo>
                        <a:lnTo>
                          <a:pt x="331" y="254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25" name="Freeform 119"/>
                  <p:cNvSpPr>
                    <a:spLocks/>
                  </p:cNvSpPr>
                  <p:nvPr/>
                </p:nvSpPr>
                <p:spPr bwMode="auto">
                  <a:xfrm>
                    <a:off x="4540" y="1852"/>
                    <a:ext cx="459" cy="220"/>
                  </a:xfrm>
                  <a:custGeom>
                    <a:avLst/>
                    <a:gdLst>
                      <a:gd name="T0" fmla="*/ 433 w 459"/>
                      <a:gd name="T1" fmla="*/ 152 h 220"/>
                      <a:gd name="T2" fmla="*/ 450 w 459"/>
                      <a:gd name="T3" fmla="*/ 186 h 220"/>
                      <a:gd name="T4" fmla="*/ 417 w 459"/>
                      <a:gd name="T5" fmla="*/ 220 h 220"/>
                      <a:gd name="T6" fmla="*/ 391 w 459"/>
                      <a:gd name="T7" fmla="*/ 194 h 220"/>
                      <a:gd name="T8" fmla="*/ 383 w 459"/>
                      <a:gd name="T9" fmla="*/ 178 h 220"/>
                      <a:gd name="T10" fmla="*/ 374 w 459"/>
                      <a:gd name="T11" fmla="*/ 186 h 220"/>
                      <a:gd name="T12" fmla="*/ 349 w 459"/>
                      <a:gd name="T13" fmla="*/ 161 h 220"/>
                      <a:gd name="T14" fmla="*/ 357 w 459"/>
                      <a:gd name="T15" fmla="*/ 152 h 220"/>
                      <a:gd name="T16" fmla="*/ 340 w 459"/>
                      <a:gd name="T17" fmla="*/ 135 h 220"/>
                      <a:gd name="T18" fmla="*/ 332 w 459"/>
                      <a:gd name="T19" fmla="*/ 127 h 220"/>
                      <a:gd name="T20" fmla="*/ 349 w 459"/>
                      <a:gd name="T21" fmla="*/ 110 h 220"/>
                      <a:gd name="T22" fmla="*/ 340 w 459"/>
                      <a:gd name="T23" fmla="*/ 101 h 220"/>
                      <a:gd name="T24" fmla="*/ 332 w 459"/>
                      <a:gd name="T25" fmla="*/ 76 h 220"/>
                      <a:gd name="T26" fmla="*/ 349 w 459"/>
                      <a:gd name="T27" fmla="*/ 50 h 220"/>
                      <a:gd name="T28" fmla="*/ 332 w 459"/>
                      <a:gd name="T29" fmla="*/ 33 h 220"/>
                      <a:gd name="T30" fmla="*/ 306 w 459"/>
                      <a:gd name="T31" fmla="*/ 76 h 220"/>
                      <a:gd name="T32" fmla="*/ 298 w 459"/>
                      <a:gd name="T33" fmla="*/ 84 h 220"/>
                      <a:gd name="T34" fmla="*/ 315 w 459"/>
                      <a:gd name="T35" fmla="*/ 93 h 220"/>
                      <a:gd name="T36" fmla="*/ 315 w 459"/>
                      <a:gd name="T37" fmla="*/ 169 h 220"/>
                      <a:gd name="T38" fmla="*/ 323 w 459"/>
                      <a:gd name="T39" fmla="*/ 194 h 220"/>
                      <a:gd name="T40" fmla="*/ 349 w 459"/>
                      <a:gd name="T41" fmla="*/ 220 h 220"/>
                      <a:gd name="T42" fmla="*/ 281 w 459"/>
                      <a:gd name="T43" fmla="*/ 203 h 220"/>
                      <a:gd name="T44" fmla="*/ 247 w 459"/>
                      <a:gd name="T45" fmla="*/ 194 h 220"/>
                      <a:gd name="T46" fmla="*/ 255 w 459"/>
                      <a:gd name="T47" fmla="*/ 152 h 220"/>
                      <a:gd name="T48" fmla="*/ 255 w 459"/>
                      <a:gd name="T49" fmla="*/ 144 h 220"/>
                      <a:gd name="T50" fmla="*/ 247 w 459"/>
                      <a:gd name="T51" fmla="*/ 127 h 220"/>
                      <a:gd name="T52" fmla="*/ 221 w 459"/>
                      <a:gd name="T53" fmla="*/ 118 h 220"/>
                      <a:gd name="T54" fmla="*/ 213 w 459"/>
                      <a:gd name="T55" fmla="*/ 110 h 220"/>
                      <a:gd name="T56" fmla="*/ 204 w 459"/>
                      <a:gd name="T57" fmla="*/ 101 h 220"/>
                      <a:gd name="T58" fmla="*/ 196 w 459"/>
                      <a:gd name="T59" fmla="*/ 93 h 220"/>
                      <a:gd name="T60" fmla="*/ 179 w 459"/>
                      <a:gd name="T61" fmla="*/ 93 h 220"/>
                      <a:gd name="T62" fmla="*/ 179 w 459"/>
                      <a:gd name="T63" fmla="*/ 84 h 220"/>
                      <a:gd name="T64" fmla="*/ 170 w 459"/>
                      <a:gd name="T65" fmla="*/ 76 h 220"/>
                      <a:gd name="T66" fmla="*/ 170 w 459"/>
                      <a:gd name="T67" fmla="*/ 67 h 220"/>
                      <a:gd name="T68" fmla="*/ 162 w 459"/>
                      <a:gd name="T69" fmla="*/ 67 h 220"/>
                      <a:gd name="T70" fmla="*/ 162 w 459"/>
                      <a:gd name="T71" fmla="*/ 67 h 220"/>
                      <a:gd name="T72" fmla="*/ 162 w 459"/>
                      <a:gd name="T73" fmla="*/ 59 h 220"/>
                      <a:gd name="T74" fmla="*/ 153 w 459"/>
                      <a:gd name="T75" fmla="*/ 59 h 220"/>
                      <a:gd name="T76" fmla="*/ 153 w 459"/>
                      <a:gd name="T77" fmla="*/ 59 h 220"/>
                      <a:gd name="T78" fmla="*/ 145 w 459"/>
                      <a:gd name="T79" fmla="*/ 59 h 220"/>
                      <a:gd name="T80" fmla="*/ 128 w 459"/>
                      <a:gd name="T81" fmla="*/ 50 h 220"/>
                      <a:gd name="T82" fmla="*/ 119 w 459"/>
                      <a:gd name="T83" fmla="*/ 59 h 220"/>
                      <a:gd name="T84" fmla="*/ 111 w 459"/>
                      <a:gd name="T85" fmla="*/ 67 h 220"/>
                      <a:gd name="T86" fmla="*/ 102 w 459"/>
                      <a:gd name="T87" fmla="*/ 67 h 220"/>
                      <a:gd name="T88" fmla="*/ 102 w 459"/>
                      <a:gd name="T89" fmla="*/ 76 h 220"/>
                      <a:gd name="T90" fmla="*/ 85 w 459"/>
                      <a:gd name="T91" fmla="*/ 84 h 220"/>
                      <a:gd name="T92" fmla="*/ 77 w 459"/>
                      <a:gd name="T93" fmla="*/ 76 h 220"/>
                      <a:gd name="T94" fmla="*/ 77 w 459"/>
                      <a:gd name="T95" fmla="*/ 67 h 220"/>
                      <a:gd name="T96" fmla="*/ 68 w 459"/>
                      <a:gd name="T97" fmla="*/ 67 h 220"/>
                      <a:gd name="T98" fmla="*/ 68 w 459"/>
                      <a:gd name="T99" fmla="*/ 76 h 220"/>
                      <a:gd name="T100" fmla="*/ 51 w 459"/>
                      <a:gd name="T101" fmla="*/ 93 h 220"/>
                      <a:gd name="T102" fmla="*/ 43 w 459"/>
                      <a:gd name="T103" fmla="*/ 93 h 220"/>
                      <a:gd name="T104" fmla="*/ 43 w 459"/>
                      <a:gd name="T105" fmla="*/ 110 h 220"/>
                      <a:gd name="T106" fmla="*/ 26 w 459"/>
                      <a:gd name="T107" fmla="*/ 127 h 220"/>
                      <a:gd name="T108" fmla="*/ 9 w 459"/>
                      <a:gd name="T109" fmla="*/ 135 h 220"/>
                      <a:gd name="T110" fmla="*/ 68 w 459"/>
                      <a:gd name="T111" fmla="*/ 59 h 220"/>
                      <a:gd name="T112" fmla="*/ 196 w 459"/>
                      <a:gd name="T113" fmla="*/ 33 h 220"/>
                      <a:gd name="T114" fmla="*/ 264 w 459"/>
                      <a:gd name="T115" fmla="*/ 25 h 220"/>
                      <a:gd name="T116" fmla="*/ 357 w 459"/>
                      <a:gd name="T117" fmla="*/ 0 h 220"/>
                      <a:gd name="T118" fmla="*/ 374 w 459"/>
                      <a:gd name="T119" fmla="*/ 76 h 220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w 459"/>
                      <a:gd name="T181" fmla="*/ 0 h 220"/>
                      <a:gd name="T182" fmla="*/ 459 w 459"/>
                      <a:gd name="T183" fmla="*/ 220 h 220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T180" t="T181" r="T182" b="T183"/>
                    <a:pathLst>
                      <a:path w="459" h="220">
                        <a:moveTo>
                          <a:pt x="391" y="135"/>
                        </a:moveTo>
                        <a:lnTo>
                          <a:pt x="391" y="144"/>
                        </a:lnTo>
                        <a:lnTo>
                          <a:pt x="400" y="161"/>
                        </a:lnTo>
                        <a:lnTo>
                          <a:pt x="433" y="152"/>
                        </a:lnTo>
                        <a:lnTo>
                          <a:pt x="459" y="144"/>
                        </a:lnTo>
                        <a:lnTo>
                          <a:pt x="450" y="161"/>
                        </a:lnTo>
                        <a:lnTo>
                          <a:pt x="459" y="169"/>
                        </a:lnTo>
                        <a:lnTo>
                          <a:pt x="450" y="186"/>
                        </a:lnTo>
                        <a:lnTo>
                          <a:pt x="442" y="203"/>
                        </a:lnTo>
                        <a:lnTo>
                          <a:pt x="442" y="211"/>
                        </a:lnTo>
                        <a:lnTo>
                          <a:pt x="417" y="211"/>
                        </a:lnTo>
                        <a:lnTo>
                          <a:pt x="417" y="220"/>
                        </a:lnTo>
                        <a:lnTo>
                          <a:pt x="400" y="220"/>
                        </a:lnTo>
                        <a:lnTo>
                          <a:pt x="400" y="203"/>
                        </a:lnTo>
                        <a:lnTo>
                          <a:pt x="391" y="203"/>
                        </a:lnTo>
                        <a:lnTo>
                          <a:pt x="391" y="194"/>
                        </a:lnTo>
                        <a:lnTo>
                          <a:pt x="391" y="186"/>
                        </a:lnTo>
                        <a:lnTo>
                          <a:pt x="383" y="186"/>
                        </a:lnTo>
                        <a:lnTo>
                          <a:pt x="383" y="178"/>
                        </a:lnTo>
                        <a:lnTo>
                          <a:pt x="383" y="169"/>
                        </a:lnTo>
                        <a:lnTo>
                          <a:pt x="383" y="186"/>
                        </a:lnTo>
                        <a:lnTo>
                          <a:pt x="374" y="186"/>
                        </a:lnTo>
                        <a:lnTo>
                          <a:pt x="366" y="194"/>
                        </a:lnTo>
                        <a:lnTo>
                          <a:pt x="340" y="178"/>
                        </a:lnTo>
                        <a:lnTo>
                          <a:pt x="340" y="169"/>
                        </a:lnTo>
                        <a:lnTo>
                          <a:pt x="349" y="161"/>
                        </a:lnTo>
                        <a:lnTo>
                          <a:pt x="340" y="152"/>
                        </a:lnTo>
                        <a:lnTo>
                          <a:pt x="366" y="152"/>
                        </a:lnTo>
                        <a:lnTo>
                          <a:pt x="366" y="144"/>
                        </a:lnTo>
                        <a:lnTo>
                          <a:pt x="357" y="152"/>
                        </a:lnTo>
                        <a:lnTo>
                          <a:pt x="357" y="144"/>
                        </a:lnTo>
                        <a:lnTo>
                          <a:pt x="349" y="135"/>
                        </a:lnTo>
                        <a:lnTo>
                          <a:pt x="340" y="135"/>
                        </a:lnTo>
                        <a:lnTo>
                          <a:pt x="332" y="135"/>
                        </a:lnTo>
                        <a:lnTo>
                          <a:pt x="332" y="144"/>
                        </a:lnTo>
                        <a:lnTo>
                          <a:pt x="332" y="127"/>
                        </a:lnTo>
                        <a:lnTo>
                          <a:pt x="340" y="127"/>
                        </a:lnTo>
                        <a:lnTo>
                          <a:pt x="349" y="127"/>
                        </a:lnTo>
                        <a:lnTo>
                          <a:pt x="349" y="110"/>
                        </a:lnTo>
                        <a:lnTo>
                          <a:pt x="349" y="101"/>
                        </a:lnTo>
                        <a:lnTo>
                          <a:pt x="349" y="110"/>
                        </a:lnTo>
                        <a:lnTo>
                          <a:pt x="340" y="101"/>
                        </a:lnTo>
                        <a:lnTo>
                          <a:pt x="340" y="84"/>
                        </a:lnTo>
                        <a:lnTo>
                          <a:pt x="332" y="93"/>
                        </a:lnTo>
                        <a:lnTo>
                          <a:pt x="332" y="84"/>
                        </a:lnTo>
                        <a:lnTo>
                          <a:pt x="332" y="76"/>
                        </a:lnTo>
                        <a:lnTo>
                          <a:pt x="332" y="59"/>
                        </a:lnTo>
                        <a:lnTo>
                          <a:pt x="340" y="50"/>
                        </a:lnTo>
                        <a:lnTo>
                          <a:pt x="357" y="42"/>
                        </a:lnTo>
                        <a:lnTo>
                          <a:pt x="349" y="50"/>
                        </a:lnTo>
                        <a:lnTo>
                          <a:pt x="349" y="33"/>
                        </a:lnTo>
                        <a:lnTo>
                          <a:pt x="340" y="33"/>
                        </a:lnTo>
                        <a:lnTo>
                          <a:pt x="340" y="25"/>
                        </a:lnTo>
                        <a:lnTo>
                          <a:pt x="332" y="33"/>
                        </a:lnTo>
                        <a:lnTo>
                          <a:pt x="332" y="50"/>
                        </a:lnTo>
                        <a:lnTo>
                          <a:pt x="323" y="50"/>
                        </a:lnTo>
                        <a:lnTo>
                          <a:pt x="306" y="50"/>
                        </a:lnTo>
                        <a:lnTo>
                          <a:pt x="306" y="76"/>
                        </a:lnTo>
                        <a:lnTo>
                          <a:pt x="298" y="76"/>
                        </a:lnTo>
                        <a:lnTo>
                          <a:pt x="289" y="76"/>
                        </a:lnTo>
                        <a:lnTo>
                          <a:pt x="298" y="76"/>
                        </a:lnTo>
                        <a:lnTo>
                          <a:pt x="298" y="84"/>
                        </a:lnTo>
                        <a:lnTo>
                          <a:pt x="289" y="84"/>
                        </a:lnTo>
                        <a:lnTo>
                          <a:pt x="289" y="93"/>
                        </a:lnTo>
                        <a:lnTo>
                          <a:pt x="298" y="84"/>
                        </a:lnTo>
                        <a:lnTo>
                          <a:pt x="315" y="93"/>
                        </a:lnTo>
                        <a:lnTo>
                          <a:pt x="315" y="118"/>
                        </a:lnTo>
                        <a:lnTo>
                          <a:pt x="306" y="135"/>
                        </a:lnTo>
                        <a:lnTo>
                          <a:pt x="315" y="144"/>
                        </a:lnTo>
                        <a:lnTo>
                          <a:pt x="315" y="169"/>
                        </a:lnTo>
                        <a:lnTo>
                          <a:pt x="332" y="178"/>
                        </a:lnTo>
                        <a:lnTo>
                          <a:pt x="332" y="186"/>
                        </a:lnTo>
                        <a:lnTo>
                          <a:pt x="332" y="194"/>
                        </a:lnTo>
                        <a:lnTo>
                          <a:pt x="323" y="194"/>
                        </a:lnTo>
                        <a:lnTo>
                          <a:pt x="323" y="186"/>
                        </a:lnTo>
                        <a:lnTo>
                          <a:pt x="306" y="178"/>
                        </a:lnTo>
                        <a:lnTo>
                          <a:pt x="340" y="203"/>
                        </a:lnTo>
                        <a:lnTo>
                          <a:pt x="349" y="220"/>
                        </a:lnTo>
                        <a:lnTo>
                          <a:pt x="323" y="203"/>
                        </a:lnTo>
                        <a:lnTo>
                          <a:pt x="298" y="211"/>
                        </a:lnTo>
                        <a:lnTo>
                          <a:pt x="289" y="194"/>
                        </a:lnTo>
                        <a:lnTo>
                          <a:pt x="281" y="203"/>
                        </a:lnTo>
                        <a:lnTo>
                          <a:pt x="272" y="186"/>
                        </a:lnTo>
                        <a:lnTo>
                          <a:pt x="255" y="194"/>
                        </a:lnTo>
                        <a:lnTo>
                          <a:pt x="247" y="194"/>
                        </a:lnTo>
                        <a:lnTo>
                          <a:pt x="247" y="186"/>
                        </a:lnTo>
                        <a:lnTo>
                          <a:pt x="255" y="161"/>
                        </a:lnTo>
                        <a:lnTo>
                          <a:pt x="255" y="152"/>
                        </a:lnTo>
                        <a:lnTo>
                          <a:pt x="264" y="152"/>
                        </a:lnTo>
                        <a:lnTo>
                          <a:pt x="255" y="144"/>
                        </a:lnTo>
                        <a:lnTo>
                          <a:pt x="272" y="127"/>
                        </a:lnTo>
                        <a:lnTo>
                          <a:pt x="255" y="118"/>
                        </a:lnTo>
                        <a:lnTo>
                          <a:pt x="247" y="127"/>
                        </a:lnTo>
                        <a:lnTo>
                          <a:pt x="238" y="127"/>
                        </a:lnTo>
                        <a:lnTo>
                          <a:pt x="230" y="118"/>
                        </a:lnTo>
                        <a:lnTo>
                          <a:pt x="221" y="118"/>
                        </a:lnTo>
                        <a:lnTo>
                          <a:pt x="213" y="118"/>
                        </a:lnTo>
                        <a:lnTo>
                          <a:pt x="213" y="110"/>
                        </a:lnTo>
                        <a:lnTo>
                          <a:pt x="204" y="110"/>
                        </a:lnTo>
                        <a:lnTo>
                          <a:pt x="204" y="101"/>
                        </a:lnTo>
                        <a:lnTo>
                          <a:pt x="204" y="93"/>
                        </a:lnTo>
                        <a:lnTo>
                          <a:pt x="196" y="93"/>
                        </a:lnTo>
                        <a:lnTo>
                          <a:pt x="187" y="93"/>
                        </a:lnTo>
                        <a:lnTo>
                          <a:pt x="179" y="93"/>
                        </a:lnTo>
                        <a:lnTo>
                          <a:pt x="179" y="84"/>
                        </a:lnTo>
                        <a:lnTo>
                          <a:pt x="170" y="76"/>
                        </a:lnTo>
                        <a:lnTo>
                          <a:pt x="170" y="67"/>
                        </a:lnTo>
                        <a:lnTo>
                          <a:pt x="162" y="67"/>
                        </a:lnTo>
                        <a:lnTo>
                          <a:pt x="162" y="59"/>
                        </a:lnTo>
                        <a:lnTo>
                          <a:pt x="153" y="59"/>
                        </a:lnTo>
                        <a:lnTo>
                          <a:pt x="145" y="59"/>
                        </a:lnTo>
                        <a:lnTo>
                          <a:pt x="136" y="50"/>
                        </a:lnTo>
                        <a:lnTo>
                          <a:pt x="128" y="50"/>
                        </a:lnTo>
                        <a:lnTo>
                          <a:pt x="119" y="59"/>
                        </a:lnTo>
                        <a:lnTo>
                          <a:pt x="111" y="59"/>
                        </a:lnTo>
                        <a:lnTo>
                          <a:pt x="111" y="67"/>
                        </a:lnTo>
                        <a:lnTo>
                          <a:pt x="102" y="67"/>
                        </a:lnTo>
                        <a:lnTo>
                          <a:pt x="111" y="67"/>
                        </a:lnTo>
                        <a:lnTo>
                          <a:pt x="102" y="67"/>
                        </a:lnTo>
                        <a:lnTo>
                          <a:pt x="111" y="76"/>
                        </a:lnTo>
                        <a:lnTo>
                          <a:pt x="102" y="76"/>
                        </a:lnTo>
                        <a:lnTo>
                          <a:pt x="94" y="84"/>
                        </a:lnTo>
                        <a:lnTo>
                          <a:pt x="85" y="76"/>
                        </a:lnTo>
                        <a:lnTo>
                          <a:pt x="85" y="84"/>
                        </a:lnTo>
                        <a:lnTo>
                          <a:pt x="85" y="76"/>
                        </a:lnTo>
                        <a:lnTo>
                          <a:pt x="85" y="84"/>
                        </a:lnTo>
                        <a:lnTo>
                          <a:pt x="77" y="76"/>
                        </a:lnTo>
                        <a:lnTo>
                          <a:pt x="68" y="76"/>
                        </a:lnTo>
                        <a:lnTo>
                          <a:pt x="77" y="76"/>
                        </a:lnTo>
                        <a:lnTo>
                          <a:pt x="77" y="67"/>
                        </a:lnTo>
                        <a:lnTo>
                          <a:pt x="68" y="67"/>
                        </a:lnTo>
                        <a:lnTo>
                          <a:pt x="68" y="76"/>
                        </a:lnTo>
                        <a:lnTo>
                          <a:pt x="60" y="84"/>
                        </a:lnTo>
                        <a:lnTo>
                          <a:pt x="60" y="93"/>
                        </a:lnTo>
                        <a:lnTo>
                          <a:pt x="60" y="101"/>
                        </a:lnTo>
                        <a:lnTo>
                          <a:pt x="51" y="93"/>
                        </a:lnTo>
                        <a:lnTo>
                          <a:pt x="43" y="93"/>
                        </a:lnTo>
                        <a:lnTo>
                          <a:pt x="43" y="101"/>
                        </a:lnTo>
                        <a:lnTo>
                          <a:pt x="43" y="110"/>
                        </a:lnTo>
                        <a:lnTo>
                          <a:pt x="34" y="118"/>
                        </a:lnTo>
                        <a:lnTo>
                          <a:pt x="26" y="118"/>
                        </a:lnTo>
                        <a:lnTo>
                          <a:pt x="26" y="127"/>
                        </a:lnTo>
                        <a:lnTo>
                          <a:pt x="17" y="127"/>
                        </a:lnTo>
                        <a:lnTo>
                          <a:pt x="17" y="135"/>
                        </a:lnTo>
                        <a:lnTo>
                          <a:pt x="9" y="135"/>
                        </a:lnTo>
                        <a:lnTo>
                          <a:pt x="0" y="67"/>
                        </a:lnTo>
                        <a:lnTo>
                          <a:pt x="9" y="67"/>
                        </a:lnTo>
                        <a:lnTo>
                          <a:pt x="51" y="59"/>
                        </a:lnTo>
                        <a:lnTo>
                          <a:pt x="68" y="59"/>
                        </a:lnTo>
                        <a:lnTo>
                          <a:pt x="102" y="50"/>
                        </a:lnTo>
                        <a:lnTo>
                          <a:pt x="111" y="50"/>
                        </a:lnTo>
                        <a:lnTo>
                          <a:pt x="136" y="42"/>
                        </a:lnTo>
                        <a:lnTo>
                          <a:pt x="196" y="33"/>
                        </a:lnTo>
                        <a:lnTo>
                          <a:pt x="221" y="33"/>
                        </a:lnTo>
                        <a:lnTo>
                          <a:pt x="238" y="25"/>
                        </a:lnTo>
                        <a:lnTo>
                          <a:pt x="264" y="25"/>
                        </a:lnTo>
                        <a:lnTo>
                          <a:pt x="281" y="17"/>
                        </a:lnTo>
                        <a:lnTo>
                          <a:pt x="315" y="8"/>
                        </a:lnTo>
                        <a:lnTo>
                          <a:pt x="323" y="8"/>
                        </a:lnTo>
                        <a:lnTo>
                          <a:pt x="357" y="0"/>
                        </a:lnTo>
                        <a:lnTo>
                          <a:pt x="366" y="42"/>
                        </a:lnTo>
                        <a:lnTo>
                          <a:pt x="366" y="50"/>
                        </a:lnTo>
                        <a:lnTo>
                          <a:pt x="374" y="59"/>
                        </a:lnTo>
                        <a:lnTo>
                          <a:pt x="374" y="76"/>
                        </a:lnTo>
                        <a:lnTo>
                          <a:pt x="383" y="110"/>
                        </a:lnTo>
                        <a:lnTo>
                          <a:pt x="391" y="135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26" name="Freeform 120"/>
                  <p:cNvSpPr>
                    <a:spLocks/>
                  </p:cNvSpPr>
                  <p:nvPr/>
                </p:nvSpPr>
                <p:spPr bwMode="auto">
                  <a:xfrm>
                    <a:off x="4863" y="1953"/>
                    <a:ext cx="9" cy="26"/>
                  </a:xfrm>
                  <a:custGeom>
                    <a:avLst/>
                    <a:gdLst>
                      <a:gd name="T0" fmla="*/ 9 w 9"/>
                      <a:gd name="T1" fmla="*/ 17 h 26"/>
                      <a:gd name="T2" fmla="*/ 0 w 9"/>
                      <a:gd name="T3" fmla="*/ 9 h 26"/>
                      <a:gd name="T4" fmla="*/ 0 w 9"/>
                      <a:gd name="T5" fmla="*/ 9 h 26"/>
                      <a:gd name="T6" fmla="*/ 0 w 9"/>
                      <a:gd name="T7" fmla="*/ 9 h 26"/>
                      <a:gd name="T8" fmla="*/ 0 w 9"/>
                      <a:gd name="T9" fmla="*/ 17 h 26"/>
                      <a:gd name="T10" fmla="*/ 0 w 9"/>
                      <a:gd name="T11" fmla="*/ 9 h 26"/>
                      <a:gd name="T12" fmla="*/ 0 w 9"/>
                      <a:gd name="T13" fmla="*/ 17 h 26"/>
                      <a:gd name="T14" fmla="*/ 0 w 9"/>
                      <a:gd name="T15" fmla="*/ 26 h 26"/>
                      <a:gd name="T16" fmla="*/ 0 w 9"/>
                      <a:gd name="T17" fmla="*/ 9 h 26"/>
                      <a:gd name="T18" fmla="*/ 0 w 9"/>
                      <a:gd name="T19" fmla="*/ 0 h 26"/>
                      <a:gd name="T20" fmla="*/ 9 w 9"/>
                      <a:gd name="T21" fmla="*/ 0 h 26"/>
                      <a:gd name="T22" fmla="*/ 9 w 9"/>
                      <a:gd name="T23" fmla="*/ 9 h 26"/>
                      <a:gd name="T24" fmla="*/ 9 w 9"/>
                      <a:gd name="T25" fmla="*/ 9 h 26"/>
                      <a:gd name="T26" fmla="*/ 9 w 9"/>
                      <a:gd name="T27" fmla="*/ 17 h 2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9"/>
                      <a:gd name="T43" fmla="*/ 0 h 26"/>
                      <a:gd name="T44" fmla="*/ 9 w 9"/>
                      <a:gd name="T45" fmla="*/ 26 h 26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9" h="26">
                        <a:moveTo>
                          <a:pt x="9" y="17"/>
                        </a:moveTo>
                        <a:lnTo>
                          <a:pt x="0" y="9"/>
                        </a:lnTo>
                        <a:lnTo>
                          <a:pt x="0" y="17"/>
                        </a:lnTo>
                        <a:lnTo>
                          <a:pt x="0" y="9"/>
                        </a:lnTo>
                        <a:lnTo>
                          <a:pt x="0" y="17"/>
                        </a:lnTo>
                        <a:lnTo>
                          <a:pt x="0" y="26"/>
                        </a:lnTo>
                        <a:lnTo>
                          <a:pt x="0" y="9"/>
                        </a:lnTo>
                        <a:lnTo>
                          <a:pt x="0" y="0"/>
                        </a:lnTo>
                        <a:lnTo>
                          <a:pt x="9" y="0"/>
                        </a:lnTo>
                        <a:lnTo>
                          <a:pt x="9" y="9"/>
                        </a:lnTo>
                        <a:lnTo>
                          <a:pt x="9" y="17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27" name="Freeform 121"/>
                  <p:cNvSpPr>
                    <a:spLocks/>
                  </p:cNvSpPr>
                  <p:nvPr/>
                </p:nvSpPr>
                <p:spPr bwMode="auto">
                  <a:xfrm>
                    <a:off x="4999" y="1996"/>
                    <a:ext cx="1" cy="17"/>
                  </a:xfrm>
                  <a:custGeom>
                    <a:avLst/>
                    <a:gdLst>
                      <a:gd name="T0" fmla="*/ 0 w 1"/>
                      <a:gd name="T1" fmla="*/ 0 h 17"/>
                      <a:gd name="T2" fmla="*/ 0 w 1"/>
                      <a:gd name="T3" fmla="*/ 0 h 17"/>
                      <a:gd name="T4" fmla="*/ 0 w 1"/>
                      <a:gd name="T5" fmla="*/ 17 h 17"/>
                      <a:gd name="T6" fmla="*/ 0 w 1"/>
                      <a:gd name="T7" fmla="*/ 0 h 1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"/>
                      <a:gd name="T13" fmla="*/ 0 h 17"/>
                      <a:gd name="T14" fmla="*/ 1 w 1"/>
                      <a:gd name="T15" fmla="*/ 17 h 17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" h="17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1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28" name="Freeform 122"/>
                  <p:cNvSpPr>
                    <a:spLocks/>
                  </p:cNvSpPr>
                  <p:nvPr/>
                </p:nvSpPr>
                <p:spPr bwMode="auto">
                  <a:xfrm>
                    <a:off x="4990" y="2013"/>
                    <a:ext cx="9" cy="42"/>
                  </a:xfrm>
                  <a:custGeom>
                    <a:avLst/>
                    <a:gdLst>
                      <a:gd name="T0" fmla="*/ 0 w 9"/>
                      <a:gd name="T1" fmla="*/ 42 h 42"/>
                      <a:gd name="T2" fmla="*/ 9 w 9"/>
                      <a:gd name="T3" fmla="*/ 42 h 42"/>
                      <a:gd name="T4" fmla="*/ 9 w 9"/>
                      <a:gd name="T5" fmla="*/ 33 h 42"/>
                      <a:gd name="T6" fmla="*/ 9 w 9"/>
                      <a:gd name="T7" fmla="*/ 17 h 42"/>
                      <a:gd name="T8" fmla="*/ 9 w 9"/>
                      <a:gd name="T9" fmla="*/ 0 h 42"/>
                      <a:gd name="T10" fmla="*/ 9 w 9"/>
                      <a:gd name="T11" fmla="*/ 25 h 42"/>
                      <a:gd name="T12" fmla="*/ 9 w 9"/>
                      <a:gd name="T13" fmla="*/ 42 h 42"/>
                      <a:gd name="T14" fmla="*/ 0 w 9"/>
                      <a:gd name="T15" fmla="*/ 42 h 4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9"/>
                      <a:gd name="T25" fmla="*/ 0 h 42"/>
                      <a:gd name="T26" fmla="*/ 9 w 9"/>
                      <a:gd name="T27" fmla="*/ 42 h 42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9" h="42">
                        <a:moveTo>
                          <a:pt x="0" y="42"/>
                        </a:moveTo>
                        <a:lnTo>
                          <a:pt x="9" y="42"/>
                        </a:lnTo>
                        <a:lnTo>
                          <a:pt x="9" y="33"/>
                        </a:lnTo>
                        <a:lnTo>
                          <a:pt x="9" y="17"/>
                        </a:lnTo>
                        <a:lnTo>
                          <a:pt x="9" y="0"/>
                        </a:lnTo>
                        <a:lnTo>
                          <a:pt x="9" y="25"/>
                        </a:lnTo>
                        <a:lnTo>
                          <a:pt x="9" y="42"/>
                        </a:lnTo>
                        <a:lnTo>
                          <a:pt x="0" y="42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29" name="Freeform 123"/>
                  <p:cNvSpPr>
                    <a:spLocks/>
                  </p:cNvSpPr>
                  <p:nvPr/>
                </p:nvSpPr>
                <p:spPr bwMode="auto">
                  <a:xfrm>
                    <a:off x="1610" y="1809"/>
                    <a:ext cx="739" cy="585"/>
                  </a:xfrm>
                  <a:custGeom>
                    <a:avLst/>
                    <a:gdLst>
                      <a:gd name="T0" fmla="*/ 714 w 739"/>
                      <a:gd name="T1" fmla="*/ 500 h 585"/>
                      <a:gd name="T2" fmla="*/ 714 w 739"/>
                      <a:gd name="T3" fmla="*/ 534 h 585"/>
                      <a:gd name="T4" fmla="*/ 705 w 739"/>
                      <a:gd name="T5" fmla="*/ 585 h 585"/>
                      <a:gd name="T6" fmla="*/ 612 w 739"/>
                      <a:gd name="T7" fmla="*/ 576 h 585"/>
                      <a:gd name="T8" fmla="*/ 603 w 739"/>
                      <a:gd name="T9" fmla="*/ 576 h 585"/>
                      <a:gd name="T10" fmla="*/ 510 w 739"/>
                      <a:gd name="T11" fmla="*/ 568 h 585"/>
                      <a:gd name="T12" fmla="*/ 391 w 739"/>
                      <a:gd name="T13" fmla="*/ 559 h 585"/>
                      <a:gd name="T14" fmla="*/ 382 w 739"/>
                      <a:gd name="T15" fmla="*/ 559 h 585"/>
                      <a:gd name="T16" fmla="*/ 332 w 739"/>
                      <a:gd name="T17" fmla="*/ 559 h 585"/>
                      <a:gd name="T18" fmla="*/ 306 w 739"/>
                      <a:gd name="T19" fmla="*/ 551 h 585"/>
                      <a:gd name="T20" fmla="*/ 255 w 739"/>
                      <a:gd name="T21" fmla="*/ 551 h 585"/>
                      <a:gd name="T22" fmla="*/ 221 w 739"/>
                      <a:gd name="T23" fmla="*/ 542 h 585"/>
                      <a:gd name="T24" fmla="*/ 213 w 739"/>
                      <a:gd name="T25" fmla="*/ 542 h 585"/>
                      <a:gd name="T26" fmla="*/ 162 w 739"/>
                      <a:gd name="T27" fmla="*/ 534 h 585"/>
                      <a:gd name="T28" fmla="*/ 162 w 739"/>
                      <a:gd name="T29" fmla="*/ 534 h 585"/>
                      <a:gd name="T30" fmla="*/ 68 w 739"/>
                      <a:gd name="T31" fmla="*/ 526 h 585"/>
                      <a:gd name="T32" fmla="*/ 0 w 739"/>
                      <a:gd name="T33" fmla="*/ 517 h 585"/>
                      <a:gd name="T34" fmla="*/ 9 w 739"/>
                      <a:gd name="T35" fmla="*/ 432 h 585"/>
                      <a:gd name="T36" fmla="*/ 17 w 739"/>
                      <a:gd name="T37" fmla="*/ 398 h 585"/>
                      <a:gd name="T38" fmla="*/ 17 w 739"/>
                      <a:gd name="T39" fmla="*/ 365 h 585"/>
                      <a:gd name="T40" fmla="*/ 17 w 739"/>
                      <a:gd name="T41" fmla="*/ 356 h 585"/>
                      <a:gd name="T42" fmla="*/ 26 w 739"/>
                      <a:gd name="T43" fmla="*/ 322 h 585"/>
                      <a:gd name="T44" fmla="*/ 43 w 739"/>
                      <a:gd name="T45" fmla="*/ 212 h 585"/>
                      <a:gd name="T46" fmla="*/ 43 w 739"/>
                      <a:gd name="T47" fmla="*/ 195 h 585"/>
                      <a:gd name="T48" fmla="*/ 43 w 739"/>
                      <a:gd name="T49" fmla="*/ 178 h 585"/>
                      <a:gd name="T50" fmla="*/ 51 w 739"/>
                      <a:gd name="T51" fmla="*/ 102 h 585"/>
                      <a:gd name="T52" fmla="*/ 60 w 739"/>
                      <a:gd name="T53" fmla="*/ 43 h 585"/>
                      <a:gd name="T54" fmla="*/ 68 w 739"/>
                      <a:gd name="T55" fmla="*/ 0 h 585"/>
                      <a:gd name="T56" fmla="*/ 179 w 739"/>
                      <a:gd name="T57" fmla="*/ 17 h 585"/>
                      <a:gd name="T58" fmla="*/ 238 w 739"/>
                      <a:gd name="T59" fmla="*/ 26 h 585"/>
                      <a:gd name="T60" fmla="*/ 281 w 739"/>
                      <a:gd name="T61" fmla="*/ 26 h 585"/>
                      <a:gd name="T62" fmla="*/ 332 w 739"/>
                      <a:gd name="T63" fmla="*/ 34 h 585"/>
                      <a:gd name="T64" fmla="*/ 340 w 739"/>
                      <a:gd name="T65" fmla="*/ 34 h 585"/>
                      <a:gd name="T66" fmla="*/ 433 w 739"/>
                      <a:gd name="T67" fmla="*/ 43 h 585"/>
                      <a:gd name="T68" fmla="*/ 459 w 739"/>
                      <a:gd name="T69" fmla="*/ 51 h 585"/>
                      <a:gd name="T70" fmla="*/ 544 w 739"/>
                      <a:gd name="T71" fmla="*/ 60 h 585"/>
                      <a:gd name="T72" fmla="*/ 595 w 739"/>
                      <a:gd name="T73" fmla="*/ 60 h 585"/>
                      <a:gd name="T74" fmla="*/ 612 w 739"/>
                      <a:gd name="T75" fmla="*/ 60 h 585"/>
                      <a:gd name="T76" fmla="*/ 680 w 739"/>
                      <a:gd name="T77" fmla="*/ 68 h 585"/>
                      <a:gd name="T78" fmla="*/ 688 w 739"/>
                      <a:gd name="T79" fmla="*/ 68 h 585"/>
                      <a:gd name="T80" fmla="*/ 739 w 739"/>
                      <a:gd name="T81" fmla="*/ 68 h 585"/>
                      <a:gd name="T82" fmla="*/ 739 w 739"/>
                      <a:gd name="T83" fmla="*/ 102 h 585"/>
                      <a:gd name="T84" fmla="*/ 739 w 739"/>
                      <a:gd name="T85" fmla="*/ 110 h 585"/>
                      <a:gd name="T86" fmla="*/ 739 w 739"/>
                      <a:gd name="T87" fmla="*/ 144 h 585"/>
                      <a:gd name="T88" fmla="*/ 731 w 739"/>
                      <a:gd name="T89" fmla="*/ 153 h 585"/>
                      <a:gd name="T90" fmla="*/ 731 w 739"/>
                      <a:gd name="T91" fmla="*/ 195 h 585"/>
                      <a:gd name="T92" fmla="*/ 731 w 739"/>
                      <a:gd name="T93" fmla="*/ 254 h 585"/>
                      <a:gd name="T94" fmla="*/ 731 w 739"/>
                      <a:gd name="T95" fmla="*/ 254 h 585"/>
                      <a:gd name="T96" fmla="*/ 722 w 739"/>
                      <a:gd name="T97" fmla="*/ 314 h 585"/>
                      <a:gd name="T98" fmla="*/ 722 w 739"/>
                      <a:gd name="T99" fmla="*/ 322 h 585"/>
                      <a:gd name="T100" fmla="*/ 722 w 739"/>
                      <a:gd name="T101" fmla="*/ 365 h 585"/>
                      <a:gd name="T102" fmla="*/ 722 w 739"/>
                      <a:gd name="T103" fmla="*/ 382 h 585"/>
                      <a:gd name="T104" fmla="*/ 714 w 739"/>
                      <a:gd name="T105" fmla="*/ 424 h 585"/>
                      <a:gd name="T106" fmla="*/ 714 w 739"/>
                      <a:gd name="T107" fmla="*/ 424 h 585"/>
                      <a:gd name="T108" fmla="*/ 714 w 739"/>
                      <a:gd name="T109" fmla="*/ 492 h 585"/>
                      <a:gd name="T110" fmla="*/ 714 w 739"/>
                      <a:gd name="T111" fmla="*/ 500 h 585"/>
                      <a:gd name="T112" fmla="*/ 714 w 739"/>
                      <a:gd name="T113" fmla="*/ 500 h 585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739"/>
                      <a:gd name="T172" fmla="*/ 0 h 585"/>
                      <a:gd name="T173" fmla="*/ 739 w 739"/>
                      <a:gd name="T174" fmla="*/ 585 h 585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739" h="585">
                        <a:moveTo>
                          <a:pt x="714" y="500"/>
                        </a:moveTo>
                        <a:lnTo>
                          <a:pt x="714" y="534"/>
                        </a:lnTo>
                        <a:lnTo>
                          <a:pt x="705" y="585"/>
                        </a:lnTo>
                        <a:lnTo>
                          <a:pt x="612" y="576"/>
                        </a:lnTo>
                        <a:lnTo>
                          <a:pt x="603" y="576"/>
                        </a:lnTo>
                        <a:lnTo>
                          <a:pt x="510" y="568"/>
                        </a:lnTo>
                        <a:lnTo>
                          <a:pt x="391" y="559"/>
                        </a:lnTo>
                        <a:lnTo>
                          <a:pt x="382" y="559"/>
                        </a:lnTo>
                        <a:lnTo>
                          <a:pt x="332" y="559"/>
                        </a:lnTo>
                        <a:lnTo>
                          <a:pt x="306" y="551"/>
                        </a:lnTo>
                        <a:lnTo>
                          <a:pt x="255" y="551"/>
                        </a:lnTo>
                        <a:lnTo>
                          <a:pt x="221" y="542"/>
                        </a:lnTo>
                        <a:lnTo>
                          <a:pt x="213" y="542"/>
                        </a:lnTo>
                        <a:lnTo>
                          <a:pt x="162" y="534"/>
                        </a:lnTo>
                        <a:lnTo>
                          <a:pt x="68" y="526"/>
                        </a:lnTo>
                        <a:lnTo>
                          <a:pt x="0" y="517"/>
                        </a:lnTo>
                        <a:lnTo>
                          <a:pt x="9" y="432"/>
                        </a:lnTo>
                        <a:lnTo>
                          <a:pt x="17" y="398"/>
                        </a:lnTo>
                        <a:lnTo>
                          <a:pt x="17" y="365"/>
                        </a:lnTo>
                        <a:lnTo>
                          <a:pt x="17" y="356"/>
                        </a:lnTo>
                        <a:lnTo>
                          <a:pt x="26" y="322"/>
                        </a:lnTo>
                        <a:lnTo>
                          <a:pt x="43" y="212"/>
                        </a:lnTo>
                        <a:lnTo>
                          <a:pt x="43" y="195"/>
                        </a:lnTo>
                        <a:lnTo>
                          <a:pt x="43" y="178"/>
                        </a:lnTo>
                        <a:lnTo>
                          <a:pt x="51" y="102"/>
                        </a:lnTo>
                        <a:lnTo>
                          <a:pt x="60" y="43"/>
                        </a:lnTo>
                        <a:lnTo>
                          <a:pt x="68" y="0"/>
                        </a:lnTo>
                        <a:lnTo>
                          <a:pt x="179" y="17"/>
                        </a:lnTo>
                        <a:lnTo>
                          <a:pt x="238" y="26"/>
                        </a:lnTo>
                        <a:lnTo>
                          <a:pt x="281" y="26"/>
                        </a:lnTo>
                        <a:lnTo>
                          <a:pt x="332" y="34"/>
                        </a:lnTo>
                        <a:lnTo>
                          <a:pt x="340" y="34"/>
                        </a:lnTo>
                        <a:lnTo>
                          <a:pt x="433" y="43"/>
                        </a:lnTo>
                        <a:lnTo>
                          <a:pt x="459" y="51"/>
                        </a:lnTo>
                        <a:lnTo>
                          <a:pt x="544" y="60"/>
                        </a:lnTo>
                        <a:lnTo>
                          <a:pt x="595" y="60"/>
                        </a:lnTo>
                        <a:lnTo>
                          <a:pt x="612" y="60"/>
                        </a:lnTo>
                        <a:lnTo>
                          <a:pt x="680" y="68"/>
                        </a:lnTo>
                        <a:lnTo>
                          <a:pt x="688" y="68"/>
                        </a:lnTo>
                        <a:lnTo>
                          <a:pt x="739" y="68"/>
                        </a:lnTo>
                        <a:lnTo>
                          <a:pt x="739" y="102"/>
                        </a:lnTo>
                        <a:lnTo>
                          <a:pt x="739" y="110"/>
                        </a:lnTo>
                        <a:lnTo>
                          <a:pt x="739" y="144"/>
                        </a:lnTo>
                        <a:lnTo>
                          <a:pt x="731" y="153"/>
                        </a:lnTo>
                        <a:lnTo>
                          <a:pt x="731" y="195"/>
                        </a:lnTo>
                        <a:lnTo>
                          <a:pt x="731" y="254"/>
                        </a:lnTo>
                        <a:lnTo>
                          <a:pt x="722" y="314"/>
                        </a:lnTo>
                        <a:lnTo>
                          <a:pt x="722" y="322"/>
                        </a:lnTo>
                        <a:lnTo>
                          <a:pt x="722" y="365"/>
                        </a:lnTo>
                        <a:lnTo>
                          <a:pt x="722" y="382"/>
                        </a:lnTo>
                        <a:lnTo>
                          <a:pt x="714" y="424"/>
                        </a:lnTo>
                        <a:lnTo>
                          <a:pt x="714" y="492"/>
                        </a:lnTo>
                        <a:lnTo>
                          <a:pt x="714" y="500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30" name="Freeform 124"/>
                  <p:cNvSpPr>
                    <a:spLocks/>
                  </p:cNvSpPr>
                  <p:nvPr/>
                </p:nvSpPr>
                <p:spPr bwMode="auto">
                  <a:xfrm>
                    <a:off x="3606" y="2072"/>
                    <a:ext cx="739" cy="381"/>
                  </a:xfrm>
                  <a:custGeom>
                    <a:avLst/>
                    <a:gdLst>
                      <a:gd name="T0" fmla="*/ 178 w 739"/>
                      <a:gd name="T1" fmla="*/ 347 h 381"/>
                      <a:gd name="T2" fmla="*/ 136 w 739"/>
                      <a:gd name="T3" fmla="*/ 364 h 381"/>
                      <a:gd name="T4" fmla="*/ 60 w 739"/>
                      <a:gd name="T5" fmla="*/ 381 h 381"/>
                      <a:gd name="T6" fmla="*/ 0 w 739"/>
                      <a:gd name="T7" fmla="*/ 364 h 381"/>
                      <a:gd name="T8" fmla="*/ 17 w 739"/>
                      <a:gd name="T9" fmla="*/ 364 h 381"/>
                      <a:gd name="T10" fmla="*/ 26 w 739"/>
                      <a:gd name="T11" fmla="*/ 347 h 381"/>
                      <a:gd name="T12" fmla="*/ 26 w 739"/>
                      <a:gd name="T13" fmla="*/ 322 h 381"/>
                      <a:gd name="T14" fmla="*/ 17 w 739"/>
                      <a:gd name="T15" fmla="*/ 305 h 381"/>
                      <a:gd name="T16" fmla="*/ 60 w 739"/>
                      <a:gd name="T17" fmla="*/ 296 h 381"/>
                      <a:gd name="T18" fmla="*/ 85 w 739"/>
                      <a:gd name="T19" fmla="*/ 305 h 381"/>
                      <a:gd name="T20" fmla="*/ 85 w 739"/>
                      <a:gd name="T21" fmla="*/ 271 h 381"/>
                      <a:gd name="T22" fmla="*/ 128 w 739"/>
                      <a:gd name="T23" fmla="*/ 246 h 381"/>
                      <a:gd name="T24" fmla="*/ 128 w 739"/>
                      <a:gd name="T25" fmla="*/ 203 h 381"/>
                      <a:gd name="T26" fmla="*/ 136 w 739"/>
                      <a:gd name="T27" fmla="*/ 195 h 381"/>
                      <a:gd name="T28" fmla="*/ 153 w 739"/>
                      <a:gd name="T29" fmla="*/ 186 h 381"/>
                      <a:gd name="T30" fmla="*/ 170 w 739"/>
                      <a:gd name="T31" fmla="*/ 195 h 381"/>
                      <a:gd name="T32" fmla="*/ 178 w 739"/>
                      <a:gd name="T33" fmla="*/ 186 h 381"/>
                      <a:gd name="T34" fmla="*/ 212 w 739"/>
                      <a:gd name="T35" fmla="*/ 195 h 381"/>
                      <a:gd name="T36" fmla="*/ 229 w 739"/>
                      <a:gd name="T37" fmla="*/ 178 h 381"/>
                      <a:gd name="T38" fmla="*/ 255 w 739"/>
                      <a:gd name="T39" fmla="*/ 178 h 381"/>
                      <a:gd name="T40" fmla="*/ 263 w 739"/>
                      <a:gd name="T41" fmla="*/ 186 h 381"/>
                      <a:gd name="T42" fmla="*/ 272 w 739"/>
                      <a:gd name="T43" fmla="*/ 178 h 381"/>
                      <a:gd name="T44" fmla="*/ 280 w 739"/>
                      <a:gd name="T45" fmla="*/ 161 h 381"/>
                      <a:gd name="T46" fmla="*/ 280 w 739"/>
                      <a:gd name="T47" fmla="*/ 152 h 381"/>
                      <a:gd name="T48" fmla="*/ 280 w 739"/>
                      <a:gd name="T49" fmla="*/ 135 h 381"/>
                      <a:gd name="T50" fmla="*/ 297 w 739"/>
                      <a:gd name="T51" fmla="*/ 161 h 381"/>
                      <a:gd name="T52" fmla="*/ 331 w 739"/>
                      <a:gd name="T53" fmla="*/ 161 h 381"/>
                      <a:gd name="T54" fmla="*/ 340 w 739"/>
                      <a:gd name="T55" fmla="*/ 119 h 381"/>
                      <a:gd name="T56" fmla="*/ 357 w 739"/>
                      <a:gd name="T57" fmla="*/ 102 h 381"/>
                      <a:gd name="T58" fmla="*/ 374 w 739"/>
                      <a:gd name="T59" fmla="*/ 68 h 381"/>
                      <a:gd name="T60" fmla="*/ 399 w 739"/>
                      <a:gd name="T61" fmla="*/ 59 h 381"/>
                      <a:gd name="T62" fmla="*/ 433 w 739"/>
                      <a:gd name="T63" fmla="*/ 42 h 381"/>
                      <a:gd name="T64" fmla="*/ 425 w 739"/>
                      <a:gd name="T65" fmla="*/ 25 h 381"/>
                      <a:gd name="T66" fmla="*/ 416 w 739"/>
                      <a:gd name="T67" fmla="*/ 8 h 381"/>
                      <a:gd name="T68" fmla="*/ 450 w 739"/>
                      <a:gd name="T69" fmla="*/ 8 h 381"/>
                      <a:gd name="T70" fmla="*/ 467 w 739"/>
                      <a:gd name="T71" fmla="*/ 8 h 381"/>
                      <a:gd name="T72" fmla="*/ 484 w 739"/>
                      <a:gd name="T73" fmla="*/ 25 h 381"/>
                      <a:gd name="T74" fmla="*/ 518 w 739"/>
                      <a:gd name="T75" fmla="*/ 42 h 381"/>
                      <a:gd name="T76" fmla="*/ 544 w 739"/>
                      <a:gd name="T77" fmla="*/ 51 h 381"/>
                      <a:gd name="T78" fmla="*/ 561 w 739"/>
                      <a:gd name="T79" fmla="*/ 42 h 381"/>
                      <a:gd name="T80" fmla="*/ 586 w 739"/>
                      <a:gd name="T81" fmla="*/ 51 h 381"/>
                      <a:gd name="T82" fmla="*/ 603 w 739"/>
                      <a:gd name="T83" fmla="*/ 34 h 381"/>
                      <a:gd name="T84" fmla="*/ 620 w 739"/>
                      <a:gd name="T85" fmla="*/ 34 h 381"/>
                      <a:gd name="T86" fmla="*/ 646 w 739"/>
                      <a:gd name="T87" fmla="*/ 51 h 381"/>
                      <a:gd name="T88" fmla="*/ 663 w 739"/>
                      <a:gd name="T89" fmla="*/ 85 h 381"/>
                      <a:gd name="T90" fmla="*/ 654 w 739"/>
                      <a:gd name="T91" fmla="*/ 102 h 381"/>
                      <a:gd name="T92" fmla="*/ 680 w 739"/>
                      <a:gd name="T93" fmla="*/ 127 h 381"/>
                      <a:gd name="T94" fmla="*/ 697 w 739"/>
                      <a:gd name="T95" fmla="*/ 144 h 381"/>
                      <a:gd name="T96" fmla="*/ 714 w 739"/>
                      <a:gd name="T97" fmla="*/ 161 h 381"/>
                      <a:gd name="T98" fmla="*/ 731 w 739"/>
                      <a:gd name="T99" fmla="*/ 169 h 381"/>
                      <a:gd name="T100" fmla="*/ 705 w 739"/>
                      <a:gd name="T101" fmla="*/ 212 h 381"/>
                      <a:gd name="T102" fmla="*/ 671 w 739"/>
                      <a:gd name="T103" fmla="*/ 237 h 381"/>
                      <a:gd name="T104" fmla="*/ 654 w 739"/>
                      <a:gd name="T105" fmla="*/ 263 h 381"/>
                      <a:gd name="T106" fmla="*/ 629 w 739"/>
                      <a:gd name="T107" fmla="*/ 288 h 381"/>
                      <a:gd name="T108" fmla="*/ 595 w 739"/>
                      <a:gd name="T109" fmla="*/ 305 h 381"/>
                      <a:gd name="T110" fmla="*/ 518 w 739"/>
                      <a:gd name="T111" fmla="*/ 322 h 381"/>
                      <a:gd name="T112" fmla="*/ 416 w 739"/>
                      <a:gd name="T113" fmla="*/ 330 h 381"/>
                      <a:gd name="T114" fmla="*/ 289 w 739"/>
                      <a:gd name="T115" fmla="*/ 339 h 381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w 739"/>
                      <a:gd name="T175" fmla="*/ 0 h 381"/>
                      <a:gd name="T176" fmla="*/ 739 w 739"/>
                      <a:gd name="T177" fmla="*/ 381 h 381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T174" t="T175" r="T176" b="T177"/>
                    <a:pathLst>
                      <a:path w="739" h="381">
                        <a:moveTo>
                          <a:pt x="289" y="339"/>
                        </a:moveTo>
                        <a:lnTo>
                          <a:pt x="263" y="339"/>
                        </a:lnTo>
                        <a:lnTo>
                          <a:pt x="238" y="347"/>
                        </a:lnTo>
                        <a:lnTo>
                          <a:pt x="229" y="347"/>
                        </a:lnTo>
                        <a:lnTo>
                          <a:pt x="204" y="347"/>
                        </a:lnTo>
                        <a:lnTo>
                          <a:pt x="178" y="347"/>
                        </a:lnTo>
                        <a:lnTo>
                          <a:pt x="170" y="347"/>
                        </a:lnTo>
                        <a:lnTo>
                          <a:pt x="153" y="356"/>
                        </a:lnTo>
                        <a:lnTo>
                          <a:pt x="153" y="347"/>
                        </a:lnTo>
                        <a:lnTo>
                          <a:pt x="136" y="347"/>
                        </a:lnTo>
                        <a:lnTo>
                          <a:pt x="136" y="364"/>
                        </a:lnTo>
                        <a:lnTo>
                          <a:pt x="136" y="373"/>
                        </a:lnTo>
                        <a:lnTo>
                          <a:pt x="94" y="373"/>
                        </a:lnTo>
                        <a:lnTo>
                          <a:pt x="60" y="381"/>
                        </a:lnTo>
                        <a:lnTo>
                          <a:pt x="0" y="381"/>
                        </a:lnTo>
                        <a:lnTo>
                          <a:pt x="0" y="364"/>
                        </a:lnTo>
                        <a:lnTo>
                          <a:pt x="9" y="364"/>
                        </a:lnTo>
                        <a:lnTo>
                          <a:pt x="9" y="373"/>
                        </a:lnTo>
                        <a:lnTo>
                          <a:pt x="17" y="373"/>
                        </a:lnTo>
                        <a:lnTo>
                          <a:pt x="17" y="364"/>
                        </a:lnTo>
                        <a:lnTo>
                          <a:pt x="17" y="356"/>
                        </a:lnTo>
                        <a:lnTo>
                          <a:pt x="17" y="347"/>
                        </a:lnTo>
                        <a:lnTo>
                          <a:pt x="26" y="347"/>
                        </a:lnTo>
                        <a:lnTo>
                          <a:pt x="17" y="339"/>
                        </a:lnTo>
                        <a:lnTo>
                          <a:pt x="26" y="330"/>
                        </a:lnTo>
                        <a:lnTo>
                          <a:pt x="26" y="322"/>
                        </a:lnTo>
                        <a:lnTo>
                          <a:pt x="17" y="313"/>
                        </a:lnTo>
                        <a:lnTo>
                          <a:pt x="17" y="305"/>
                        </a:lnTo>
                        <a:lnTo>
                          <a:pt x="26" y="305"/>
                        </a:lnTo>
                        <a:lnTo>
                          <a:pt x="26" y="296"/>
                        </a:lnTo>
                        <a:lnTo>
                          <a:pt x="34" y="288"/>
                        </a:lnTo>
                        <a:lnTo>
                          <a:pt x="43" y="288"/>
                        </a:lnTo>
                        <a:lnTo>
                          <a:pt x="51" y="288"/>
                        </a:lnTo>
                        <a:lnTo>
                          <a:pt x="60" y="296"/>
                        </a:lnTo>
                        <a:lnTo>
                          <a:pt x="68" y="296"/>
                        </a:lnTo>
                        <a:lnTo>
                          <a:pt x="77" y="296"/>
                        </a:lnTo>
                        <a:lnTo>
                          <a:pt x="77" y="305"/>
                        </a:lnTo>
                        <a:lnTo>
                          <a:pt x="85" y="305"/>
                        </a:lnTo>
                        <a:lnTo>
                          <a:pt x="94" y="296"/>
                        </a:lnTo>
                        <a:lnTo>
                          <a:pt x="94" y="288"/>
                        </a:lnTo>
                        <a:lnTo>
                          <a:pt x="85" y="288"/>
                        </a:lnTo>
                        <a:lnTo>
                          <a:pt x="85" y="279"/>
                        </a:lnTo>
                        <a:lnTo>
                          <a:pt x="85" y="271"/>
                        </a:lnTo>
                        <a:lnTo>
                          <a:pt x="85" y="263"/>
                        </a:lnTo>
                        <a:lnTo>
                          <a:pt x="94" y="254"/>
                        </a:lnTo>
                        <a:lnTo>
                          <a:pt x="102" y="254"/>
                        </a:lnTo>
                        <a:lnTo>
                          <a:pt x="119" y="246"/>
                        </a:lnTo>
                        <a:lnTo>
                          <a:pt x="128" y="246"/>
                        </a:lnTo>
                        <a:lnTo>
                          <a:pt x="119" y="237"/>
                        </a:lnTo>
                        <a:lnTo>
                          <a:pt x="111" y="229"/>
                        </a:lnTo>
                        <a:lnTo>
                          <a:pt x="111" y="220"/>
                        </a:lnTo>
                        <a:lnTo>
                          <a:pt x="119" y="220"/>
                        </a:lnTo>
                        <a:lnTo>
                          <a:pt x="119" y="212"/>
                        </a:lnTo>
                        <a:lnTo>
                          <a:pt x="128" y="203"/>
                        </a:lnTo>
                        <a:lnTo>
                          <a:pt x="136" y="212"/>
                        </a:lnTo>
                        <a:lnTo>
                          <a:pt x="136" y="203"/>
                        </a:lnTo>
                        <a:lnTo>
                          <a:pt x="136" y="195"/>
                        </a:lnTo>
                        <a:lnTo>
                          <a:pt x="136" y="186"/>
                        </a:lnTo>
                        <a:lnTo>
                          <a:pt x="145" y="195"/>
                        </a:lnTo>
                        <a:lnTo>
                          <a:pt x="153" y="186"/>
                        </a:lnTo>
                        <a:lnTo>
                          <a:pt x="162" y="186"/>
                        </a:lnTo>
                        <a:lnTo>
                          <a:pt x="162" y="195"/>
                        </a:lnTo>
                        <a:lnTo>
                          <a:pt x="170" y="195"/>
                        </a:lnTo>
                        <a:lnTo>
                          <a:pt x="170" y="186"/>
                        </a:lnTo>
                        <a:lnTo>
                          <a:pt x="162" y="186"/>
                        </a:lnTo>
                        <a:lnTo>
                          <a:pt x="162" y="178"/>
                        </a:lnTo>
                        <a:lnTo>
                          <a:pt x="178" y="186"/>
                        </a:lnTo>
                        <a:lnTo>
                          <a:pt x="187" y="186"/>
                        </a:lnTo>
                        <a:lnTo>
                          <a:pt x="195" y="186"/>
                        </a:lnTo>
                        <a:lnTo>
                          <a:pt x="204" y="186"/>
                        </a:lnTo>
                        <a:lnTo>
                          <a:pt x="204" y="195"/>
                        </a:lnTo>
                        <a:lnTo>
                          <a:pt x="212" y="195"/>
                        </a:lnTo>
                        <a:lnTo>
                          <a:pt x="221" y="195"/>
                        </a:lnTo>
                        <a:lnTo>
                          <a:pt x="221" y="186"/>
                        </a:lnTo>
                        <a:lnTo>
                          <a:pt x="221" y="178"/>
                        </a:lnTo>
                        <a:lnTo>
                          <a:pt x="229" y="178"/>
                        </a:lnTo>
                        <a:lnTo>
                          <a:pt x="238" y="178"/>
                        </a:lnTo>
                        <a:lnTo>
                          <a:pt x="238" y="169"/>
                        </a:lnTo>
                        <a:lnTo>
                          <a:pt x="246" y="169"/>
                        </a:lnTo>
                        <a:lnTo>
                          <a:pt x="255" y="178"/>
                        </a:lnTo>
                        <a:lnTo>
                          <a:pt x="263" y="178"/>
                        </a:lnTo>
                        <a:lnTo>
                          <a:pt x="263" y="186"/>
                        </a:lnTo>
                        <a:lnTo>
                          <a:pt x="263" y="178"/>
                        </a:lnTo>
                        <a:lnTo>
                          <a:pt x="272" y="178"/>
                        </a:lnTo>
                        <a:lnTo>
                          <a:pt x="272" y="169"/>
                        </a:lnTo>
                        <a:lnTo>
                          <a:pt x="272" y="161"/>
                        </a:lnTo>
                        <a:lnTo>
                          <a:pt x="280" y="161"/>
                        </a:lnTo>
                        <a:lnTo>
                          <a:pt x="280" y="152"/>
                        </a:lnTo>
                        <a:lnTo>
                          <a:pt x="289" y="144"/>
                        </a:lnTo>
                        <a:lnTo>
                          <a:pt x="280" y="144"/>
                        </a:lnTo>
                        <a:lnTo>
                          <a:pt x="280" y="135"/>
                        </a:lnTo>
                        <a:lnTo>
                          <a:pt x="289" y="135"/>
                        </a:lnTo>
                        <a:lnTo>
                          <a:pt x="289" y="144"/>
                        </a:lnTo>
                        <a:lnTo>
                          <a:pt x="297" y="144"/>
                        </a:lnTo>
                        <a:lnTo>
                          <a:pt x="297" y="152"/>
                        </a:lnTo>
                        <a:lnTo>
                          <a:pt x="297" y="161"/>
                        </a:lnTo>
                        <a:lnTo>
                          <a:pt x="306" y="161"/>
                        </a:lnTo>
                        <a:lnTo>
                          <a:pt x="314" y="161"/>
                        </a:lnTo>
                        <a:lnTo>
                          <a:pt x="323" y="161"/>
                        </a:lnTo>
                        <a:lnTo>
                          <a:pt x="331" y="161"/>
                        </a:lnTo>
                        <a:lnTo>
                          <a:pt x="331" y="152"/>
                        </a:lnTo>
                        <a:lnTo>
                          <a:pt x="331" y="135"/>
                        </a:lnTo>
                        <a:lnTo>
                          <a:pt x="340" y="127"/>
                        </a:lnTo>
                        <a:lnTo>
                          <a:pt x="340" y="119"/>
                        </a:lnTo>
                        <a:lnTo>
                          <a:pt x="348" y="127"/>
                        </a:lnTo>
                        <a:lnTo>
                          <a:pt x="357" y="119"/>
                        </a:lnTo>
                        <a:lnTo>
                          <a:pt x="357" y="110"/>
                        </a:lnTo>
                        <a:lnTo>
                          <a:pt x="357" y="102"/>
                        </a:lnTo>
                        <a:lnTo>
                          <a:pt x="365" y="93"/>
                        </a:lnTo>
                        <a:lnTo>
                          <a:pt x="374" y="85"/>
                        </a:lnTo>
                        <a:lnTo>
                          <a:pt x="374" y="76"/>
                        </a:lnTo>
                        <a:lnTo>
                          <a:pt x="374" y="68"/>
                        </a:lnTo>
                        <a:lnTo>
                          <a:pt x="374" y="59"/>
                        </a:lnTo>
                        <a:lnTo>
                          <a:pt x="382" y="59"/>
                        </a:lnTo>
                        <a:lnTo>
                          <a:pt x="391" y="59"/>
                        </a:lnTo>
                        <a:lnTo>
                          <a:pt x="399" y="59"/>
                        </a:lnTo>
                        <a:lnTo>
                          <a:pt x="408" y="51"/>
                        </a:lnTo>
                        <a:lnTo>
                          <a:pt x="416" y="51"/>
                        </a:lnTo>
                        <a:lnTo>
                          <a:pt x="433" y="42"/>
                        </a:lnTo>
                        <a:lnTo>
                          <a:pt x="433" y="34"/>
                        </a:lnTo>
                        <a:lnTo>
                          <a:pt x="425" y="34"/>
                        </a:lnTo>
                        <a:lnTo>
                          <a:pt x="425" y="25"/>
                        </a:lnTo>
                        <a:lnTo>
                          <a:pt x="425" y="17"/>
                        </a:lnTo>
                        <a:lnTo>
                          <a:pt x="416" y="17"/>
                        </a:lnTo>
                        <a:lnTo>
                          <a:pt x="416" y="8"/>
                        </a:lnTo>
                        <a:lnTo>
                          <a:pt x="425" y="8"/>
                        </a:lnTo>
                        <a:lnTo>
                          <a:pt x="433" y="8"/>
                        </a:lnTo>
                        <a:lnTo>
                          <a:pt x="433" y="0"/>
                        </a:lnTo>
                        <a:lnTo>
                          <a:pt x="442" y="8"/>
                        </a:lnTo>
                        <a:lnTo>
                          <a:pt x="450" y="8"/>
                        </a:lnTo>
                        <a:lnTo>
                          <a:pt x="459" y="0"/>
                        </a:lnTo>
                        <a:lnTo>
                          <a:pt x="467" y="0"/>
                        </a:lnTo>
                        <a:lnTo>
                          <a:pt x="467" y="8"/>
                        </a:lnTo>
                        <a:lnTo>
                          <a:pt x="476" y="8"/>
                        </a:lnTo>
                        <a:lnTo>
                          <a:pt x="484" y="17"/>
                        </a:lnTo>
                        <a:lnTo>
                          <a:pt x="484" y="25"/>
                        </a:lnTo>
                        <a:lnTo>
                          <a:pt x="493" y="34"/>
                        </a:lnTo>
                        <a:lnTo>
                          <a:pt x="493" y="42"/>
                        </a:lnTo>
                        <a:lnTo>
                          <a:pt x="501" y="42"/>
                        </a:lnTo>
                        <a:lnTo>
                          <a:pt x="510" y="42"/>
                        </a:lnTo>
                        <a:lnTo>
                          <a:pt x="518" y="34"/>
                        </a:lnTo>
                        <a:lnTo>
                          <a:pt x="518" y="42"/>
                        </a:lnTo>
                        <a:lnTo>
                          <a:pt x="527" y="42"/>
                        </a:lnTo>
                        <a:lnTo>
                          <a:pt x="535" y="42"/>
                        </a:lnTo>
                        <a:lnTo>
                          <a:pt x="535" y="51"/>
                        </a:lnTo>
                        <a:lnTo>
                          <a:pt x="544" y="51"/>
                        </a:lnTo>
                        <a:lnTo>
                          <a:pt x="552" y="51"/>
                        </a:lnTo>
                        <a:lnTo>
                          <a:pt x="552" y="42"/>
                        </a:lnTo>
                        <a:lnTo>
                          <a:pt x="561" y="42"/>
                        </a:lnTo>
                        <a:lnTo>
                          <a:pt x="569" y="42"/>
                        </a:lnTo>
                        <a:lnTo>
                          <a:pt x="578" y="42"/>
                        </a:lnTo>
                        <a:lnTo>
                          <a:pt x="578" y="51"/>
                        </a:lnTo>
                        <a:lnTo>
                          <a:pt x="586" y="51"/>
                        </a:lnTo>
                        <a:lnTo>
                          <a:pt x="595" y="51"/>
                        </a:lnTo>
                        <a:lnTo>
                          <a:pt x="603" y="51"/>
                        </a:lnTo>
                        <a:lnTo>
                          <a:pt x="603" y="42"/>
                        </a:lnTo>
                        <a:lnTo>
                          <a:pt x="603" y="34"/>
                        </a:lnTo>
                        <a:lnTo>
                          <a:pt x="612" y="34"/>
                        </a:lnTo>
                        <a:lnTo>
                          <a:pt x="620" y="25"/>
                        </a:lnTo>
                        <a:lnTo>
                          <a:pt x="620" y="34"/>
                        </a:lnTo>
                        <a:lnTo>
                          <a:pt x="629" y="42"/>
                        </a:lnTo>
                        <a:lnTo>
                          <a:pt x="629" y="51"/>
                        </a:lnTo>
                        <a:lnTo>
                          <a:pt x="637" y="51"/>
                        </a:lnTo>
                        <a:lnTo>
                          <a:pt x="646" y="51"/>
                        </a:lnTo>
                        <a:lnTo>
                          <a:pt x="646" y="59"/>
                        </a:lnTo>
                        <a:lnTo>
                          <a:pt x="654" y="59"/>
                        </a:lnTo>
                        <a:lnTo>
                          <a:pt x="654" y="68"/>
                        </a:lnTo>
                        <a:lnTo>
                          <a:pt x="663" y="76"/>
                        </a:lnTo>
                        <a:lnTo>
                          <a:pt x="663" y="85"/>
                        </a:lnTo>
                        <a:lnTo>
                          <a:pt x="654" y="85"/>
                        </a:lnTo>
                        <a:lnTo>
                          <a:pt x="663" y="93"/>
                        </a:lnTo>
                        <a:lnTo>
                          <a:pt x="654" y="102"/>
                        </a:lnTo>
                        <a:lnTo>
                          <a:pt x="663" y="102"/>
                        </a:lnTo>
                        <a:lnTo>
                          <a:pt x="671" y="119"/>
                        </a:lnTo>
                        <a:lnTo>
                          <a:pt x="680" y="119"/>
                        </a:lnTo>
                        <a:lnTo>
                          <a:pt x="680" y="127"/>
                        </a:lnTo>
                        <a:lnTo>
                          <a:pt x="671" y="127"/>
                        </a:lnTo>
                        <a:lnTo>
                          <a:pt x="680" y="127"/>
                        </a:lnTo>
                        <a:lnTo>
                          <a:pt x="688" y="135"/>
                        </a:lnTo>
                        <a:lnTo>
                          <a:pt x="688" y="144"/>
                        </a:lnTo>
                        <a:lnTo>
                          <a:pt x="697" y="144"/>
                        </a:lnTo>
                        <a:lnTo>
                          <a:pt x="697" y="152"/>
                        </a:lnTo>
                        <a:lnTo>
                          <a:pt x="705" y="161"/>
                        </a:lnTo>
                        <a:lnTo>
                          <a:pt x="714" y="161"/>
                        </a:lnTo>
                        <a:lnTo>
                          <a:pt x="722" y="161"/>
                        </a:lnTo>
                        <a:lnTo>
                          <a:pt x="722" y="169"/>
                        </a:lnTo>
                        <a:lnTo>
                          <a:pt x="714" y="169"/>
                        </a:lnTo>
                        <a:lnTo>
                          <a:pt x="722" y="169"/>
                        </a:lnTo>
                        <a:lnTo>
                          <a:pt x="731" y="169"/>
                        </a:lnTo>
                        <a:lnTo>
                          <a:pt x="739" y="169"/>
                        </a:lnTo>
                        <a:lnTo>
                          <a:pt x="705" y="203"/>
                        </a:lnTo>
                        <a:lnTo>
                          <a:pt x="705" y="212"/>
                        </a:lnTo>
                        <a:lnTo>
                          <a:pt x="697" y="212"/>
                        </a:lnTo>
                        <a:lnTo>
                          <a:pt x="680" y="220"/>
                        </a:lnTo>
                        <a:lnTo>
                          <a:pt x="671" y="237"/>
                        </a:lnTo>
                        <a:lnTo>
                          <a:pt x="671" y="246"/>
                        </a:lnTo>
                        <a:lnTo>
                          <a:pt x="663" y="246"/>
                        </a:lnTo>
                        <a:lnTo>
                          <a:pt x="654" y="254"/>
                        </a:lnTo>
                        <a:lnTo>
                          <a:pt x="654" y="263"/>
                        </a:lnTo>
                        <a:lnTo>
                          <a:pt x="646" y="271"/>
                        </a:lnTo>
                        <a:lnTo>
                          <a:pt x="637" y="271"/>
                        </a:lnTo>
                        <a:lnTo>
                          <a:pt x="629" y="279"/>
                        </a:lnTo>
                        <a:lnTo>
                          <a:pt x="637" y="288"/>
                        </a:lnTo>
                        <a:lnTo>
                          <a:pt x="629" y="288"/>
                        </a:lnTo>
                        <a:lnTo>
                          <a:pt x="612" y="296"/>
                        </a:lnTo>
                        <a:lnTo>
                          <a:pt x="603" y="296"/>
                        </a:lnTo>
                        <a:lnTo>
                          <a:pt x="603" y="305"/>
                        </a:lnTo>
                        <a:lnTo>
                          <a:pt x="595" y="305"/>
                        </a:lnTo>
                        <a:lnTo>
                          <a:pt x="586" y="313"/>
                        </a:lnTo>
                        <a:lnTo>
                          <a:pt x="578" y="313"/>
                        </a:lnTo>
                        <a:lnTo>
                          <a:pt x="552" y="313"/>
                        </a:lnTo>
                        <a:lnTo>
                          <a:pt x="544" y="313"/>
                        </a:lnTo>
                        <a:lnTo>
                          <a:pt x="518" y="322"/>
                        </a:lnTo>
                        <a:lnTo>
                          <a:pt x="467" y="322"/>
                        </a:lnTo>
                        <a:lnTo>
                          <a:pt x="442" y="322"/>
                        </a:lnTo>
                        <a:lnTo>
                          <a:pt x="416" y="330"/>
                        </a:lnTo>
                        <a:lnTo>
                          <a:pt x="399" y="330"/>
                        </a:lnTo>
                        <a:lnTo>
                          <a:pt x="365" y="330"/>
                        </a:lnTo>
                        <a:lnTo>
                          <a:pt x="348" y="339"/>
                        </a:lnTo>
                        <a:lnTo>
                          <a:pt x="323" y="339"/>
                        </a:lnTo>
                        <a:lnTo>
                          <a:pt x="297" y="339"/>
                        </a:lnTo>
                        <a:lnTo>
                          <a:pt x="289" y="339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31" name="Freeform 125"/>
                  <p:cNvSpPr>
                    <a:spLocks/>
                  </p:cNvSpPr>
                  <p:nvPr/>
                </p:nvSpPr>
                <p:spPr bwMode="auto">
                  <a:xfrm>
                    <a:off x="3589" y="2445"/>
                    <a:ext cx="9" cy="8"/>
                  </a:xfrm>
                  <a:custGeom>
                    <a:avLst/>
                    <a:gdLst>
                      <a:gd name="T0" fmla="*/ 0 w 9"/>
                      <a:gd name="T1" fmla="*/ 8 h 8"/>
                      <a:gd name="T2" fmla="*/ 0 w 9"/>
                      <a:gd name="T3" fmla="*/ 8 h 8"/>
                      <a:gd name="T4" fmla="*/ 0 w 9"/>
                      <a:gd name="T5" fmla="*/ 8 h 8"/>
                      <a:gd name="T6" fmla="*/ 0 w 9"/>
                      <a:gd name="T7" fmla="*/ 0 h 8"/>
                      <a:gd name="T8" fmla="*/ 0 w 9"/>
                      <a:gd name="T9" fmla="*/ 0 h 8"/>
                      <a:gd name="T10" fmla="*/ 9 w 9"/>
                      <a:gd name="T11" fmla="*/ 0 h 8"/>
                      <a:gd name="T12" fmla="*/ 9 w 9"/>
                      <a:gd name="T13" fmla="*/ 8 h 8"/>
                      <a:gd name="T14" fmla="*/ 9 w 9"/>
                      <a:gd name="T15" fmla="*/ 8 h 8"/>
                      <a:gd name="T16" fmla="*/ 9 w 9"/>
                      <a:gd name="T17" fmla="*/ 8 h 8"/>
                      <a:gd name="T18" fmla="*/ 9 w 9"/>
                      <a:gd name="T19" fmla="*/ 8 h 8"/>
                      <a:gd name="T20" fmla="*/ 0 w 9"/>
                      <a:gd name="T21" fmla="*/ 8 h 8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9"/>
                      <a:gd name="T34" fmla="*/ 0 h 8"/>
                      <a:gd name="T35" fmla="*/ 9 w 9"/>
                      <a:gd name="T36" fmla="*/ 8 h 8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9" h="8">
                        <a:moveTo>
                          <a:pt x="0" y="8"/>
                        </a:moveTo>
                        <a:lnTo>
                          <a:pt x="0" y="8"/>
                        </a:lnTo>
                        <a:lnTo>
                          <a:pt x="0" y="0"/>
                        </a:lnTo>
                        <a:lnTo>
                          <a:pt x="9" y="0"/>
                        </a:lnTo>
                        <a:lnTo>
                          <a:pt x="9" y="8"/>
                        </a:lnTo>
                        <a:lnTo>
                          <a:pt x="0" y="8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32" name="Freeform 126"/>
                  <p:cNvSpPr>
                    <a:spLocks/>
                  </p:cNvSpPr>
                  <p:nvPr/>
                </p:nvSpPr>
                <p:spPr bwMode="auto">
                  <a:xfrm>
                    <a:off x="2315" y="2004"/>
                    <a:ext cx="756" cy="407"/>
                  </a:xfrm>
                  <a:custGeom>
                    <a:avLst/>
                    <a:gdLst>
                      <a:gd name="T0" fmla="*/ 671 w 756"/>
                      <a:gd name="T1" fmla="*/ 407 h 407"/>
                      <a:gd name="T2" fmla="*/ 637 w 756"/>
                      <a:gd name="T3" fmla="*/ 407 h 407"/>
                      <a:gd name="T4" fmla="*/ 612 w 756"/>
                      <a:gd name="T5" fmla="*/ 407 h 407"/>
                      <a:gd name="T6" fmla="*/ 544 w 756"/>
                      <a:gd name="T7" fmla="*/ 407 h 407"/>
                      <a:gd name="T8" fmla="*/ 467 w 756"/>
                      <a:gd name="T9" fmla="*/ 407 h 407"/>
                      <a:gd name="T10" fmla="*/ 399 w 756"/>
                      <a:gd name="T11" fmla="*/ 407 h 407"/>
                      <a:gd name="T12" fmla="*/ 357 w 756"/>
                      <a:gd name="T13" fmla="*/ 407 h 407"/>
                      <a:gd name="T14" fmla="*/ 264 w 756"/>
                      <a:gd name="T15" fmla="*/ 407 h 407"/>
                      <a:gd name="T16" fmla="*/ 213 w 756"/>
                      <a:gd name="T17" fmla="*/ 398 h 407"/>
                      <a:gd name="T18" fmla="*/ 145 w 756"/>
                      <a:gd name="T19" fmla="*/ 398 h 407"/>
                      <a:gd name="T20" fmla="*/ 102 w 756"/>
                      <a:gd name="T21" fmla="*/ 398 h 407"/>
                      <a:gd name="T22" fmla="*/ 0 w 756"/>
                      <a:gd name="T23" fmla="*/ 390 h 407"/>
                      <a:gd name="T24" fmla="*/ 9 w 756"/>
                      <a:gd name="T25" fmla="*/ 339 h 407"/>
                      <a:gd name="T26" fmla="*/ 9 w 756"/>
                      <a:gd name="T27" fmla="*/ 297 h 407"/>
                      <a:gd name="T28" fmla="*/ 9 w 756"/>
                      <a:gd name="T29" fmla="*/ 229 h 407"/>
                      <a:gd name="T30" fmla="*/ 17 w 756"/>
                      <a:gd name="T31" fmla="*/ 170 h 407"/>
                      <a:gd name="T32" fmla="*/ 17 w 756"/>
                      <a:gd name="T33" fmla="*/ 119 h 407"/>
                      <a:gd name="T34" fmla="*/ 26 w 756"/>
                      <a:gd name="T35" fmla="*/ 59 h 407"/>
                      <a:gd name="T36" fmla="*/ 85 w 756"/>
                      <a:gd name="T37" fmla="*/ 9 h 407"/>
                      <a:gd name="T38" fmla="*/ 153 w 756"/>
                      <a:gd name="T39" fmla="*/ 9 h 407"/>
                      <a:gd name="T40" fmla="*/ 204 w 756"/>
                      <a:gd name="T41" fmla="*/ 17 h 407"/>
                      <a:gd name="T42" fmla="*/ 264 w 756"/>
                      <a:gd name="T43" fmla="*/ 17 h 407"/>
                      <a:gd name="T44" fmla="*/ 314 w 756"/>
                      <a:gd name="T45" fmla="*/ 17 h 407"/>
                      <a:gd name="T46" fmla="*/ 374 w 756"/>
                      <a:gd name="T47" fmla="*/ 17 h 407"/>
                      <a:gd name="T48" fmla="*/ 425 w 756"/>
                      <a:gd name="T49" fmla="*/ 17 h 407"/>
                      <a:gd name="T50" fmla="*/ 484 w 756"/>
                      <a:gd name="T51" fmla="*/ 26 h 407"/>
                      <a:gd name="T52" fmla="*/ 535 w 756"/>
                      <a:gd name="T53" fmla="*/ 26 h 407"/>
                      <a:gd name="T54" fmla="*/ 595 w 756"/>
                      <a:gd name="T55" fmla="*/ 26 h 407"/>
                      <a:gd name="T56" fmla="*/ 637 w 756"/>
                      <a:gd name="T57" fmla="*/ 26 h 407"/>
                      <a:gd name="T58" fmla="*/ 680 w 756"/>
                      <a:gd name="T59" fmla="*/ 26 h 407"/>
                      <a:gd name="T60" fmla="*/ 688 w 756"/>
                      <a:gd name="T61" fmla="*/ 34 h 407"/>
                      <a:gd name="T62" fmla="*/ 697 w 756"/>
                      <a:gd name="T63" fmla="*/ 34 h 407"/>
                      <a:gd name="T64" fmla="*/ 705 w 756"/>
                      <a:gd name="T65" fmla="*/ 42 h 407"/>
                      <a:gd name="T66" fmla="*/ 714 w 756"/>
                      <a:gd name="T67" fmla="*/ 34 h 407"/>
                      <a:gd name="T68" fmla="*/ 722 w 756"/>
                      <a:gd name="T69" fmla="*/ 34 h 407"/>
                      <a:gd name="T70" fmla="*/ 722 w 756"/>
                      <a:gd name="T71" fmla="*/ 42 h 407"/>
                      <a:gd name="T72" fmla="*/ 722 w 756"/>
                      <a:gd name="T73" fmla="*/ 42 h 407"/>
                      <a:gd name="T74" fmla="*/ 722 w 756"/>
                      <a:gd name="T75" fmla="*/ 51 h 407"/>
                      <a:gd name="T76" fmla="*/ 722 w 756"/>
                      <a:gd name="T77" fmla="*/ 51 h 407"/>
                      <a:gd name="T78" fmla="*/ 722 w 756"/>
                      <a:gd name="T79" fmla="*/ 51 h 407"/>
                      <a:gd name="T80" fmla="*/ 722 w 756"/>
                      <a:gd name="T81" fmla="*/ 59 h 407"/>
                      <a:gd name="T82" fmla="*/ 714 w 756"/>
                      <a:gd name="T83" fmla="*/ 59 h 407"/>
                      <a:gd name="T84" fmla="*/ 714 w 756"/>
                      <a:gd name="T85" fmla="*/ 59 h 407"/>
                      <a:gd name="T86" fmla="*/ 705 w 756"/>
                      <a:gd name="T87" fmla="*/ 68 h 407"/>
                      <a:gd name="T88" fmla="*/ 705 w 756"/>
                      <a:gd name="T89" fmla="*/ 76 h 407"/>
                      <a:gd name="T90" fmla="*/ 705 w 756"/>
                      <a:gd name="T91" fmla="*/ 85 h 407"/>
                      <a:gd name="T92" fmla="*/ 714 w 756"/>
                      <a:gd name="T93" fmla="*/ 93 h 407"/>
                      <a:gd name="T94" fmla="*/ 722 w 756"/>
                      <a:gd name="T95" fmla="*/ 102 h 407"/>
                      <a:gd name="T96" fmla="*/ 722 w 756"/>
                      <a:gd name="T97" fmla="*/ 110 h 407"/>
                      <a:gd name="T98" fmla="*/ 722 w 756"/>
                      <a:gd name="T99" fmla="*/ 110 h 407"/>
                      <a:gd name="T100" fmla="*/ 731 w 756"/>
                      <a:gd name="T101" fmla="*/ 127 h 407"/>
                      <a:gd name="T102" fmla="*/ 739 w 756"/>
                      <a:gd name="T103" fmla="*/ 127 h 407"/>
                      <a:gd name="T104" fmla="*/ 748 w 756"/>
                      <a:gd name="T105" fmla="*/ 127 h 407"/>
                      <a:gd name="T106" fmla="*/ 756 w 756"/>
                      <a:gd name="T107" fmla="*/ 136 h 407"/>
                      <a:gd name="T108" fmla="*/ 756 w 756"/>
                      <a:gd name="T109" fmla="*/ 144 h 407"/>
                      <a:gd name="T110" fmla="*/ 756 w 756"/>
                      <a:gd name="T111" fmla="*/ 187 h 407"/>
                      <a:gd name="T112" fmla="*/ 756 w 756"/>
                      <a:gd name="T113" fmla="*/ 229 h 407"/>
                      <a:gd name="T114" fmla="*/ 756 w 756"/>
                      <a:gd name="T115" fmla="*/ 280 h 407"/>
                      <a:gd name="T116" fmla="*/ 756 w 756"/>
                      <a:gd name="T117" fmla="*/ 322 h 407"/>
                      <a:gd name="T118" fmla="*/ 756 w 756"/>
                      <a:gd name="T119" fmla="*/ 364 h 407"/>
                      <a:gd name="T120" fmla="*/ 756 w 756"/>
                      <a:gd name="T121" fmla="*/ 407 h 407"/>
                      <a:gd name="T122" fmla="*/ 705 w 756"/>
                      <a:gd name="T123" fmla="*/ 407 h 407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w 756"/>
                      <a:gd name="T187" fmla="*/ 0 h 407"/>
                      <a:gd name="T188" fmla="*/ 756 w 756"/>
                      <a:gd name="T189" fmla="*/ 407 h 407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T186" t="T187" r="T188" b="T189"/>
                    <a:pathLst>
                      <a:path w="756" h="407">
                        <a:moveTo>
                          <a:pt x="705" y="407"/>
                        </a:moveTo>
                        <a:lnTo>
                          <a:pt x="671" y="407"/>
                        </a:lnTo>
                        <a:lnTo>
                          <a:pt x="663" y="407"/>
                        </a:lnTo>
                        <a:lnTo>
                          <a:pt x="637" y="407"/>
                        </a:lnTo>
                        <a:lnTo>
                          <a:pt x="620" y="407"/>
                        </a:lnTo>
                        <a:lnTo>
                          <a:pt x="612" y="407"/>
                        </a:lnTo>
                        <a:lnTo>
                          <a:pt x="561" y="407"/>
                        </a:lnTo>
                        <a:lnTo>
                          <a:pt x="544" y="407"/>
                        </a:lnTo>
                        <a:lnTo>
                          <a:pt x="501" y="407"/>
                        </a:lnTo>
                        <a:lnTo>
                          <a:pt x="467" y="407"/>
                        </a:lnTo>
                        <a:lnTo>
                          <a:pt x="433" y="407"/>
                        </a:lnTo>
                        <a:lnTo>
                          <a:pt x="399" y="407"/>
                        </a:lnTo>
                        <a:lnTo>
                          <a:pt x="374" y="407"/>
                        </a:lnTo>
                        <a:lnTo>
                          <a:pt x="357" y="407"/>
                        </a:lnTo>
                        <a:lnTo>
                          <a:pt x="314" y="407"/>
                        </a:lnTo>
                        <a:lnTo>
                          <a:pt x="264" y="407"/>
                        </a:lnTo>
                        <a:lnTo>
                          <a:pt x="255" y="407"/>
                        </a:lnTo>
                        <a:lnTo>
                          <a:pt x="213" y="398"/>
                        </a:lnTo>
                        <a:lnTo>
                          <a:pt x="204" y="398"/>
                        </a:lnTo>
                        <a:lnTo>
                          <a:pt x="145" y="398"/>
                        </a:lnTo>
                        <a:lnTo>
                          <a:pt x="111" y="398"/>
                        </a:lnTo>
                        <a:lnTo>
                          <a:pt x="102" y="398"/>
                        </a:lnTo>
                        <a:lnTo>
                          <a:pt x="51" y="390"/>
                        </a:lnTo>
                        <a:lnTo>
                          <a:pt x="0" y="390"/>
                        </a:lnTo>
                        <a:lnTo>
                          <a:pt x="9" y="339"/>
                        </a:lnTo>
                        <a:lnTo>
                          <a:pt x="9" y="305"/>
                        </a:lnTo>
                        <a:lnTo>
                          <a:pt x="9" y="297"/>
                        </a:lnTo>
                        <a:lnTo>
                          <a:pt x="9" y="229"/>
                        </a:lnTo>
                        <a:lnTo>
                          <a:pt x="17" y="187"/>
                        </a:lnTo>
                        <a:lnTo>
                          <a:pt x="17" y="170"/>
                        </a:lnTo>
                        <a:lnTo>
                          <a:pt x="17" y="127"/>
                        </a:lnTo>
                        <a:lnTo>
                          <a:pt x="17" y="119"/>
                        </a:lnTo>
                        <a:lnTo>
                          <a:pt x="26" y="59"/>
                        </a:lnTo>
                        <a:lnTo>
                          <a:pt x="26" y="0"/>
                        </a:lnTo>
                        <a:lnTo>
                          <a:pt x="85" y="9"/>
                        </a:lnTo>
                        <a:lnTo>
                          <a:pt x="94" y="9"/>
                        </a:lnTo>
                        <a:lnTo>
                          <a:pt x="153" y="9"/>
                        </a:lnTo>
                        <a:lnTo>
                          <a:pt x="204" y="17"/>
                        </a:lnTo>
                        <a:lnTo>
                          <a:pt x="213" y="17"/>
                        </a:lnTo>
                        <a:lnTo>
                          <a:pt x="264" y="17"/>
                        </a:lnTo>
                        <a:lnTo>
                          <a:pt x="306" y="17"/>
                        </a:lnTo>
                        <a:lnTo>
                          <a:pt x="314" y="17"/>
                        </a:lnTo>
                        <a:lnTo>
                          <a:pt x="348" y="17"/>
                        </a:lnTo>
                        <a:lnTo>
                          <a:pt x="374" y="17"/>
                        </a:lnTo>
                        <a:lnTo>
                          <a:pt x="399" y="17"/>
                        </a:lnTo>
                        <a:lnTo>
                          <a:pt x="425" y="17"/>
                        </a:lnTo>
                        <a:lnTo>
                          <a:pt x="442" y="17"/>
                        </a:lnTo>
                        <a:lnTo>
                          <a:pt x="484" y="26"/>
                        </a:lnTo>
                        <a:lnTo>
                          <a:pt x="527" y="26"/>
                        </a:lnTo>
                        <a:lnTo>
                          <a:pt x="535" y="26"/>
                        </a:lnTo>
                        <a:lnTo>
                          <a:pt x="569" y="26"/>
                        </a:lnTo>
                        <a:lnTo>
                          <a:pt x="595" y="26"/>
                        </a:lnTo>
                        <a:lnTo>
                          <a:pt x="612" y="26"/>
                        </a:lnTo>
                        <a:lnTo>
                          <a:pt x="637" y="26"/>
                        </a:lnTo>
                        <a:lnTo>
                          <a:pt x="680" y="26"/>
                        </a:lnTo>
                        <a:lnTo>
                          <a:pt x="688" y="34"/>
                        </a:lnTo>
                        <a:lnTo>
                          <a:pt x="697" y="34"/>
                        </a:lnTo>
                        <a:lnTo>
                          <a:pt x="705" y="42"/>
                        </a:lnTo>
                        <a:lnTo>
                          <a:pt x="705" y="34"/>
                        </a:lnTo>
                        <a:lnTo>
                          <a:pt x="714" y="34"/>
                        </a:lnTo>
                        <a:lnTo>
                          <a:pt x="722" y="34"/>
                        </a:lnTo>
                        <a:lnTo>
                          <a:pt x="722" y="42"/>
                        </a:lnTo>
                        <a:lnTo>
                          <a:pt x="722" y="51"/>
                        </a:lnTo>
                        <a:lnTo>
                          <a:pt x="722" y="59"/>
                        </a:lnTo>
                        <a:lnTo>
                          <a:pt x="714" y="59"/>
                        </a:lnTo>
                        <a:lnTo>
                          <a:pt x="714" y="68"/>
                        </a:lnTo>
                        <a:lnTo>
                          <a:pt x="705" y="68"/>
                        </a:lnTo>
                        <a:lnTo>
                          <a:pt x="705" y="76"/>
                        </a:lnTo>
                        <a:lnTo>
                          <a:pt x="705" y="85"/>
                        </a:lnTo>
                        <a:lnTo>
                          <a:pt x="705" y="93"/>
                        </a:lnTo>
                        <a:lnTo>
                          <a:pt x="714" y="93"/>
                        </a:lnTo>
                        <a:lnTo>
                          <a:pt x="714" y="102"/>
                        </a:lnTo>
                        <a:lnTo>
                          <a:pt x="722" y="102"/>
                        </a:lnTo>
                        <a:lnTo>
                          <a:pt x="722" y="110"/>
                        </a:lnTo>
                        <a:lnTo>
                          <a:pt x="731" y="119"/>
                        </a:lnTo>
                        <a:lnTo>
                          <a:pt x="731" y="127"/>
                        </a:lnTo>
                        <a:lnTo>
                          <a:pt x="739" y="127"/>
                        </a:lnTo>
                        <a:lnTo>
                          <a:pt x="748" y="127"/>
                        </a:lnTo>
                        <a:lnTo>
                          <a:pt x="756" y="136"/>
                        </a:lnTo>
                        <a:lnTo>
                          <a:pt x="756" y="144"/>
                        </a:lnTo>
                        <a:lnTo>
                          <a:pt x="756" y="170"/>
                        </a:lnTo>
                        <a:lnTo>
                          <a:pt x="756" y="187"/>
                        </a:lnTo>
                        <a:lnTo>
                          <a:pt x="756" y="220"/>
                        </a:lnTo>
                        <a:lnTo>
                          <a:pt x="756" y="229"/>
                        </a:lnTo>
                        <a:lnTo>
                          <a:pt x="756" y="271"/>
                        </a:lnTo>
                        <a:lnTo>
                          <a:pt x="756" y="280"/>
                        </a:lnTo>
                        <a:lnTo>
                          <a:pt x="756" y="322"/>
                        </a:lnTo>
                        <a:lnTo>
                          <a:pt x="756" y="364"/>
                        </a:lnTo>
                        <a:lnTo>
                          <a:pt x="756" y="398"/>
                        </a:lnTo>
                        <a:lnTo>
                          <a:pt x="756" y="407"/>
                        </a:lnTo>
                        <a:lnTo>
                          <a:pt x="714" y="407"/>
                        </a:lnTo>
                        <a:lnTo>
                          <a:pt x="705" y="407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33" name="Freeform 127"/>
                  <p:cNvSpPr>
                    <a:spLocks/>
                  </p:cNvSpPr>
                  <p:nvPr/>
                </p:nvSpPr>
                <p:spPr bwMode="auto">
                  <a:xfrm>
                    <a:off x="4184" y="1936"/>
                    <a:ext cx="789" cy="449"/>
                  </a:xfrm>
                  <a:custGeom>
                    <a:avLst/>
                    <a:gdLst>
                      <a:gd name="T0" fmla="*/ 373 w 789"/>
                      <a:gd name="T1" fmla="*/ 399 h 449"/>
                      <a:gd name="T2" fmla="*/ 203 w 789"/>
                      <a:gd name="T3" fmla="*/ 424 h 449"/>
                      <a:gd name="T4" fmla="*/ 153 w 789"/>
                      <a:gd name="T5" fmla="*/ 432 h 449"/>
                      <a:gd name="T6" fmla="*/ 42 w 789"/>
                      <a:gd name="T7" fmla="*/ 441 h 449"/>
                      <a:gd name="T8" fmla="*/ 25 w 789"/>
                      <a:gd name="T9" fmla="*/ 441 h 449"/>
                      <a:gd name="T10" fmla="*/ 59 w 789"/>
                      <a:gd name="T11" fmla="*/ 424 h 449"/>
                      <a:gd name="T12" fmla="*/ 76 w 789"/>
                      <a:gd name="T13" fmla="*/ 399 h 449"/>
                      <a:gd name="T14" fmla="*/ 93 w 789"/>
                      <a:gd name="T15" fmla="*/ 373 h 449"/>
                      <a:gd name="T16" fmla="*/ 127 w 789"/>
                      <a:gd name="T17" fmla="*/ 339 h 449"/>
                      <a:gd name="T18" fmla="*/ 161 w 789"/>
                      <a:gd name="T19" fmla="*/ 322 h 449"/>
                      <a:gd name="T20" fmla="*/ 178 w 789"/>
                      <a:gd name="T21" fmla="*/ 331 h 449"/>
                      <a:gd name="T22" fmla="*/ 203 w 789"/>
                      <a:gd name="T23" fmla="*/ 339 h 449"/>
                      <a:gd name="T24" fmla="*/ 220 w 789"/>
                      <a:gd name="T25" fmla="*/ 322 h 449"/>
                      <a:gd name="T26" fmla="*/ 263 w 789"/>
                      <a:gd name="T27" fmla="*/ 322 h 449"/>
                      <a:gd name="T28" fmla="*/ 271 w 789"/>
                      <a:gd name="T29" fmla="*/ 305 h 449"/>
                      <a:gd name="T30" fmla="*/ 280 w 789"/>
                      <a:gd name="T31" fmla="*/ 305 h 449"/>
                      <a:gd name="T32" fmla="*/ 305 w 789"/>
                      <a:gd name="T33" fmla="*/ 288 h 449"/>
                      <a:gd name="T34" fmla="*/ 322 w 789"/>
                      <a:gd name="T35" fmla="*/ 288 h 449"/>
                      <a:gd name="T36" fmla="*/ 331 w 789"/>
                      <a:gd name="T37" fmla="*/ 271 h 449"/>
                      <a:gd name="T38" fmla="*/ 322 w 789"/>
                      <a:gd name="T39" fmla="*/ 263 h 449"/>
                      <a:gd name="T40" fmla="*/ 331 w 789"/>
                      <a:gd name="T41" fmla="*/ 238 h 449"/>
                      <a:gd name="T42" fmla="*/ 348 w 789"/>
                      <a:gd name="T43" fmla="*/ 212 h 449"/>
                      <a:gd name="T44" fmla="*/ 356 w 789"/>
                      <a:gd name="T45" fmla="*/ 178 h 449"/>
                      <a:gd name="T46" fmla="*/ 365 w 789"/>
                      <a:gd name="T47" fmla="*/ 161 h 449"/>
                      <a:gd name="T48" fmla="*/ 365 w 789"/>
                      <a:gd name="T49" fmla="*/ 136 h 449"/>
                      <a:gd name="T50" fmla="*/ 416 w 789"/>
                      <a:gd name="T51" fmla="*/ 119 h 449"/>
                      <a:gd name="T52" fmla="*/ 424 w 789"/>
                      <a:gd name="T53" fmla="*/ 94 h 449"/>
                      <a:gd name="T54" fmla="*/ 450 w 789"/>
                      <a:gd name="T55" fmla="*/ 77 h 449"/>
                      <a:gd name="T56" fmla="*/ 458 w 789"/>
                      <a:gd name="T57" fmla="*/ 68 h 449"/>
                      <a:gd name="T58" fmla="*/ 467 w 789"/>
                      <a:gd name="T59" fmla="*/ 43 h 449"/>
                      <a:gd name="T60" fmla="*/ 475 w 789"/>
                      <a:gd name="T61" fmla="*/ 26 h 449"/>
                      <a:gd name="T62" fmla="*/ 475 w 789"/>
                      <a:gd name="T63" fmla="*/ 0 h 449"/>
                      <a:gd name="T64" fmla="*/ 535 w 789"/>
                      <a:gd name="T65" fmla="*/ 26 h 449"/>
                      <a:gd name="T66" fmla="*/ 552 w 789"/>
                      <a:gd name="T67" fmla="*/ 9 h 449"/>
                      <a:gd name="T68" fmla="*/ 560 w 789"/>
                      <a:gd name="T69" fmla="*/ 26 h 449"/>
                      <a:gd name="T70" fmla="*/ 577 w 789"/>
                      <a:gd name="T71" fmla="*/ 34 h 449"/>
                      <a:gd name="T72" fmla="*/ 611 w 789"/>
                      <a:gd name="T73" fmla="*/ 51 h 449"/>
                      <a:gd name="T74" fmla="*/ 620 w 789"/>
                      <a:gd name="T75" fmla="*/ 68 h 449"/>
                      <a:gd name="T76" fmla="*/ 603 w 789"/>
                      <a:gd name="T77" fmla="*/ 85 h 449"/>
                      <a:gd name="T78" fmla="*/ 603 w 789"/>
                      <a:gd name="T79" fmla="*/ 119 h 449"/>
                      <a:gd name="T80" fmla="*/ 679 w 789"/>
                      <a:gd name="T81" fmla="*/ 144 h 449"/>
                      <a:gd name="T82" fmla="*/ 713 w 789"/>
                      <a:gd name="T83" fmla="*/ 161 h 449"/>
                      <a:gd name="T84" fmla="*/ 696 w 789"/>
                      <a:gd name="T85" fmla="*/ 195 h 449"/>
                      <a:gd name="T86" fmla="*/ 679 w 789"/>
                      <a:gd name="T87" fmla="*/ 178 h 449"/>
                      <a:gd name="T88" fmla="*/ 713 w 789"/>
                      <a:gd name="T89" fmla="*/ 204 h 449"/>
                      <a:gd name="T90" fmla="*/ 705 w 789"/>
                      <a:gd name="T91" fmla="*/ 221 h 449"/>
                      <a:gd name="T92" fmla="*/ 688 w 789"/>
                      <a:gd name="T93" fmla="*/ 229 h 449"/>
                      <a:gd name="T94" fmla="*/ 722 w 789"/>
                      <a:gd name="T95" fmla="*/ 255 h 449"/>
                      <a:gd name="T96" fmla="*/ 739 w 789"/>
                      <a:gd name="T97" fmla="*/ 271 h 449"/>
                      <a:gd name="T98" fmla="*/ 705 w 789"/>
                      <a:gd name="T99" fmla="*/ 263 h 449"/>
                      <a:gd name="T100" fmla="*/ 679 w 789"/>
                      <a:gd name="T101" fmla="*/ 255 h 449"/>
                      <a:gd name="T102" fmla="*/ 679 w 789"/>
                      <a:gd name="T103" fmla="*/ 255 h 449"/>
                      <a:gd name="T104" fmla="*/ 705 w 789"/>
                      <a:gd name="T105" fmla="*/ 280 h 449"/>
                      <a:gd name="T106" fmla="*/ 713 w 789"/>
                      <a:gd name="T107" fmla="*/ 297 h 449"/>
                      <a:gd name="T108" fmla="*/ 730 w 789"/>
                      <a:gd name="T109" fmla="*/ 297 h 449"/>
                      <a:gd name="T110" fmla="*/ 747 w 789"/>
                      <a:gd name="T111" fmla="*/ 280 h 449"/>
                      <a:gd name="T112" fmla="*/ 789 w 789"/>
                      <a:gd name="T113" fmla="*/ 314 h 449"/>
                      <a:gd name="T114" fmla="*/ 764 w 789"/>
                      <a:gd name="T115" fmla="*/ 322 h 449"/>
                      <a:gd name="T116" fmla="*/ 662 w 789"/>
                      <a:gd name="T117" fmla="*/ 348 h 449"/>
                      <a:gd name="T118" fmla="*/ 535 w 789"/>
                      <a:gd name="T119" fmla="*/ 373 h 449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w 789"/>
                      <a:gd name="T181" fmla="*/ 0 h 449"/>
                      <a:gd name="T182" fmla="*/ 789 w 789"/>
                      <a:gd name="T183" fmla="*/ 449 h 449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T180" t="T181" r="T182" b="T183"/>
                    <a:pathLst>
                      <a:path w="789" h="449">
                        <a:moveTo>
                          <a:pt x="458" y="382"/>
                        </a:moveTo>
                        <a:lnTo>
                          <a:pt x="450" y="382"/>
                        </a:lnTo>
                        <a:lnTo>
                          <a:pt x="424" y="390"/>
                        </a:lnTo>
                        <a:lnTo>
                          <a:pt x="407" y="390"/>
                        </a:lnTo>
                        <a:lnTo>
                          <a:pt x="373" y="399"/>
                        </a:lnTo>
                        <a:lnTo>
                          <a:pt x="331" y="407"/>
                        </a:lnTo>
                        <a:lnTo>
                          <a:pt x="314" y="407"/>
                        </a:lnTo>
                        <a:lnTo>
                          <a:pt x="288" y="407"/>
                        </a:lnTo>
                        <a:lnTo>
                          <a:pt x="280" y="415"/>
                        </a:lnTo>
                        <a:lnTo>
                          <a:pt x="237" y="415"/>
                        </a:lnTo>
                        <a:lnTo>
                          <a:pt x="203" y="424"/>
                        </a:lnTo>
                        <a:lnTo>
                          <a:pt x="203" y="415"/>
                        </a:lnTo>
                        <a:lnTo>
                          <a:pt x="187" y="424"/>
                        </a:lnTo>
                        <a:lnTo>
                          <a:pt x="178" y="424"/>
                        </a:lnTo>
                        <a:lnTo>
                          <a:pt x="153" y="424"/>
                        </a:lnTo>
                        <a:lnTo>
                          <a:pt x="153" y="432"/>
                        </a:lnTo>
                        <a:lnTo>
                          <a:pt x="144" y="432"/>
                        </a:lnTo>
                        <a:lnTo>
                          <a:pt x="110" y="432"/>
                        </a:lnTo>
                        <a:lnTo>
                          <a:pt x="85" y="441"/>
                        </a:lnTo>
                        <a:lnTo>
                          <a:pt x="76" y="441"/>
                        </a:lnTo>
                        <a:lnTo>
                          <a:pt x="51" y="441"/>
                        </a:lnTo>
                        <a:lnTo>
                          <a:pt x="42" y="441"/>
                        </a:lnTo>
                        <a:lnTo>
                          <a:pt x="25" y="449"/>
                        </a:lnTo>
                        <a:lnTo>
                          <a:pt x="0" y="449"/>
                        </a:lnTo>
                        <a:lnTo>
                          <a:pt x="8" y="449"/>
                        </a:lnTo>
                        <a:lnTo>
                          <a:pt x="17" y="441"/>
                        </a:lnTo>
                        <a:lnTo>
                          <a:pt x="25" y="441"/>
                        </a:lnTo>
                        <a:lnTo>
                          <a:pt x="25" y="432"/>
                        </a:lnTo>
                        <a:lnTo>
                          <a:pt x="34" y="432"/>
                        </a:lnTo>
                        <a:lnTo>
                          <a:pt x="51" y="424"/>
                        </a:lnTo>
                        <a:lnTo>
                          <a:pt x="59" y="424"/>
                        </a:lnTo>
                        <a:lnTo>
                          <a:pt x="51" y="415"/>
                        </a:lnTo>
                        <a:lnTo>
                          <a:pt x="59" y="407"/>
                        </a:lnTo>
                        <a:lnTo>
                          <a:pt x="68" y="407"/>
                        </a:lnTo>
                        <a:lnTo>
                          <a:pt x="76" y="399"/>
                        </a:lnTo>
                        <a:lnTo>
                          <a:pt x="76" y="390"/>
                        </a:lnTo>
                        <a:lnTo>
                          <a:pt x="85" y="382"/>
                        </a:lnTo>
                        <a:lnTo>
                          <a:pt x="93" y="382"/>
                        </a:lnTo>
                        <a:lnTo>
                          <a:pt x="93" y="373"/>
                        </a:lnTo>
                        <a:lnTo>
                          <a:pt x="102" y="356"/>
                        </a:lnTo>
                        <a:lnTo>
                          <a:pt x="119" y="348"/>
                        </a:lnTo>
                        <a:lnTo>
                          <a:pt x="127" y="348"/>
                        </a:lnTo>
                        <a:lnTo>
                          <a:pt x="127" y="339"/>
                        </a:lnTo>
                        <a:lnTo>
                          <a:pt x="161" y="305"/>
                        </a:lnTo>
                        <a:lnTo>
                          <a:pt x="161" y="314"/>
                        </a:lnTo>
                        <a:lnTo>
                          <a:pt x="153" y="314"/>
                        </a:lnTo>
                        <a:lnTo>
                          <a:pt x="161" y="322"/>
                        </a:lnTo>
                        <a:lnTo>
                          <a:pt x="170" y="331"/>
                        </a:lnTo>
                        <a:lnTo>
                          <a:pt x="178" y="331"/>
                        </a:lnTo>
                        <a:lnTo>
                          <a:pt x="187" y="331"/>
                        </a:lnTo>
                        <a:lnTo>
                          <a:pt x="187" y="339"/>
                        </a:lnTo>
                        <a:lnTo>
                          <a:pt x="195" y="339"/>
                        </a:lnTo>
                        <a:lnTo>
                          <a:pt x="203" y="339"/>
                        </a:lnTo>
                        <a:lnTo>
                          <a:pt x="212" y="339"/>
                        </a:lnTo>
                        <a:lnTo>
                          <a:pt x="212" y="331"/>
                        </a:lnTo>
                        <a:lnTo>
                          <a:pt x="220" y="331"/>
                        </a:lnTo>
                        <a:lnTo>
                          <a:pt x="220" y="322"/>
                        </a:lnTo>
                        <a:lnTo>
                          <a:pt x="229" y="322"/>
                        </a:lnTo>
                        <a:lnTo>
                          <a:pt x="237" y="331"/>
                        </a:lnTo>
                        <a:lnTo>
                          <a:pt x="246" y="322"/>
                        </a:lnTo>
                        <a:lnTo>
                          <a:pt x="254" y="322"/>
                        </a:lnTo>
                        <a:lnTo>
                          <a:pt x="263" y="322"/>
                        </a:lnTo>
                        <a:lnTo>
                          <a:pt x="271" y="314"/>
                        </a:lnTo>
                        <a:lnTo>
                          <a:pt x="271" y="305"/>
                        </a:lnTo>
                        <a:lnTo>
                          <a:pt x="280" y="305"/>
                        </a:lnTo>
                        <a:lnTo>
                          <a:pt x="288" y="305"/>
                        </a:lnTo>
                        <a:lnTo>
                          <a:pt x="297" y="297"/>
                        </a:lnTo>
                        <a:lnTo>
                          <a:pt x="297" y="288"/>
                        </a:lnTo>
                        <a:lnTo>
                          <a:pt x="305" y="288"/>
                        </a:lnTo>
                        <a:lnTo>
                          <a:pt x="305" y="297"/>
                        </a:lnTo>
                        <a:lnTo>
                          <a:pt x="314" y="297"/>
                        </a:lnTo>
                        <a:lnTo>
                          <a:pt x="314" y="288"/>
                        </a:lnTo>
                        <a:lnTo>
                          <a:pt x="322" y="288"/>
                        </a:lnTo>
                        <a:lnTo>
                          <a:pt x="322" y="280"/>
                        </a:lnTo>
                        <a:lnTo>
                          <a:pt x="322" y="271"/>
                        </a:lnTo>
                        <a:lnTo>
                          <a:pt x="331" y="271"/>
                        </a:lnTo>
                        <a:lnTo>
                          <a:pt x="331" y="263"/>
                        </a:lnTo>
                        <a:lnTo>
                          <a:pt x="322" y="263"/>
                        </a:lnTo>
                        <a:lnTo>
                          <a:pt x="322" y="255"/>
                        </a:lnTo>
                        <a:lnTo>
                          <a:pt x="322" y="246"/>
                        </a:lnTo>
                        <a:lnTo>
                          <a:pt x="331" y="238"/>
                        </a:lnTo>
                        <a:lnTo>
                          <a:pt x="331" y="229"/>
                        </a:lnTo>
                        <a:lnTo>
                          <a:pt x="339" y="221"/>
                        </a:lnTo>
                        <a:lnTo>
                          <a:pt x="348" y="212"/>
                        </a:lnTo>
                        <a:lnTo>
                          <a:pt x="348" y="204"/>
                        </a:lnTo>
                        <a:lnTo>
                          <a:pt x="348" y="195"/>
                        </a:lnTo>
                        <a:lnTo>
                          <a:pt x="348" y="187"/>
                        </a:lnTo>
                        <a:lnTo>
                          <a:pt x="356" y="178"/>
                        </a:lnTo>
                        <a:lnTo>
                          <a:pt x="356" y="170"/>
                        </a:lnTo>
                        <a:lnTo>
                          <a:pt x="356" y="161"/>
                        </a:lnTo>
                        <a:lnTo>
                          <a:pt x="365" y="161"/>
                        </a:lnTo>
                        <a:lnTo>
                          <a:pt x="365" y="153"/>
                        </a:lnTo>
                        <a:lnTo>
                          <a:pt x="365" y="144"/>
                        </a:lnTo>
                        <a:lnTo>
                          <a:pt x="365" y="136"/>
                        </a:lnTo>
                        <a:lnTo>
                          <a:pt x="373" y="136"/>
                        </a:lnTo>
                        <a:lnTo>
                          <a:pt x="382" y="144"/>
                        </a:lnTo>
                        <a:lnTo>
                          <a:pt x="399" y="153"/>
                        </a:lnTo>
                        <a:lnTo>
                          <a:pt x="407" y="144"/>
                        </a:lnTo>
                        <a:lnTo>
                          <a:pt x="416" y="119"/>
                        </a:lnTo>
                        <a:lnTo>
                          <a:pt x="416" y="110"/>
                        </a:lnTo>
                        <a:lnTo>
                          <a:pt x="416" y="102"/>
                        </a:lnTo>
                        <a:lnTo>
                          <a:pt x="416" y="94"/>
                        </a:lnTo>
                        <a:lnTo>
                          <a:pt x="424" y="94"/>
                        </a:lnTo>
                        <a:lnTo>
                          <a:pt x="441" y="102"/>
                        </a:lnTo>
                        <a:lnTo>
                          <a:pt x="441" y="85"/>
                        </a:lnTo>
                        <a:lnTo>
                          <a:pt x="450" y="77"/>
                        </a:lnTo>
                        <a:lnTo>
                          <a:pt x="458" y="68"/>
                        </a:lnTo>
                        <a:lnTo>
                          <a:pt x="467" y="60"/>
                        </a:lnTo>
                        <a:lnTo>
                          <a:pt x="458" y="60"/>
                        </a:lnTo>
                        <a:lnTo>
                          <a:pt x="467" y="51"/>
                        </a:lnTo>
                        <a:lnTo>
                          <a:pt x="467" y="43"/>
                        </a:lnTo>
                        <a:lnTo>
                          <a:pt x="475" y="43"/>
                        </a:lnTo>
                        <a:lnTo>
                          <a:pt x="475" y="34"/>
                        </a:lnTo>
                        <a:lnTo>
                          <a:pt x="467" y="34"/>
                        </a:lnTo>
                        <a:lnTo>
                          <a:pt x="475" y="26"/>
                        </a:lnTo>
                        <a:lnTo>
                          <a:pt x="467" y="26"/>
                        </a:lnTo>
                        <a:lnTo>
                          <a:pt x="475" y="17"/>
                        </a:lnTo>
                        <a:lnTo>
                          <a:pt x="475" y="9"/>
                        </a:lnTo>
                        <a:lnTo>
                          <a:pt x="475" y="0"/>
                        </a:lnTo>
                        <a:lnTo>
                          <a:pt x="484" y="0"/>
                        </a:lnTo>
                        <a:lnTo>
                          <a:pt x="484" y="9"/>
                        </a:lnTo>
                        <a:lnTo>
                          <a:pt x="509" y="17"/>
                        </a:lnTo>
                        <a:lnTo>
                          <a:pt x="526" y="34"/>
                        </a:lnTo>
                        <a:lnTo>
                          <a:pt x="535" y="34"/>
                        </a:lnTo>
                        <a:lnTo>
                          <a:pt x="535" y="26"/>
                        </a:lnTo>
                        <a:lnTo>
                          <a:pt x="535" y="17"/>
                        </a:lnTo>
                        <a:lnTo>
                          <a:pt x="535" y="9"/>
                        </a:lnTo>
                        <a:lnTo>
                          <a:pt x="543" y="9"/>
                        </a:lnTo>
                        <a:lnTo>
                          <a:pt x="552" y="9"/>
                        </a:lnTo>
                        <a:lnTo>
                          <a:pt x="560" y="9"/>
                        </a:lnTo>
                        <a:lnTo>
                          <a:pt x="560" y="17"/>
                        </a:lnTo>
                        <a:lnTo>
                          <a:pt x="560" y="26"/>
                        </a:lnTo>
                        <a:lnTo>
                          <a:pt x="569" y="26"/>
                        </a:lnTo>
                        <a:lnTo>
                          <a:pt x="569" y="34"/>
                        </a:lnTo>
                        <a:lnTo>
                          <a:pt x="577" y="34"/>
                        </a:lnTo>
                        <a:lnTo>
                          <a:pt x="586" y="34"/>
                        </a:lnTo>
                        <a:lnTo>
                          <a:pt x="594" y="43"/>
                        </a:lnTo>
                        <a:lnTo>
                          <a:pt x="603" y="43"/>
                        </a:lnTo>
                        <a:lnTo>
                          <a:pt x="611" y="43"/>
                        </a:lnTo>
                        <a:lnTo>
                          <a:pt x="611" y="51"/>
                        </a:lnTo>
                        <a:lnTo>
                          <a:pt x="611" y="60"/>
                        </a:lnTo>
                        <a:lnTo>
                          <a:pt x="620" y="68"/>
                        </a:lnTo>
                        <a:lnTo>
                          <a:pt x="611" y="68"/>
                        </a:lnTo>
                        <a:lnTo>
                          <a:pt x="611" y="77"/>
                        </a:lnTo>
                        <a:lnTo>
                          <a:pt x="603" y="85"/>
                        </a:lnTo>
                        <a:lnTo>
                          <a:pt x="603" y="77"/>
                        </a:lnTo>
                        <a:lnTo>
                          <a:pt x="603" y="85"/>
                        </a:lnTo>
                        <a:lnTo>
                          <a:pt x="594" y="102"/>
                        </a:lnTo>
                        <a:lnTo>
                          <a:pt x="594" y="110"/>
                        </a:lnTo>
                        <a:lnTo>
                          <a:pt x="603" y="119"/>
                        </a:lnTo>
                        <a:lnTo>
                          <a:pt x="611" y="119"/>
                        </a:lnTo>
                        <a:lnTo>
                          <a:pt x="628" y="110"/>
                        </a:lnTo>
                        <a:lnTo>
                          <a:pt x="637" y="127"/>
                        </a:lnTo>
                        <a:lnTo>
                          <a:pt x="637" y="136"/>
                        </a:lnTo>
                        <a:lnTo>
                          <a:pt x="679" y="136"/>
                        </a:lnTo>
                        <a:lnTo>
                          <a:pt x="679" y="144"/>
                        </a:lnTo>
                        <a:lnTo>
                          <a:pt x="679" y="153"/>
                        </a:lnTo>
                        <a:lnTo>
                          <a:pt x="688" y="144"/>
                        </a:lnTo>
                        <a:lnTo>
                          <a:pt x="705" y="153"/>
                        </a:lnTo>
                        <a:lnTo>
                          <a:pt x="713" y="161"/>
                        </a:lnTo>
                        <a:lnTo>
                          <a:pt x="713" y="170"/>
                        </a:lnTo>
                        <a:lnTo>
                          <a:pt x="713" y="178"/>
                        </a:lnTo>
                        <a:lnTo>
                          <a:pt x="713" y="187"/>
                        </a:lnTo>
                        <a:lnTo>
                          <a:pt x="713" y="195"/>
                        </a:lnTo>
                        <a:lnTo>
                          <a:pt x="696" y="195"/>
                        </a:lnTo>
                        <a:lnTo>
                          <a:pt x="688" y="178"/>
                        </a:lnTo>
                        <a:lnTo>
                          <a:pt x="679" y="178"/>
                        </a:lnTo>
                        <a:lnTo>
                          <a:pt x="662" y="161"/>
                        </a:lnTo>
                        <a:lnTo>
                          <a:pt x="662" y="170"/>
                        </a:lnTo>
                        <a:lnTo>
                          <a:pt x="671" y="178"/>
                        </a:lnTo>
                        <a:lnTo>
                          <a:pt x="679" y="178"/>
                        </a:lnTo>
                        <a:lnTo>
                          <a:pt x="688" y="195"/>
                        </a:lnTo>
                        <a:lnTo>
                          <a:pt x="722" y="204"/>
                        </a:lnTo>
                        <a:lnTo>
                          <a:pt x="713" y="204"/>
                        </a:lnTo>
                        <a:lnTo>
                          <a:pt x="696" y="204"/>
                        </a:lnTo>
                        <a:lnTo>
                          <a:pt x="705" y="212"/>
                        </a:lnTo>
                        <a:lnTo>
                          <a:pt x="713" y="204"/>
                        </a:lnTo>
                        <a:lnTo>
                          <a:pt x="730" y="221"/>
                        </a:lnTo>
                        <a:lnTo>
                          <a:pt x="730" y="229"/>
                        </a:lnTo>
                        <a:lnTo>
                          <a:pt x="722" y="221"/>
                        </a:lnTo>
                        <a:lnTo>
                          <a:pt x="705" y="221"/>
                        </a:lnTo>
                        <a:lnTo>
                          <a:pt x="713" y="221"/>
                        </a:lnTo>
                        <a:lnTo>
                          <a:pt x="713" y="229"/>
                        </a:lnTo>
                        <a:lnTo>
                          <a:pt x="722" y="238"/>
                        </a:lnTo>
                        <a:lnTo>
                          <a:pt x="713" y="246"/>
                        </a:lnTo>
                        <a:lnTo>
                          <a:pt x="688" y="229"/>
                        </a:lnTo>
                        <a:lnTo>
                          <a:pt x="696" y="238"/>
                        </a:lnTo>
                        <a:lnTo>
                          <a:pt x="713" y="246"/>
                        </a:lnTo>
                        <a:lnTo>
                          <a:pt x="722" y="255"/>
                        </a:lnTo>
                        <a:lnTo>
                          <a:pt x="730" y="246"/>
                        </a:lnTo>
                        <a:lnTo>
                          <a:pt x="730" y="255"/>
                        </a:lnTo>
                        <a:lnTo>
                          <a:pt x="722" y="263"/>
                        </a:lnTo>
                        <a:lnTo>
                          <a:pt x="739" y="263"/>
                        </a:lnTo>
                        <a:lnTo>
                          <a:pt x="739" y="271"/>
                        </a:lnTo>
                        <a:lnTo>
                          <a:pt x="730" y="271"/>
                        </a:lnTo>
                        <a:lnTo>
                          <a:pt x="722" y="280"/>
                        </a:lnTo>
                        <a:lnTo>
                          <a:pt x="713" y="271"/>
                        </a:lnTo>
                        <a:lnTo>
                          <a:pt x="713" y="263"/>
                        </a:lnTo>
                        <a:lnTo>
                          <a:pt x="705" y="263"/>
                        </a:lnTo>
                        <a:lnTo>
                          <a:pt x="696" y="263"/>
                        </a:lnTo>
                        <a:lnTo>
                          <a:pt x="696" y="255"/>
                        </a:lnTo>
                        <a:lnTo>
                          <a:pt x="696" y="246"/>
                        </a:lnTo>
                        <a:lnTo>
                          <a:pt x="688" y="246"/>
                        </a:lnTo>
                        <a:lnTo>
                          <a:pt x="688" y="255"/>
                        </a:lnTo>
                        <a:lnTo>
                          <a:pt x="679" y="255"/>
                        </a:lnTo>
                        <a:lnTo>
                          <a:pt x="671" y="255"/>
                        </a:lnTo>
                        <a:lnTo>
                          <a:pt x="671" y="246"/>
                        </a:lnTo>
                        <a:lnTo>
                          <a:pt x="671" y="255"/>
                        </a:lnTo>
                        <a:lnTo>
                          <a:pt x="662" y="255"/>
                        </a:lnTo>
                        <a:lnTo>
                          <a:pt x="671" y="255"/>
                        </a:lnTo>
                        <a:lnTo>
                          <a:pt x="679" y="255"/>
                        </a:lnTo>
                        <a:lnTo>
                          <a:pt x="688" y="263"/>
                        </a:lnTo>
                        <a:lnTo>
                          <a:pt x="688" y="255"/>
                        </a:lnTo>
                        <a:lnTo>
                          <a:pt x="696" y="263"/>
                        </a:lnTo>
                        <a:lnTo>
                          <a:pt x="696" y="271"/>
                        </a:lnTo>
                        <a:lnTo>
                          <a:pt x="705" y="271"/>
                        </a:lnTo>
                        <a:lnTo>
                          <a:pt x="705" y="280"/>
                        </a:lnTo>
                        <a:lnTo>
                          <a:pt x="713" y="280"/>
                        </a:lnTo>
                        <a:lnTo>
                          <a:pt x="713" y="288"/>
                        </a:lnTo>
                        <a:lnTo>
                          <a:pt x="722" y="288"/>
                        </a:lnTo>
                        <a:lnTo>
                          <a:pt x="713" y="297"/>
                        </a:lnTo>
                        <a:lnTo>
                          <a:pt x="713" y="305"/>
                        </a:lnTo>
                        <a:lnTo>
                          <a:pt x="722" y="288"/>
                        </a:lnTo>
                        <a:lnTo>
                          <a:pt x="730" y="288"/>
                        </a:lnTo>
                        <a:lnTo>
                          <a:pt x="730" y="280"/>
                        </a:lnTo>
                        <a:lnTo>
                          <a:pt x="739" y="288"/>
                        </a:lnTo>
                        <a:lnTo>
                          <a:pt x="730" y="297"/>
                        </a:lnTo>
                        <a:lnTo>
                          <a:pt x="739" y="288"/>
                        </a:lnTo>
                        <a:lnTo>
                          <a:pt x="739" y="297"/>
                        </a:lnTo>
                        <a:lnTo>
                          <a:pt x="739" y="280"/>
                        </a:lnTo>
                        <a:lnTo>
                          <a:pt x="747" y="280"/>
                        </a:lnTo>
                        <a:lnTo>
                          <a:pt x="756" y="280"/>
                        </a:lnTo>
                        <a:lnTo>
                          <a:pt x="764" y="271"/>
                        </a:lnTo>
                        <a:lnTo>
                          <a:pt x="789" y="322"/>
                        </a:lnTo>
                        <a:lnTo>
                          <a:pt x="789" y="314"/>
                        </a:lnTo>
                        <a:lnTo>
                          <a:pt x="781" y="297"/>
                        </a:lnTo>
                        <a:lnTo>
                          <a:pt x="781" y="322"/>
                        </a:lnTo>
                        <a:lnTo>
                          <a:pt x="773" y="322"/>
                        </a:lnTo>
                        <a:lnTo>
                          <a:pt x="773" y="314"/>
                        </a:lnTo>
                        <a:lnTo>
                          <a:pt x="773" y="322"/>
                        </a:lnTo>
                        <a:lnTo>
                          <a:pt x="764" y="322"/>
                        </a:lnTo>
                        <a:lnTo>
                          <a:pt x="747" y="331"/>
                        </a:lnTo>
                        <a:lnTo>
                          <a:pt x="730" y="331"/>
                        </a:lnTo>
                        <a:lnTo>
                          <a:pt x="722" y="331"/>
                        </a:lnTo>
                        <a:lnTo>
                          <a:pt x="688" y="339"/>
                        </a:lnTo>
                        <a:lnTo>
                          <a:pt x="662" y="348"/>
                        </a:lnTo>
                        <a:lnTo>
                          <a:pt x="645" y="348"/>
                        </a:lnTo>
                        <a:lnTo>
                          <a:pt x="603" y="356"/>
                        </a:lnTo>
                        <a:lnTo>
                          <a:pt x="586" y="356"/>
                        </a:lnTo>
                        <a:lnTo>
                          <a:pt x="569" y="365"/>
                        </a:lnTo>
                        <a:lnTo>
                          <a:pt x="543" y="373"/>
                        </a:lnTo>
                        <a:lnTo>
                          <a:pt x="535" y="373"/>
                        </a:lnTo>
                        <a:lnTo>
                          <a:pt x="501" y="373"/>
                        </a:lnTo>
                        <a:lnTo>
                          <a:pt x="492" y="382"/>
                        </a:lnTo>
                        <a:lnTo>
                          <a:pt x="458" y="382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34" name="Freeform 128"/>
                  <p:cNvSpPr>
                    <a:spLocks/>
                  </p:cNvSpPr>
                  <p:nvPr/>
                </p:nvSpPr>
                <p:spPr bwMode="auto">
                  <a:xfrm>
                    <a:off x="4982" y="2055"/>
                    <a:ext cx="17" cy="25"/>
                  </a:xfrm>
                  <a:custGeom>
                    <a:avLst/>
                    <a:gdLst>
                      <a:gd name="T0" fmla="*/ 8 w 17"/>
                      <a:gd name="T1" fmla="*/ 0 h 25"/>
                      <a:gd name="T2" fmla="*/ 17 w 17"/>
                      <a:gd name="T3" fmla="*/ 0 h 25"/>
                      <a:gd name="T4" fmla="*/ 8 w 17"/>
                      <a:gd name="T5" fmla="*/ 8 h 25"/>
                      <a:gd name="T6" fmla="*/ 8 w 17"/>
                      <a:gd name="T7" fmla="*/ 17 h 25"/>
                      <a:gd name="T8" fmla="*/ 0 w 17"/>
                      <a:gd name="T9" fmla="*/ 25 h 25"/>
                      <a:gd name="T10" fmla="*/ 8 w 17"/>
                      <a:gd name="T11" fmla="*/ 17 h 25"/>
                      <a:gd name="T12" fmla="*/ 0 w 17"/>
                      <a:gd name="T13" fmla="*/ 17 h 25"/>
                      <a:gd name="T14" fmla="*/ 8 w 17"/>
                      <a:gd name="T15" fmla="*/ 17 h 25"/>
                      <a:gd name="T16" fmla="*/ 8 w 17"/>
                      <a:gd name="T17" fmla="*/ 0 h 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7"/>
                      <a:gd name="T28" fmla="*/ 0 h 25"/>
                      <a:gd name="T29" fmla="*/ 17 w 17"/>
                      <a:gd name="T30" fmla="*/ 25 h 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7" h="25">
                        <a:moveTo>
                          <a:pt x="8" y="0"/>
                        </a:moveTo>
                        <a:lnTo>
                          <a:pt x="17" y="0"/>
                        </a:lnTo>
                        <a:lnTo>
                          <a:pt x="8" y="8"/>
                        </a:lnTo>
                        <a:lnTo>
                          <a:pt x="8" y="17"/>
                        </a:lnTo>
                        <a:lnTo>
                          <a:pt x="0" y="25"/>
                        </a:lnTo>
                        <a:lnTo>
                          <a:pt x="8" y="17"/>
                        </a:lnTo>
                        <a:lnTo>
                          <a:pt x="0" y="17"/>
                        </a:lnTo>
                        <a:lnTo>
                          <a:pt x="8" y="17"/>
                        </a:lnTo>
                        <a:lnTo>
                          <a:pt x="8" y="0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35" name="Freeform 129"/>
                  <p:cNvSpPr>
                    <a:spLocks/>
                  </p:cNvSpPr>
                  <p:nvPr/>
                </p:nvSpPr>
                <p:spPr bwMode="auto">
                  <a:xfrm>
                    <a:off x="4940" y="2063"/>
                    <a:ext cx="42" cy="119"/>
                  </a:xfrm>
                  <a:custGeom>
                    <a:avLst/>
                    <a:gdLst>
                      <a:gd name="T0" fmla="*/ 8 w 42"/>
                      <a:gd name="T1" fmla="*/ 68 h 119"/>
                      <a:gd name="T2" fmla="*/ 0 w 42"/>
                      <a:gd name="T3" fmla="*/ 68 h 119"/>
                      <a:gd name="T4" fmla="*/ 0 w 42"/>
                      <a:gd name="T5" fmla="*/ 60 h 119"/>
                      <a:gd name="T6" fmla="*/ 8 w 42"/>
                      <a:gd name="T7" fmla="*/ 60 h 119"/>
                      <a:gd name="T8" fmla="*/ 0 w 42"/>
                      <a:gd name="T9" fmla="*/ 60 h 119"/>
                      <a:gd name="T10" fmla="*/ 8 w 42"/>
                      <a:gd name="T11" fmla="*/ 43 h 119"/>
                      <a:gd name="T12" fmla="*/ 8 w 42"/>
                      <a:gd name="T13" fmla="*/ 34 h 119"/>
                      <a:gd name="T14" fmla="*/ 17 w 42"/>
                      <a:gd name="T15" fmla="*/ 26 h 119"/>
                      <a:gd name="T16" fmla="*/ 17 w 42"/>
                      <a:gd name="T17" fmla="*/ 26 h 119"/>
                      <a:gd name="T18" fmla="*/ 8 w 42"/>
                      <a:gd name="T19" fmla="*/ 17 h 119"/>
                      <a:gd name="T20" fmla="*/ 17 w 42"/>
                      <a:gd name="T21" fmla="*/ 9 h 119"/>
                      <a:gd name="T22" fmla="*/ 17 w 42"/>
                      <a:gd name="T23" fmla="*/ 9 h 119"/>
                      <a:gd name="T24" fmla="*/ 17 w 42"/>
                      <a:gd name="T25" fmla="*/ 0 h 119"/>
                      <a:gd name="T26" fmla="*/ 42 w 42"/>
                      <a:gd name="T27" fmla="*/ 0 h 119"/>
                      <a:gd name="T28" fmla="*/ 25 w 42"/>
                      <a:gd name="T29" fmla="*/ 43 h 119"/>
                      <a:gd name="T30" fmla="*/ 33 w 42"/>
                      <a:gd name="T31" fmla="*/ 43 h 119"/>
                      <a:gd name="T32" fmla="*/ 25 w 42"/>
                      <a:gd name="T33" fmla="*/ 60 h 119"/>
                      <a:gd name="T34" fmla="*/ 25 w 42"/>
                      <a:gd name="T35" fmla="*/ 60 h 119"/>
                      <a:gd name="T36" fmla="*/ 17 w 42"/>
                      <a:gd name="T37" fmla="*/ 60 h 119"/>
                      <a:gd name="T38" fmla="*/ 17 w 42"/>
                      <a:gd name="T39" fmla="*/ 68 h 119"/>
                      <a:gd name="T40" fmla="*/ 25 w 42"/>
                      <a:gd name="T41" fmla="*/ 68 h 119"/>
                      <a:gd name="T42" fmla="*/ 17 w 42"/>
                      <a:gd name="T43" fmla="*/ 77 h 119"/>
                      <a:gd name="T44" fmla="*/ 17 w 42"/>
                      <a:gd name="T45" fmla="*/ 77 h 119"/>
                      <a:gd name="T46" fmla="*/ 17 w 42"/>
                      <a:gd name="T47" fmla="*/ 85 h 119"/>
                      <a:gd name="T48" fmla="*/ 17 w 42"/>
                      <a:gd name="T49" fmla="*/ 85 h 119"/>
                      <a:gd name="T50" fmla="*/ 8 w 42"/>
                      <a:gd name="T51" fmla="*/ 94 h 119"/>
                      <a:gd name="T52" fmla="*/ 8 w 42"/>
                      <a:gd name="T53" fmla="*/ 119 h 119"/>
                      <a:gd name="T54" fmla="*/ 8 w 42"/>
                      <a:gd name="T55" fmla="*/ 119 h 119"/>
                      <a:gd name="T56" fmla="*/ 0 w 42"/>
                      <a:gd name="T57" fmla="*/ 102 h 119"/>
                      <a:gd name="T58" fmla="*/ 0 w 42"/>
                      <a:gd name="T59" fmla="*/ 77 h 119"/>
                      <a:gd name="T60" fmla="*/ 0 w 42"/>
                      <a:gd name="T61" fmla="*/ 77 h 119"/>
                      <a:gd name="T62" fmla="*/ 0 w 42"/>
                      <a:gd name="T63" fmla="*/ 68 h 119"/>
                      <a:gd name="T64" fmla="*/ 0 w 42"/>
                      <a:gd name="T65" fmla="*/ 68 h 119"/>
                      <a:gd name="T66" fmla="*/ 8 w 42"/>
                      <a:gd name="T67" fmla="*/ 68 h 119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42"/>
                      <a:gd name="T103" fmla="*/ 0 h 119"/>
                      <a:gd name="T104" fmla="*/ 42 w 42"/>
                      <a:gd name="T105" fmla="*/ 119 h 119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42" h="119">
                        <a:moveTo>
                          <a:pt x="8" y="68"/>
                        </a:moveTo>
                        <a:lnTo>
                          <a:pt x="0" y="68"/>
                        </a:lnTo>
                        <a:lnTo>
                          <a:pt x="0" y="60"/>
                        </a:lnTo>
                        <a:lnTo>
                          <a:pt x="8" y="60"/>
                        </a:lnTo>
                        <a:lnTo>
                          <a:pt x="0" y="60"/>
                        </a:lnTo>
                        <a:lnTo>
                          <a:pt x="8" y="43"/>
                        </a:lnTo>
                        <a:lnTo>
                          <a:pt x="8" y="34"/>
                        </a:lnTo>
                        <a:lnTo>
                          <a:pt x="17" y="26"/>
                        </a:lnTo>
                        <a:lnTo>
                          <a:pt x="8" y="17"/>
                        </a:lnTo>
                        <a:lnTo>
                          <a:pt x="17" y="9"/>
                        </a:lnTo>
                        <a:lnTo>
                          <a:pt x="17" y="0"/>
                        </a:lnTo>
                        <a:lnTo>
                          <a:pt x="42" y="0"/>
                        </a:lnTo>
                        <a:lnTo>
                          <a:pt x="25" y="43"/>
                        </a:lnTo>
                        <a:lnTo>
                          <a:pt x="33" y="43"/>
                        </a:lnTo>
                        <a:lnTo>
                          <a:pt x="25" y="60"/>
                        </a:lnTo>
                        <a:lnTo>
                          <a:pt x="17" y="60"/>
                        </a:lnTo>
                        <a:lnTo>
                          <a:pt x="17" y="68"/>
                        </a:lnTo>
                        <a:lnTo>
                          <a:pt x="25" y="68"/>
                        </a:lnTo>
                        <a:lnTo>
                          <a:pt x="17" y="77"/>
                        </a:lnTo>
                        <a:lnTo>
                          <a:pt x="17" y="85"/>
                        </a:lnTo>
                        <a:lnTo>
                          <a:pt x="8" y="94"/>
                        </a:lnTo>
                        <a:lnTo>
                          <a:pt x="8" y="119"/>
                        </a:lnTo>
                        <a:lnTo>
                          <a:pt x="0" y="102"/>
                        </a:lnTo>
                        <a:lnTo>
                          <a:pt x="0" y="77"/>
                        </a:lnTo>
                        <a:lnTo>
                          <a:pt x="0" y="68"/>
                        </a:lnTo>
                        <a:lnTo>
                          <a:pt x="8" y="68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36" name="Freeform 130"/>
                  <p:cNvSpPr>
                    <a:spLocks/>
                  </p:cNvSpPr>
                  <p:nvPr/>
                </p:nvSpPr>
                <p:spPr bwMode="auto">
                  <a:xfrm>
                    <a:off x="2952" y="1936"/>
                    <a:ext cx="680" cy="593"/>
                  </a:xfrm>
                  <a:custGeom>
                    <a:avLst/>
                    <a:gdLst>
                      <a:gd name="T0" fmla="*/ 680 w 680"/>
                      <a:gd name="T1" fmla="*/ 483 h 593"/>
                      <a:gd name="T2" fmla="*/ 671 w 680"/>
                      <a:gd name="T3" fmla="*/ 492 h 593"/>
                      <a:gd name="T4" fmla="*/ 663 w 680"/>
                      <a:gd name="T5" fmla="*/ 500 h 593"/>
                      <a:gd name="T6" fmla="*/ 646 w 680"/>
                      <a:gd name="T7" fmla="*/ 526 h 593"/>
                      <a:gd name="T8" fmla="*/ 646 w 680"/>
                      <a:gd name="T9" fmla="*/ 517 h 593"/>
                      <a:gd name="T10" fmla="*/ 637 w 680"/>
                      <a:gd name="T11" fmla="*/ 517 h 593"/>
                      <a:gd name="T12" fmla="*/ 637 w 680"/>
                      <a:gd name="T13" fmla="*/ 543 h 593"/>
                      <a:gd name="T14" fmla="*/ 629 w 680"/>
                      <a:gd name="T15" fmla="*/ 551 h 593"/>
                      <a:gd name="T16" fmla="*/ 637 w 680"/>
                      <a:gd name="T17" fmla="*/ 568 h 593"/>
                      <a:gd name="T18" fmla="*/ 603 w 680"/>
                      <a:gd name="T19" fmla="*/ 585 h 593"/>
                      <a:gd name="T20" fmla="*/ 569 w 680"/>
                      <a:gd name="T21" fmla="*/ 568 h 593"/>
                      <a:gd name="T22" fmla="*/ 586 w 680"/>
                      <a:gd name="T23" fmla="*/ 551 h 593"/>
                      <a:gd name="T24" fmla="*/ 578 w 680"/>
                      <a:gd name="T25" fmla="*/ 534 h 593"/>
                      <a:gd name="T26" fmla="*/ 535 w 680"/>
                      <a:gd name="T27" fmla="*/ 526 h 593"/>
                      <a:gd name="T28" fmla="*/ 374 w 680"/>
                      <a:gd name="T29" fmla="*/ 534 h 593"/>
                      <a:gd name="T30" fmla="*/ 255 w 680"/>
                      <a:gd name="T31" fmla="*/ 543 h 593"/>
                      <a:gd name="T32" fmla="*/ 119 w 680"/>
                      <a:gd name="T33" fmla="*/ 509 h 593"/>
                      <a:gd name="T34" fmla="*/ 119 w 680"/>
                      <a:gd name="T35" fmla="*/ 390 h 593"/>
                      <a:gd name="T36" fmla="*/ 119 w 680"/>
                      <a:gd name="T37" fmla="*/ 238 h 593"/>
                      <a:gd name="T38" fmla="*/ 111 w 680"/>
                      <a:gd name="T39" fmla="*/ 195 h 593"/>
                      <a:gd name="T40" fmla="*/ 85 w 680"/>
                      <a:gd name="T41" fmla="*/ 178 h 593"/>
                      <a:gd name="T42" fmla="*/ 68 w 680"/>
                      <a:gd name="T43" fmla="*/ 161 h 593"/>
                      <a:gd name="T44" fmla="*/ 77 w 680"/>
                      <a:gd name="T45" fmla="*/ 136 h 593"/>
                      <a:gd name="T46" fmla="*/ 85 w 680"/>
                      <a:gd name="T47" fmla="*/ 127 h 593"/>
                      <a:gd name="T48" fmla="*/ 85 w 680"/>
                      <a:gd name="T49" fmla="*/ 119 h 593"/>
                      <a:gd name="T50" fmla="*/ 77 w 680"/>
                      <a:gd name="T51" fmla="*/ 102 h 593"/>
                      <a:gd name="T52" fmla="*/ 60 w 680"/>
                      <a:gd name="T53" fmla="*/ 102 h 593"/>
                      <a:gd name="T54" fmla="*/ 34 w 680"/>
                      <a:gd name="T55" fmla="*/ 85 h 593"/>
                      <a:gd name="T56" fmla="*/ 34 w 680"/>
                      <a:gd name="T57" fmla="*/ 68 h 593"/>
                      <a:gd name="T58" fmla="*/ 9 w 680"/>
                      <a:gd name="T59" fmla="*/ 51 h 593"/>
                      <a:gd name="T60" fmla="*/ 9 w 680"/>
                      <a:gd name="T61" fmla="*/ 26 h 593"/>
                      <a:gd name="T62" fmla="*/ 0 w 680"/>
                      <a:gd name="T63" fmla="*/ 26 h 593"/>
                      <a:gd name="T64" fmla="*/ 111 w 680"/>
                      <a:gd name="T65" fmla="*/ 17 h 593"/>
                      <a:gd name="T66" fmla="*/ 229 w 680"/>
                      <a:gd name="T67" fmla="*/ 9 h 593"/>
                      <a:gd name="T68" fmla="*/ 374 w 680"/>
                      <a:gd name="T69" fmla="*/ 0 h 593"/>
                      <a:gd name="T70" fmla="*/ 399 w 680"/>
                      <a:gd name="T71" fmla="*/ 17 h 593"/>
                      <a:gd name="T72" fmla="*/ 408 w 680"/>
                      <a:gd name="T73" fmla="*/ 26 h 593"/>
                      <a:gd name="T74" fmla="*/ 416 w 680"/>
                      <a:gd name="T75" fmla="*/ 51 h 593"/>
                      <a:gd name="T76" fmla="*/ 425 w 680"/>
                      <a:gd name="T77" fmla="*/ 94 h 593"/>
                      <a:gd name="T78" fmla="*/ 433 w 680"/>
                      <a:gd name="T79" fmla="*/ 119 h 593"/>
                      <a:gd name="T80" fmla="*/ 467 w 680"/>
                      <a:gd name="T81" fmla="*/ 153 h 593"/>
                      <a:gd name="T82" fmla="*/ 501 w 680"/>
                      <a:gd name="T83" fmla="*/ 178 h 593"/>
                      <a:gd name="T84" fmla="*/ 510 w 680"/>
                      <a:gd name="T85" fmla="*/ 221 h 593"/>
                      <a:gd name="T86" fmla="*/ 544 w 680"/>
                      <a:gd name="T87" fmla="*/ 212 h 593"/>
                      <a:gd name="T88" fmla="*/ 561 w 680"/>
                      <a:gd name="T89" fmla="*/ 229 h 593"/>
                      <a:gd name="T90" fmla="*/ 552 w 680"/>
                      <a:gd name="T91" fmla="*/ 263 h 593"/>
                      <a:gd name="T92" fmla="*/ 544 w 680"/>
                      <a:gd name="T93" fmla="*/ 305 h 593"/>
                      <a:gd name="T94" fmla="*/ 569 w 680"/>
                      <a:gd name="T95" fmla="*/ 322 h 593"/>
                      <a:gd name="T96" fmla="*/ 586 w 680"/>
                      <a:gd name="T97" fmla="*/ 348 h 593"/>
                      <a:gd name="T98" fmla="*/ 612 w 680"/>
                      <a:gd name="T99" fmla="*/ 356 h 593"/>
                      <a:gd name="T100" fmla="*/ 629 w 680"/>
                      <a:gd name="T101" fmla="*/ 373 h 593"/>
                      <a:gd name="T102" fmla="*/ 637 w 680"/>
                      <a:gd name="T103" fmla="*/ 415 h 593"/>
                      <a:gd name="T104" fmla="*/ 637 w 680"/>
                      <a:gd name="T105" fmla="*/ 424 h 593"/>
                      <a:gd name="T106" fmla="*/ 663 w 680"/>
                      <a:gd name="T107" fmla="*/ 458 h 593"/>
                      <a:gd name="T108" fmla="*/ 663 w 680"/>
                      <a:gd name="T109" fmla="*/ 441 h 593"/>
                      <a:gd name="T110" fmla="*/ 680 w 680"/>
                      <a:gd name="T111" fmla="*/ 458 h 593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680"/>
                      <a:gd name="T169" fmla="*/ 0 h 593"/>
                      <a:gd name="T170" fmla="*/ 680 w 680"/>
                      <a:gd name="T171" fmla="*/ 593 h 593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680" h="593">
                        <a:moveTo>
                          <a:pt x="680" y="458"/>
                        </a:moveTo>
                        <a:lnTo>
                          <a:pt x="680" y="466"/>
                        </a:lnTo>
                        <a:lnTo>
                          <a:pt x="671" y="475"/>
                        </a:lnTo>
                        <a:lnTo>
                          <a:pt x="680" y="483"/>
                        </a:lnTo>
                        <a:lnTo>
                          <a:pt x="671" y="483"/>
                        </a:lnTo>
                        <a:lnTo>
                          <a:pt x="671" y="492"/>
                        </a:lnTo>
                        <a:lnTo>
                          <a:pt x="671" y="500"/>
                        </a:lnTo>
                        <a:lnTo>
                          <a:pt x="671" y="509"/>
                        </a:lnTo>
                        <a:lnTo>
                          <a:pt x="663" y="509"/>
                        </a:lnTo>
                        <a:lnTo>
                          <a:pt x="663" y="500"/>
                        </a:lnTo>
                        <a:lnTo>
                          <a:pt x="654" y="500"/>
                        </a:lnTo>
                        <a:lnTo>
                          <a:pt x="654" y="517"/>
                        </a:lnTo>
                        <a:lnTo>
                          <a:pt x="646" y="526"/>
                        </a:lnTo>
                        <a:lnTo>
                          <a:pt x="646" y="517"/>
                        </a:lnTo>
                        <a:lnTo>
                          <a:pt x="646" y="509"/>
                        </a:lnTo>
                        <a:lnTo>
                          <a:pt x="637" y="509"/>
                        </a:lnTo>
                        <a:lnTo>
                          <a:pt x="637" y="517"/>
                        </a:lnTo>
                        <a:lnTo>
                          <a:pt x="637" y="526"/>
                        </a:lnTo>
                        <a:lnTo>
                          <a:pt x="646" y="534"/>
                        </a:lnTo>
                        <a:lnTo>
                          <a:pt x="637" y="543"/>
                        </a:lnTo>
                        <a:lnTo>
                          <a:pt x="629" y="543"/>
                        </a:lnTo>
                        <a:lnTo>
                          <a:pt x="637" y="543"/>
                        </a:lnTo>
                        <a:lnTo>
                          <a:pt x="637" y="551"/>
                        </a:lnTo>
                        <a:lnTo>
                          <a:pt x="629" y="551"/>
                        </a:lnTo>
                        <a:lnTo>
                          <a:pt x="629" y="560"/>
                        </a:lnTo>
                        <a:lnTo>
                          <a:pt x="637" y="560"/>
                        </a:lnTo>
                        <a:lnTo>
                          <a:pt x="637" y="568"/>
                        </a:lnTo>
                        <a:lnTo>
                          <a:pt x="629" y="576"/>
                        </a:lnTo>
                        <a:lnTo>
                          <a:pt x="629" y="585"/>
                        </a:lnTo>
                        <a:lnTo>
                          <a:pt x="620" y="585"/>
                        </a:lnTo>
                        <a:lnTo>
                          <a:pt x="603" y="585"/>
                        </a:lnTo>
                        <a:lnTo>
                          <a:pt x="569" y="593"/>
                        </a:lnTo>
                        <a:lnTo>
                          <a:pt x="561" y="593"/>
                        </a:lnTo>
                        <a:lnTo>
                          <a:pt x="561" y="576"/>
                        </a:lnTo>
                        <a:lnTo>
                          <a:pt x="569" y="576"/>
                        </a:lnTo>
                        <a:lnTo>
                          <a:pt x="569" y="568"/>
                        </a:lnTo>
                        <a:lnTo>
                          <a:pt x="578" y="560"/>
                        </a:lnTo>
                        <a:lnTo>
                          <a:pt x="586" y="551"/>
                        </a:lnTo>
                        <a:lnTo>
                          <a:pt x="586" y="543"/>
                        </a:lnTo>
                        <a:lnTo>
                          <a:pt x="586" y="534"/>
                        </a:lnTo>
                        <a:lnTo>
                          <a:pt x="578" y="534"/>
                        </a:lnTo>
                        <a:lnTo>
                          <a:pt x="578" y="526"/>
                        </a:lnTo>
                        <a:lnTo>
                          <a:pt x="569" y="526"/>
                        </a:lnTo>
                        <a:lnTo>
                          <a:pt x="535" y="526"/>
                        </a:lnTo>
                        <a:lnTo>
                          <a:pt x="510" y="526"/>
                        </a:lnTo>
                        <a:lnTo>
                          <a:pt x="476" y="534"/>
                        </a:lnTo>
                        <a:lnTo>
                          <a:pt x="450" y="534"/>
                        </a:lnTo>
                        <a:lnTo>
                          <a:pt x="442" y="534"/>
                        </a:lnTo>
                        <a:lnTo>
                          <a:pt x="416" y="534"/>
                        </a:lnTo>
                        <a:lnTo>
                          <a:pt x="374" y="534"/>
                        </a:lnTo>
                        <a:lnTo>
                          <a:pt x="331" y="534"/>
                        </a:lnTo>
                        <a:lnTo>
                          <a:pt x="306" y="534"/>
                        </a:lnTo>
                        <a:lnTo>
                          <a:pt x="297" y="534"/>
                        </a:lnTo>
                        <a:lnTo>
                          <a:pt x="255" y="543"/>
                        </a:lnTo>
                        <a:lnTo>
                          <a:pt x="221" y="543"/>
                        </a:lnTo>
                        <a:lnTo>
                          <a:pt x="196" y="543"/>
                        </a:lnTo>
                        <a:lnTo>
                          <a:pt x="170" y="543"/>
                        </a:lnTo>
                        <a:lnTo>
                          <a:pt x="119" y="543"/>
                        </a:lnTo>
                        <a:lnTo>
                          <a:pt x="119" y="517"/>
                        </a:lnTo>
                        <a:lnTo>
                          <a:pt x="119" y="509"/>
                        </a:lnTo>
                        <a:lnTo>
                          <a:pt x="119" y="475"/>
                        </a:lnTo>
                        <a:lnTo>
                          <a:pt x="119" y="466"/>
                        </a:lnTo>
                        <a:lnTo>
                          <a:pt x="119" y="432"/>
                        </a:lnTo>
                        <a:lnTo>
                          <a:pt x="119" y="390"/>
                        </a:lnTo>
                        <a:lnTo>
                          <a:pt x="119" y="348"/>
                        </a:lnTo>
                        <a:lnTo>
                          <a:pt x="119" y="339"/>
                        </a:lnTo>
                        <a:lnTo>
                          <a:pt x="119" y="297"/>
                        </a:lnTo>
                        <a:lnTo>
                          <a:pt x="119" y="288"/>
                        </a:lnTo>
                        <a:lnTo>
                          <a:pt x="119" y="255"/>
                        </a:lnTo>
                        <a:lnTo>
                          <a:pt x="119" y="238"/>
                        </a:lnTo>
                        <a:lnTo>
                          <a:pt x="119" y="212"/>
                        </a:lnTo>
                        <a:lnTo>
                          <a:pt x="119" y="204"/>
                        </a:lnTo>
                        <a:lnTo>
                          <a:pt x="111" y="195"/>
                        </a:lnTo>
                        <a:lnTo>
                          <a:pt x="102" y="195"/>
                        </a:lnTo>
                        <a:lnTo>
                          <a:pt x="94" y="195"/>
                        </a:lnTo>
                        <a:lnTo>
                          <a:pt x="94" y="187"/>
                        </a:lnTo>
                        <a:lnTo>
                          <a:pt x="85" y="178"/>
                        </a:lnTo>
                        <a:lnTo>
                          <a:pt x="85" y="170"/>
                        </a:lnTo>
                        <a:lnTo>
                          <a:pt x="77" y="170"/>
                        </a:lnTo>
                        <a:lnTo>
                          <a:pt x="77" y="161"/>
                        </a:lnTo>
                        <a:lnTo>
                          <a:pt x="68" y="161"/>
                        </a:lnTo>
                        <a:lnTo>
                          <a:pt x="68" y="153"/>
                        </a:lnTo>
                        <a:lnTo>
                          <a:pt x="68" y="144"/>
                        </a:lnTo>
                        <a:lnTo>
                          <a:pt x="68" y="136"/>
                        </a:lnTo>
                        <a:lnTo>
                          <a:pt x="77" y="136"/>
                        </a:lnTo>
                        <a:lnTo>
                          <a:pt x="77" y="127"/>
                        </a:lnTo>
                        <a:lnTo>
                          <a:pt x="85" y="127"/>
                        </a:lnTo>
                        <a:lnTo>
                          <a:pt x="85" y="119"/>
                        </a:lnTo>
                        <a:lnTo>
                          <a:pt x="85" y="110"/>
                        </a:lnTo>
                        <a:lnTo>
                          <a:pt x="85" y="102"/>
                        </a:lnTo>
                        <a:lnTo>
                          <a:pt x="77" y="102"/>
                        </a:lnTo>
                        <a:lnTo>
                          <a:pt x="68" y="102"/>
                        </a:lnTo>
                        <a:lnTo>
                          <a:pt x="68" y="110"/>
                        </a:lnTo>
                        <a:lnTo>
                          <a:pt x="60" y="102"/>
                        </a:lnTo>
                        <a:lnTo>
                          <a:pt x="51" y="102"/>
                        </a:lnTo>
                        <a:lnTo>
                          <a:pt x="43" y="94"/>
                        </a:lnTo>
                        <a:lnTo>
                          <a:pt x="43" y="85"/>
                        </a:lnTo>
                        <a:lnTo>
                          <a:pt x="34" y="85"/>
                        </a:lnTo>
                        <a:lnTo>
                          <a:pt x="34" y="77"/>
                        </a:lnTo>
                        <a:lnTo>
                          <a:pt x="34" y="68"/>
                        </a:lnTo>
                        <a:lnTo>
                          <a:pt x="26" y="60"/>
                        </a:lnTo>
                        <a:lnTo>
                          <a:pt x="17" y="51"/>
                        </a:lnTo>
                        <a:lnTo>
                          <a:pt x="9" y="51"/>
                        </a:lnTo>
                        <a:lnTo>
                          <a:pt x="17" y="51"/>
                        </a:lnTo>
                        <a:lnTo>
                          <a:pt x="17" y="43"/>
                        </a:lnTo>
                        <a:lnTo>
                          <a:pt x="9" y="26"/>
                        </a:lnTo>
                        <a:lnTo>
                          <a:pt x="9" y="17"/>
                        </a:lnTo>
                        <a:lnTo>
                          <a:pt x="9" y="26"/>
                        </a:lnTo>
                        <a:lnTo>
                          <a:pt x="0" y="26"/>
                        </a:lnTo>
                        <a:lnTo>
                          <a:pt x="0" y="17"/>
                        </a:lnTo>
                        <a:lnTo>
                          <a:pt x="34" y="17"/>
                        </a:lnTo>
                        <a:lnTo>
                          <a:pt x="51" y="17"/>
                        </a:lnTo>
                        <a:lnTo>
                          <a:pt x="85" y="17"/>
                        </a:lnTo>
                        <a:lnTo>
                          <a:pt x="111" y="17"/>
                        </a:lnTo>
                        <a:lnTo>
                          <a:pt x="128" y="17"/>
                        </a:lnTo>
                        <a:lnTo>
                          <a:pt x="145" y="17"/>
                        </a:lnTo>
                        <a:lnTo>
                          <a:pt x="170" y="17"/>
                        </a:lnTo>
                        <a:lnTo>
                          <a:pt x="196" y="17"/>
                        </a:lnTo>
                        <a:lnTo>
                          <a:pt x="213" y="9"/>
                        </a:lnTo>
                        <a:lnTo>
                          <a:pt x="229" y="9"/>
                        </a:lnTo>
                        <a:lnTo>
                          <a:pt x="255" y="9"/>
                        </a:lnTo>
                        <a:lnTo>
                          <a:pt x="297" y="9"/>
                        </a:lnTo>
                        <a:lnTo>
                          <a:pt x="306" y="9"/>
                        </a:lnTo>
                        <a:lnTo>
                          <a:pt x="331" y="9"/>
                        </a:lnTo>
                        <a:lnTo>
                          <a:pt x="348" y="9"/>
                        </a:lnTo>
                        <a:lnTo>
                          <a:pt x="374" y="0"/>
                        </a:lnTo>
                        <a:lnTo>
                          <a:pt x="391" y="0"/>
                        </a:lnTo>
                        <a:lnTo>
                          <a:pt x="391" y="9"/>
                        </a:lnTo>
                        <a:lnTo>
                          <a:pt x="399" y="9"/>
                        </a:lnTo>
                        <a:lnTo>
                          <a:pt x="399" y="17"/>
                        </a:lnTo>
                        <a:lnTo>
                          <a:pt x="408" y="17"/>
                        </a:lnTo>
                        <a:lnTo>
                          <a:pt x="408" y="26"/>
                        </a:lnTo>
                        <a:lnTo>
                          <a:pt x="416" y="26"/>
                        </a:lnTo>
                        <a:lnTo>
                          <a:pt x="416" y="34"/>
                        </a:lnTo>
                        <a:lnTo>
                          <a:pt x="416" y="43"/>
                        </a:lnTo>
                        <a:lnTo>
                          <a:pt x="416" y="51"/>
                        </a:lnTo>
                        <a:lnTo>
                          <a:pt x="416" y="60"/>
                        </a:lnTo>
                        <a:lnTo>
                          <a:pt x="416" y="68"/>
                        </a:lnTo>
                        <a:lnTo>
                          <a:pt x="416" y="77"/>
                        </a:lnTo>
                        <a:lnTo>
                          <a:pt x="425" y="85"/>
                        </a:lnTo>
                        <a:lnTo>
                          <a:pt x="425" y="94"/>
                        </a:lnTo>
                        <a:lnTo>
                          <a:pt x="425" y="102"/>
                        </a:lnTo>
                        <a:lnTo>
                          <a:pt x="433" y="102"/>
                        </a:lnTo>
                        <a:lnTo>
                          <a:pt x="433" y="110"/>
                        </a:lnTo>
                        <a:lnTo>
                          <a:pt x="433" y="119"/>
                        </a:lnTo>
                        <a:lnTo>
                          <a:pt x="450" y="127"/>
                        </a:lnTo>
                        <a:lnTo>
                          <a:pt x="450" y="136"/>
                        </a:lnTo>
                        <a:lnTo>
                          <a:pt x="459" y="136"/>
                        </a:lnTo>
                        <a:lnTo>
                          <a:pt x="459" y="144"/>
                        </a:lnTo>
                        <a:lnTo>
                          <a:pt x="467" y="153"/>
                        </a:lnTo>
                        <a:lnTo>
                          <a:pt x="476" y="153"/>
                        </a:lnTo>
                        <a:lnTo>
                          <a:pt x="484" y="161"/>
                        </a:lnTo>
                        <a:lnTo>
                          <a:pt x="493" y="170"/>
                        </a:lnTo>
                        <a:lnTo>
                          <a:pt x="501" y="178"/>
                        </a:lnTo>
                        <a:lnTo>
                          <a:pt x="501" y="187"/>
                        </a:lnTo>
                        <a:lnTo>
                          <a:pt x="501" y="195"/>
                        </a:lnTo>
                        <a:lnTo>
                          <a:pt x="501" y="204"/>
                        </a:lnTo>
                        <a:lnTo>
                          <a:pt x="510" y="212"/>
                        </a:lnTo>
                        <a:lnTo>
                          <a:pt x="510" y="221"/>
                        </a:lnTo>
                        <a:lnTo>
                          <a:pt x="518" y="221"/>
                        </a:lnTo>
                        <a:lnTo>
                          <a:pt x="527" y="212"/>
                        </a:lnTo>
                        <a:lnTo>
                          <a:pt x="544" y="212"/>
                        </a:lnTo>
                        <a:lnTo>
                          <a:pt x="561" y="221"/>
                        </a:lnTo>
                        <a:lnTo>
                          <a:pt x="561" y="229"/>
                        </a:lnTo>
                        <a:lnTo>
                          <a:pt x="552" y="238"/>
                        </a:lnTo>
                        <a:lnTo>
                          <a:pt x="552" y="246"/>
                        </a:lnTo>
                        <a:lnTo>
                          <a:pt x="552" y="255"/>
                        </a:lnTo>
                        <a:lnTo>
                          <a:pt x="552" y="263"/>
                        </a:lnTo>
                        <a:lnTo>
                          <a:pt x="544" y="280"/>
                        </a:lnTo>
                        <a:lnTo>
                          <a:pt x="544" y="288"/>
                        </a:lnTo>
                        <a:lnTo>
                          <a:pt x="544" y="305"/>
                        </a:lnTo>
                        <a:lnTo>
                          <a:pt x="552" y="314"/>
                        </a:lnTo>
                        <a:lnTo>
                          <a:pt x="561" y="322"/>
                        </a:lnTo>
                        <a:lnTo>
                          <a:pt x="569" y="322"/>
                        </a:lnTo>
                        <a:lnTo>
                          <a:pt x="578" y="331"/>
                        </a:lnTo>
                        <a:lnTo>
                          <a:pt x="586" y="331"/>
                        </a:lnTo>
                        <a:lnTo>
                          <a:pt x="586" y="339"/>
                        </a:lnTo>
                        <a:lnTo>
                          <a:pt x="586" y="348"/>
                        </a:lnTo>
                        <a:lnTo>
                          <a:pt x="595" y="339"/>
                        </a:lnTo>
                        <a:lnTo>
                          <a:pt x="612" y="348"/>
                        </a:lnTo>
                        <a:lnTo>
                          <a:pt x="612" y="356"/>
                        </a:lnTo>
                        <a:lnTo>
                          <a:pt x="612" y="365"/>
                        </a:lnTo>
                        <a:lnTo>
                          <a:pt x="620" y="365"/>
                        </a:lnTo>
                        <a:lnTo>
                          <a:pt x="629" y="365"/>
                        </a:lnTo>
                        <a:lnTo>
                          <a:pt x="629" y="373"/>
                        </a:lnTo>
                        <a:lnTo>
                          <a:pt x="629" y="382"/>
                        </a:lnTo>
                        <a:lnTo>
                          <a:pt x="637" y="390"/>
                        </a:lnTo>
                        <a:lnTo>
                          <a:pt x="637" y="399"/>
                        </a:lnTo>
                        <a:lnTo>
                          <a:pt x="646" y="399"/>
                        </a:lnTo>
                        <a:lnTo>
                          <a:pt x="646" y="407"/>
                        </a:lnTo>
                        <a:lnTo>
                          <a:pt x="637" y="415"/>
                        </a:lnTo>
                        <a:lnTo>
                          <a:pt x="637" y="424"/>
                        </a:lnTo>
                        <a:lnTo>
                          <a:pt x="646" y="432"/>
                        </a:lnTo>
                        <a:lnTo>
                          <a:pt x="646" y="441"/>
                        </a:lnTo>
                        <a:lnTo>
                          <a:pt x="646" y="449"/>
                        </a:lnTo>
                        <a:lnTo>
                          <a:pt x="654" y="449"/>
                        </a:lnTo>
                        <a:lnTo>
                          <a:pt x="663" y="458"/>
                        </a:lnTo>
                        <a:lnTo>
                          <a:pt x="663" y="449"/>
                        </a:lnTo>
                        <a:lnTo>
                          <a:pt x="654" y="449"/>
                        </a:lnTo>
                        <a:lnTo>
                          <a:pt x="654" y="441"/>
                        </a:lnTo>
                        <a:lnTo>
                          <a:pt x="663" y="441"/>
                        </a:lnTo>
                        <a:lnTo>
                          <a:pt x="663" y="449"/>
                        </a:lnTo>
                        <a:lnTo>
                          <a:pt x="671" y="449"/>
                        </a:lnTo>
                        <a:lnTo>
                          <a:pt x="671" y="458"/>
                        </a:lnTo>
                        <a:lnTo>
                          <a:pt x="680" y="458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37" name="Freeform 131"/>
                  <p:cNvSpPr>
                    <a:spLocks/>
                  </p:cNvSpPr>
                  <p:nvPr/>
                </p:nvSpPr>
                <p:spPr bwMode="auto">
                  <a:xfrm>
                    <a:off x="914" y="2241"/>
                    <a:ext cx="696" cy="805"/>
                  </a:xfrm>
                  <a:custGeom>
                    <a:avLst/>
                    <a:gdLst>
                      <a:gd name="T0" fmla="*/ 34 w 696"/>
                      <a:gd name="T1" fmla="*/ 492 h 805"/>
                      <a:gd name="T2" fmla="*/ 34 w 696"/>
                      <a:gd name="T3" fmla="*/ 492 h 805"/>
                      <a:gd name="T4" fmla="*/ 34 w 696"/>
                      <a:gd name="T5" fmla="*/ 475 h 805"/>
                      <a:gd name="T6" fmla="*/ 34 w 696"/>
                      <a:gd name="T7" fmla="*/ 458 h 805"/>
                      <a:gd name="T8" fmla="*/ 34 w 696"/>
                      <a:gd name="T9" fmla="*/ 441 h 805"/>
                      <a:gd name="T10" fmla="*/ 51 w 696"/>
                      <a:gd name="T11" fmla="*/ 432 h 805"/>
                      <a:gd name="T12" fmla="*/ 59 w 696"/>
                      <a:gd name="T13" fmla="*/ 424 h 805"/>
                      <a:gd name="T14" fmla="*/ 59 w 696"/>
                      <a:gd name="T15" fmla="*/ 416 h 805"/>
                      <a:gd name="T16" fmla="*/ 68 w 696"/>
                      <a:gd name="T17" fmla="*/ 399 h 805"/>
                      <a:gd name="T18" fmla="*/ 68 w 696"/>
                      <a:gd name="T19" fmla="*/ 390 h 805"/>
                      <a:gd name="T20" fmla="*/ 68 w 696"/>
                      <a:gd name="T21" fmla="*/ 373 h 805"/>
                      <a:gd name="T22" fmla="*/ 85 w 696"/>
                      <a:gd name="T23" fmla="*/ 365 h 805"/>
                      <a:gd name="T24" fmla="*/ 102 w 696"/>
                      <a:gd name="T25" fmla="*/ 356 h 805"/>
                      <a:gd name="T26" fmla="*/ 119 w 696"/>
                      <a:gd name="T27" fmla="*/ 339 h 805"/>
                      <a:gd name="T28" fmla="*/ 119 w 696"/>
                      <a:gd name="T29" fmla="*/ 331 h 805"/>
                      <a:gd name="T30" fmla="*/ 102 w 696"/>
                      <a:gd name="T31" fmla="*/ 322 h 805"/>
                      <a:gd name="T32" fmla="*/ 93 w 696"/>
                      <a:gd name="T33" fmla="*/ 314 h 805"/>
                      <a:gd name="T34" fmla="*/ 93 w 696"/>
                      <a:gd name="T35" fmla="*/ 297 h 805"/>
                      <a:gd name="T36" fmla="*/ 93 w 696"/>
                      <a:gd name="T37" fmla="*/ 280 h 805"/>
                      <a:gd name="T38" fmla="*/ 85 w 696"/>
                      <a:gd name="T39" fmla="*/ 263 h 805"/>
                      <a:gd name="T40" fmla="*/ 85 w 696"/>
                      <a:gd name="T41" fmla="*/ 246 h 805"/>
                      <a:gd name="T42" fmla="*/ 85 w 696"/>
                      <a:gd name="T43" fmla="*/ 238 h 805"/>
                      <a:gd name="T44" fmla="*/ 85 w 696"/>
                      <a:gd name="T45" fmla="*/ 221 h 805"/>
                      <a:gd name="T46" fmla="*/ 93 w 696"/>
                      <a:gd name="T47" fmla="*/ 221 h 805"/>
                      <a:gd name="T48" fmla="*/ 102 w 696"/>
                      <a:gd name="T49" fmla="*/ 195 h 805"/>
                      <a:gd name="T50" fmla="*/ 93 w 696"/>
                      <a:gd name="T51" fmla="*/ 170 h 805"/>
                      <a:gd name="T52" fmla="*/ 102 w 696"/>
                      <a:gd name="T53" fmla="*/ 161 h 805"/>
                      <a:gd name="T54" fmla="*/ 93 w 696"/>
                      <a:gd name="T55" fmla="*/ 144 h 805"/>
                      <a:gd name="T56" fmla="*/ 102 w 696"/>
                      <a:gd name="T57" fmla="*/ 127 h 805"/>
                      <a:gd name="T58" fmla="*/ 102 w 696"/>
                      <a:gd name="T59" fmla="*/ 110 h 805"/>
                      <a:gd name="T60" fmla="*/ 102 w 696"/>
                      <a:gd name="T61" fmla="*/ 102 h 805"/>
                      <a:gd name="T62" fmla="*/ 119 w 696"/>
                      <a:gd name="T63" fmla="*/ 94 h 805"/>
                      <a:gd name="T64" fmla="*/ 136 w 696"/>
                      <a:gd name="T65" fmla="*/ 102 h 805"/>
                      <a:gd name="T66" fmla="*/ 144 w 696"/>
                      <a:gd name="T67" fmla="*/ 110 h 805"/>
                      <a:gd name="T68" fmla="*/ 153 w 696"/>
                      <a:gd name="T69" fmla="*/ 119 h 805"/>
                      <a:gd name="T70" fmla="*/ 170 w 696"/>
                      <a:gd name="T71" fmla="*/ 110 h 805"/>
                      <a:gd name="T72" fmla="*/ 187 w 696"/>
                      <a:gd name="T73" fmla="*/ 17 h 805"/>
                      <a:gd name="T74" fmla="*/ 340 w 696"/>
                      <a:gd name="T75" fmla="*/ 26 h 805"/>
                      <a:gd name="T76" fmla="*/ 526 w 696"/>
                      <a:gd name="T77" fmla="*/ 60 h 805"/>
                      <a:gd name="T78" fmla="*/ 603 w 696"/>
                      <a:gd name="T79" fmla="*/ 68 h 805"/>
                      <a:gd name="T80" fmla="*/ 662 w 696"/>
                      <a:gd name="T81" fmla="*/ 339 h 805"/>
                      <a:gd name="T82" fmla="*/ 628 w 696"/>
                      <a:gd name="T83" fmla="*/ 568 h 805"/>
                      <a:gd name="T84" fmla="*/ 594 w 696"/>
                      <a:gd name="T85" fmla="*/ 805 h 805"/>
                      <a:gd name="T86" fmla="*/ 348 w 696"/>
                      <a:gd name="T87" fmla="*/ 754 h 805"/>
                      <a:gd name="T88" fmla="*/ 8 w 696"/>
                      <a:gd name="T89" fmla="*/ 543 h 805"/>
                      <a:gd name="T90" fmla="*/ 17 w 696"/>
                      <a:gd name="T91" fmla="*/ 526 h 805"/>
                      <a:gd name="T92" fmla="*/ 34 w 696"/>
                      <a:gd name="T93" fmla="*/ 526 h 805"/>
                      <a:gd name="T94" fmla="*/ 34 w 696"/>
                      <a:gd name="T95" fmla="*/ 526 h 805"/>
                      <a:gd name="T96" fmla="*/ 42 w 696"/>
                      <a:gd name="T97" fmla="*/ 526 h 805"/>
                      <a:gd name="T98" fmla="*/ 51 w 696"/>
                      <a:gd name="T99" fmla="*/ 517 h 805"/>
                      <a:gd name="T100" fmla="*/ 42 w 696"/>
                      <a:gd name="T101" fmla="*/ 492 h 805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696"/>
                      <a:gd name="T154" fmla="*/ 0 h 805"/>
                      <a:gd name="T155" fmla="*/ 696 w 696"/>
                      <a:gd name="T156" fmla="*/ 805 h 805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696" h="805">
                        <a:moveTo>
                          <a:pt x="42" y="492"/>
                        </a:moveTo>
                        <a:lnTo>
                          <a:pt x="42" y="492"/>
                        </a:lnTo>
                        <a:lnTo>
                          <a:pt x="34" y="492"/>
                        </a:lnTo>
                        <a:lnTo>
                          <a:pt x="34" y="483"/>
                        </a:lnTo>
                        <a:lnTo>
                          <a:pt x="34" y="492"/>
                        </a:lnTo>
                        <a:lnTo>
                          <a:pt x="25" y="483"/>
                        </a:lnTo>
                        <a:lnTo>
                          <a:pt x="25" y="475"/>
                        </a:lnTo>
                        <a:lnTo>
                          <a:pt x="34" y="475"/>
                        </a:lnTo>
                        <a:lnTo>
                          <a:pt x="34" y="466"/>
                        </a:lnTo>
                        <a:lnTo>
                          <a:pt x="34" y="458"/>
                        </a:lnTo>
                        <a:lnTo>
                          <a:pt x="34" y="449"/>
                        </a:lnTo>
                        <a:lnTo>
                          <a:pt x="34" y="441"/>
                        </a:lnTo>
                        <a:lnTo>
                          <a:pt x="42" y="441"/>
                        </a:lnTo>
                        <a:lnTo>
                          <a:pt x="51" y="432"/>
                        </a:lnTo>
                        <a:lnTo>
                          <a:pt x="59" y="424"/>
                        </a:lnTo>
                        <a:lnTo>
                          <a:pt x="59" y="416"/>
                        </a:lnTo>
                        <a:lnTo>
                          <a:pt x="59" y="407"/>
                        </a:lnTo>
                        <a:lnTo>
                          <a:pt x="68" y="407"/>
                        </a:lnTo>
                        <a:lnTo>
                          <a:pt x="68" y="399"/>
                        </a:lnTo>
                        <a:lnTo>
                          <a:pt x="68" y="390"/>
                        </a:lnTo>
                        <a:lnTo>
                          <a:pt x="68" y="382"/>
                        </a:lnTo>
                        <a:lnTo>
                          <a:pt x="68" y="373"/>
                        </a:lnTo>
                        <a:lnTo>
                          <a:pt x="85" y="365"/>
                        </a:lnTo>
                        <a:lnTo>
                          <a:pt x="85" y="356"/>
                        </a:lnTo>
                        <a:lnTo>
                          <a:pt x="93" y="356"/>
                        </a:lnTo>
                        <a:lnTo>
                          <a:pt x="102" y="356"/>
                        </a:lnTo>
                        <a:lnTo>
                          <a:pt x="102" y="348"/>
                        </a:lnTo>
                        <a:lnTo>
                          <a:pt x="119" y="339"/>
                        </a:lnTo>
                        <a:lnTo>
                          <a:pt x="119" y="331"/>
                        </a:lnTo>
                        <a:lnTo>
                          <a:pt x="110" y="322"/>
                        </a:lnTo>
                        <a:lnTo>
                          <a:pt x="102" y="322"/>
                        </a:lnTo>
                        <a:lnTo>
                          <a:pt x="102" y="314"/>
                        </a:lnTo>
                        <a:lnTo>
                          <a:pt x="93" y="314"/>
                        </a:lnTo>
                        <a:lnTo>
                          <a:pt x="102" y="305"/>
                        </a:lnTo>
                        <a:lnTo>
                          <a:pt x="93" y="297"/>
                        </a:lnTo>
                        <a:lnTo>
                          <a:pt x="93" y="280"/>
                        </a:lnTo>
                        <a:lnTo>
                          <a:pt x="85" y="271"/>
                        </a:lnTo>
                        <a:lnTo>
                          <a:pt x="85" y="263"/>
                        </a:lnTo>
                        <a:lnTo>
                          <a:pt x="85" y="255"/>
                        </a:lnTo>
                        <a:lnTo>
                          <a:pt x="85" y="246"/>
                        </a:lnTo>
                        <a:lnTo>
                          <a:pt x="85" y="238"/>
                        </a:lnTo>
                        <a:lnTo>
                          <a:pt x="93" y="229"/>
                        </a:lnTo>
                        <a:lnTo>
                          <a:pt x="85" y="229"/>
                        </a:lnTo>
                        <a:lnTo>
                          <a:pt x="85" y="221"/>
                        </a:lnTo>
                        <a:lnTo>
                          <a:pt x="93" y="229"/>
                        </a:lnTo>
                        <a:lnTo>
                          <a:pt x="93" y="221"/>
                        </a:lnTo>
                        <a:lnTo>
                          <a:pt x="93" y="212"/>
                        </a:lnTo>
                        <a:lnTo>
                          <a:pt x="93" y="204"/>
                        </a:lnTo>
                        <a:lnTo>
                          <a:pt x="102" y="195"/>
                        </a:lnTo>
                        <a:lnTo>
                          <a:pt x="93" y="187"/>
                        </a:lnTo>
                        <a:lnTo>
                          <a:pt x="93" y="178"/>
                        </a:lnTo>
                        <a:lnTo>
                          <a:pt x="93" y="170"/>
                        </a:lnTo>
                        <a:lnTo>
                          <a:pt x="102" y="161"/>
                        </a:lnTo>
                        <a:lnTo>
                          <a:pt x="93" y="161"/>
                        </a:lnTo>
                        <a:lnTo>
                          <a:pt x="102" y="153"/>
                        </a:lnTo>
                        <a:lnTo>
                          <a:pt x="93" y="144"/>
                        </a:lnTo>
                        <a:lnTo>
                          <a:pt x="102" y="144"/>
                        </a:lnTo>
                        <a:lnTo>
                          <a:pt x="102" y="136"/>
                        </a:lnTo>
                        <a:lnTo>
                          <a:pt x="102" y="127"/>
                        </a:lnTo>
                        <a:lnTo>
                          <a:pt x="102" y="110"/>
                        </a:lnTo>
                        <a:lnTo>
                          <a:pt x="102" y="102"/>
                        </a:lnTo>
                        <a:lnTo>
                          <a:pt x="110" y="94"/>
                        </a:lnTo>
                        <a:lnTo>
                          <a:pt x="119" y="94"/>
                        </a:lnTo>
                        <a:lnTo>
                          <a:pt x="127" y="94"/>
                        </a:lnTo>
                        <a:lnTo>
                          <a:pt x="127" y="102"/>
                        </a:lnTo>
                        <a:lnTo>
                          <a:pt x="136" y="102"/>
                        </a:lnTo>
                        <a:lnTo>
                          <a:pt x="144" y="102"/>
                        </a:lnTo>
                        <a:lnTo>
                          <a:pt x="144" y="110"/>
                        </a:lnTo>
                        <a:lnTo>
                          <a:pt x="153" y="119"/>
                        </a:lnTo>
                        <a:lnTo>
                          <a:pt x="161" y="119"/>
                        </a:lnTo>
                        <a:lnTo>
                          <a:pt x="170" y="110"/>
                        </a:lnTo>
                        <a:lnTo>
                          <a:pt x="170" y="102"/>
                        </a:lnTo>
                        <a:lnTo>
                          <a:pt x="178" y="102"/>
                        </a:lnTo>
                        <a:lnTo>
                          <a:pt x="187" y="17"/>
                        </a:lnTo>
                        <a:lnTo>
                          <a:pt x="195" y="0"/>
                        </a:lnTo>
                        <a:lnTo>
                          <a:pt x="306" y="17"/>
                        </a:lnTo>
                        <a:lnTo>
                          <a:pt x="340" y="26"/>
                        </a:lnTo>
                        <a:lnTo>
                          <a:pt x="374" y="34"/>
                        </a:lnTo>
                        <a:lnTo>
                          <a:pt x="459" y="51"/>
                        </a:lnTo>
                        <a:lnTo>
                          <a:pt x="526" y="60"/>
                        </a:lnTo>
                        <a:lnTo>
                          <a:pt x="552" y="60"/>
                        </a:lnTo>
                        <a:lnTo>
                          <a:pt x="603" y="68"/>
                        </a:lnTo>
                        <a:lnTo>
                          <a:pt x="696" y="85"/>
                        </a:lnTo>
                        <a:lnTo>
                          <a:pt x="679" y="212"/>
                        </a:lnTo>
                        <a:lnTo>
                          <a:pt x="662" y="339"/>
                        </a:lnTo>
                        <a:lnTo>
                          <a:pt x="654" y="390"/>
                        </a:lnTo>
                        <a:lnTo>
                          <a:pt x="637" y="492"/>
                        </a:lnTo>
                        <a:lnTo>
                          <a:pt x="628" y="568"/>
                        </a:lnTo>
                        <a:lnTo>
                          <a:pt x="620" y="619"/>
                        </a:lnTo>
                        <a:lnTo>
                          <a:pt x="611" y="661"/>
                        </a:lnTo>
                        <a:lnTo>
                          <a:pt x="594" y="805"/>
                        </a:lnTo>
                        <a:lnTo>
                          <a:pt x="442" y="780"/>
                        </a:lnTo>
                        <a:lnTo>
                          <a:pt x="374" y="771"/>
                        </a:lnTo>
                        <a:lnTo>
                          <a:pt x="348" y="754"/>
                        </a:lnTo>
                        <a:lnTo>
                          <a:pt x="153" y="644"/>
                        </a:lnTo>
                        <a:lnTo>
                          <a:pt x="0" y="560"/>
                        </a:lnTo>
                        <a:lnTo>
                          <a:pt x="8" y="543"/>
                        </a:lnTo>
                        <a:lnTo>
                          <a:pt x="17" y="526"/>
                        </a:lnTo>
                        <a:lnTo>
                          <a:pt x="34" y="534"/>
                        </a:lnTo>
                        <a:lnTo>
                          <a:pt x="34" y="526"/>
                        </a:lnTo>
                        <a:lnTo>
                          <a:pt x="42" y="526"/>
                        </a:lnTo>
                        <a:lnTo>
                          <a:pt x="42" y="517"/>
                        </a:lnTo>
                        <a:lnTo>
                          <a:pt x="51" y="517"/>
                        </a:lnTo>
                        <a:lnTo>
                          <a:pt x="51" y="509"/>
                        </a:lnTo>
                        <a:lnTo>
                          <a:pt x="51" y="500"/>
                        </a:lnTo>
                        <a:lnTo>
                          <a:pt x="42" y="492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38" name="Freeform 132"/>
                  <p:cNvSpPr>
                    <a:spLocks/>
                  </p:cNvSpPr>
                  <p:nvPr/>
                </p:nvSpPr>
                <p:spPr bwMode="auto">
                  <a:xfrm>
                    <a:off x="2213" y="2385"/>
                    <a:ext cx="884" cy="466"/>
                  </a:xfrm>
                  <a:custGeom>
                    <a:avLst/>
                    <a:gdLst>
                      <a:gd name="T0" fmla="*/ 875 w 884"/>
                      <a:gd name="T1" fmla="*/ 424 h 466"/>
                      <a:gd name="T2" fmla="*/ 875 w 884"/>
                      <a:gd name="T3" fmla="*/ 458 h 466"/>
                      <a:gd name="T4" fmla="*/ 875 w 884"/>
                      <a:gd name="T5" fmla="*/ 458 h 466"/>
                      <a:gd name="T6" fmla="*/ 867 w 884"/>
                      <a:gd name="T7" fmla="*/ 458 h 466"/>
                      <a:gd name="T8" fmla="*/ 858 w 884"/>
                      <a:gd name="T9" fmla="*/ 458 h 466"/>
                      <a:gd name="T10" fmla="*/ 858 w 884"/>
                      <a:gd name="T11" fmla="*/ 458 h 466"/>
                      <a:gd name="T12" fmla="*/ 850 w 884"/>
                      <a:gd name="T13" fmla="*/ 449 h 466"/>
                      <a:gd name="T14" fmla="*/ 850 w 884"/>
                      <a:gd name="T15" fmla="*/ 449 h 466"/>
                      <a:gd name="T16" fmla="*/ 833 w 884"/>
                      <a:gd name="T17" fmla="*/ 449 h 466"/>
                      <a:gd name="T18" fmla="*/ 833 w 884"/>
                      <a:gd name="T19" fmla="*/ 441 h 466"/>
                      <a:gd name="T20" fmla="*/ 816 w 884"/>
                      <a:gd name="T21" fmla="*/ 433 h 466"/>
                      <a:gd name="T22" fmla="*/ 816 w 884"/>
                      <a:gd name="T23" fmla="*/ 433 h 466"/>
                      <a:gd name="T24" fmla="*/ 807 w 884"/>
                      <a:gd name="T25" fmla="*/ 424 h 466"/>
                      <a:gd name="T26" fmla="*/ 799 w 884"/>
                      <a:gd name="T27" fmla="*/ 433 h 466"/>
                      <a:gd name="T28" fmla="*/ 790 w 884"/>
                      <a:gd name="T29" fmla="*/ 433 h 466"/>
                      <a:gd name="T30" fmla="*/ 765 w 884"/>
                      <a:gd name="T31" fmla="*/ 433 h 466"/>
                      <a:gd name="T32" fmla="*/ 765 w 884"/>
                      <a:gd name="T33" fmla="*/ 424 h 466"/>
                      <a:gd name="T34" fmla="*/ 748 w 884"/>
                      <a:gd name="T35" fmla="*/ 433 h 466"/>
                      <a:gd name="T36" fmla="*/ 739 w 884"/>
                      <a:gd name="T37" fmla="*/ 433 h 466"/>
                      <a:gd name="T38" fmla="*/ 722 w 884"/>
                      <a:gd name="T39" fmla="*/ 433 h 466"/>
                      <a:gd name="T40" fmla="*/ 714 w 884"/>
                      <a:gd name="T41" fmla="*/ 441 h 466"/>
                      <a:gd name="T42" fmla="*/ 697 w 884"/>
                      <a:gd name="T43" fmla="*/ 441 h 466"/>
                      <a:gd name="T44" fmla="*/ 705 w 884"/>
                      <a:gd name="T45" fmla="*/ 441 h 466"/>
                      <a:gd name="T46" fmla="*/ 688 w 884"/>
                      <a:gd name="T47" fmla="*/ 449 h 466"/>
                      <a:gd name="T48" fmla="*/ 680 w 884"/>
                      <a:gd name="T49" fmla="*/ 449 h 466"/>
                      <a:gd name="T50" fmla="*/ 663 w 884"/>
                      <a:gd name="T51" fmla="*/ 441 h 466"/>
                      <a:gd name="T52" fmla="*/ 646 w 884"/>
                      <a:gd name="T53" fmla="*/ 433 h 466"/>
                      <a:gd name="T54" fmla="*/ 629 w 884"/>
                      <a:gd name="T55" fmla="*/ 433 h 466"/>
                      <a:gd name="T56" fmla="*/ 620 w 884"/>
                      <a:gd name="T57" fmla="*/ 424 h 466"/>
                      <a:gd name="T58" fmla="*/ 612 w 884"/>
                      <a:gd name="T59" fmla="*/ 433 h 466"/>
                      <a:gd name="T60" fmla="*/ 603 w 884"/>
                      <a:gd name="T61" fmla="*/ 441 h 466"/>
                      <a:gd name="T62" fmla="*/ 603 w 884"/>
                      <a:gd name="T63" fmla="*/ 449 h 466"/>
                      <a:gd name="T64" fmla="*/ 595 w 884"/>
                      <a:gd name="T65" fmla="*/ 433 h 466"/>
                      <a:gd name="T66" fmla="*/ 586 w 884"/>
                      <a:gd name="T67" fmla="*/ 433 h 466"/>
                      <a:gd name="T68" fmla="*/ 578 w 884"/>
                      <a:gd name="T69" fmla="*/ 433 h 466"/>
                      <a:gd name="T70" fmla="*/ 561 w 884"/>
                      <a:gd name="T71" fmla="*/ 433 h 466"/>
                      <a:gd name="T72" fmla="*/ 552 w 884"/>
                      <a:gd name="T73" fmla="*/ 424 h 466"/>
                      <a:gd name="T74" fmla="*/ 535 w 884"/>
                      <a:gd name="T75" fmla="*/ 424 h 466"/>
                      <a:gd name="T76" fmla="*/ 510 w 884"/>
                      <a:gd name="T77" fmla="*/ 433 h 466"/>
                      <a:gd name="T78" fmla="*/ 510 w 884"/>
                      <a:gd name="T79" fmla="*/ 424 h 466"/>
                      <a:gd name="T80" fmla="*/ 501 w 884"/>
                      <a:gd name="T81" fmla="*/ 416 h 466"/>
                      <a:gd name="T82" fmla="*/ 493 w 884"/>
                      <a:gd name="T83" fmla="*/ 399 h 466"/>
                      <a:gd name="T84" fmla="*/ 467 w 884"/>
                      <a:gd name="T85" fmla="*/ 399 h 466"/>
                      <a:gd name="T86" fmla="*/ 450 w 884"/>
                      <a:gd name="T87" fmla="*/ 399 h 466"/>
                      <a:gd name="T88" fmla="*/ 433 w 884"/>
                      <a:gd name="T89" fmla="*/ 390 h 466"/>
                      <a:gd name="T90" fmla="*/ 408 w 884"/>
                      <a:gd name="T91" fmla="*/ 390 h 466"/>
                      <a:gd name="T92" fmla="*/ 382 w 884"/>
                      <a:gd name="T93" fmla="*/ 382 h 466"/>
                      <a:gd name="T94" fmla="*/ 374 w 884"/>
                      <a:gd name="T95" fmla="*/ 365 h 466"/>
                      <a:gd name="T96" fmla="*/ 366 w 884"/>
                      <a:gd name="T97" fmla="*/ 356 h 466"/>
                      <a:gd name="T98" fmla="*/ 349 w 884"/>
                      <a:gd name="T99" fmla="*/ 356 h 466"/>
                      <a:gd name="T100" fmla="*/ 323 w 884"/>
                      <a:gd name="T101" fmla="*/ 348 h 466"/>
                      <a:gd name="T102" fmla="*/ 306 w 884"/>
                      <a:gd name="T103" fmla="*/ 331 h 466"/>
                      <a:gd name="T104" fmla="*/ 306 w 884"/>
                      <a:gd name="T105" fmla="*/ 255 h 466"/>
                      <a:gd name="T106" fmla="*/ 306 w 884"/>
                      <a:gd name="T107" fmla="*/ 85 h 466"/>
                      <a:gd name="T108" fmla="*/ 145 w 884"/>
                      <a:gd name="T109" fmla="*/ 77 h 466"/>
                      <a:gd name="T110" fmla="*/ 102 w 884"/>
                      <a:gd name="T111" fmla="*/ 9 h 466"/>
                      <a:gd name="T112" fmla="*/ 247 w 884"/>
                      <a:gd name="T113" fmla="*/ 17 h 466"/>
                      <a:gd name="T114" fmla="*/ 416 w 884"/>
                      <a:gd name="T115" fmla="*/ 26 h 466"/>
                      <a:gd name="T116" fmla="*/ 569 w 884"/>
                      <a:gd name="T117" fmla="*/ 26 h 466"/>
                      <a:gd name="T118" fmla="*/ 722 w 884"/>
                      <a:gd name="T119" fmla="*/ 26 h 466"/>
                      <a:gd name="T120" fmla="*/ 816 w 884"/>
                      <a:gd name="T121" fmla="*/ 26 h 466"/>
                      <a:gd name="T122" fmla="*/ 858 w 884"/>
                      <a:gd name="T123" fmla="*/ 94 h 466"/>
                      <a:gd name="T124" fmla="*/ 884 w 884"/>
                      <a:gd name="T125" fmla="*/ 238 h 46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  <a:gd name="T189" fmla="*/ 0 w 884"/>
                      <a:gd name="T190" fmla="*/ 0 h 466"/>
                      <a:gd name="T191" fmla="*/ 884 w 884"/>
                      <a:gd name="T192" fmla="*/ 466 h 466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T189" t="T190" r="T191" b="T192"/>
                    <a:pathLst>
                      <a:path w="884" h="466">
                        <a:moveTo>
                          <a:pt x="884" y="297"/>
                        </a:moveTo>
                        <a:lnTo>
                          <a:pt x="884" y="322"/>
                        </a:lnTo>
                        <a:lnTo>
                          <a:pt x="884" y="348"/>
                        </a:lnTo>
                        <a:lnTo>
                          <a:pt x="875" y="390"/>
                        </a:lnTo>
                        <a:lnTo>
                          <a:pt x="875" y="424"/>
                        </a:lnTo>
                        <a:lnTo>
                          <a:pt x="875" y="466"/>
                        </a:lnTo>
                        <a:lnTo>
                          <a:pt x="875" y="458"/>
                        </a:lnTo>
                        <a:lnTo>
                          <a:pt x="867" y="466"/>
                        </a:lnTo>
                        <a:lnTo>
                          <a:pt x="867" y="458"/>
                        </a:lnTo>
                        <a:lnTo>
                          <a:pt x="875" y="458"/>
                        </a:lnTo>
                        <a:lnTo>
                          <a:pt x="867" y="458"/>
                        </a:lnTo>
                        <a:lnTo>
                          <a:pt x="858" y="458"/>
                        </a:lnTo>
                        <a:lnTo>
                          <a:pt x="850" y="458"/>
                        </a:lnTo>
                        <a:lnTo>
                          <a:pt x="850" y="449"/>
                        </a:lnTo>
                        <a:lnTo>
                          <a:pt x="841" y="449"/>
                        </a:lnTo>
                        <a:lnTo>
                          <a:pt x="833" y="449"/>
                        </a:lnTo>
                        <a:lnTo>
                          <a:pt x="833" y="441"/>
                        </a:lnTo>
                        <a:lnTo>
                          <a:pt x="824" y="433"/>
                        </a:lnTo>
                        <a:lnTo>
                          <a:pt x="816" y="433"/>
                        </a:lnTo>
                        <a:lnTo>
                          <a:pt x="816" y="424"/>
                        </a:lnTo>
                        <a:lnTo>
                          <a:pt x="816" y="433"/>
                        </a:lnTo>
                        <a:lnTo>
                          <a:pt x="816" y="424"/>
                        </a:lnTo>
                        <a:lnTo>
                          <a:pt x="807" y="424"/>
                        </a:lnTo>
                        <a:lnTo>
                          <a:pt x="799" y="424"/>
                        </a:lnTo>
                        <a:lnTo>
                          <a:pt x="799" y="433"/>
                        </a:lnTo>
                        <a:lnTo>
                          <a:pt x="790" y="424"/>
                        </a:lnTo>
                        <a:lnTo>
                          <a:pt x="790" y="433"/>
                        </a:lnTo>
                        <a:lnTo>
                          <a:pt x="773" y="433"/>
                        </a:lnTo>
                        <a:lnTo>
                          <a:pt x="765" y="433"/>
                        </a:lnTo>
                        <a:lnTo>
                          <a:pt x="765" y="424"/>
                        </a:lnTo>
                        <a:lnTo>
                          <a:pt x="756" y="424"/>
                        </a:lnTo>
                        <a:lnTo>
                          <a:pt x="748" y="433"/>
                        </a:lnTo>
                        <a:lnTo>
                          <a:pt x="739" y="433"/>
                        </a:lnTo>
                        <a:lnTo>
                          <a:pt x="739" y="441"/>
                        </a:lnTo>
                        <a:lnTo>
                          <a:pt x="731" y="441"/>
                        </a:lnTo>
                        <a:lnTo>
                          <a:pt x="722" y="433"/>
                        </a:lnTo>
                        <a:lnTo>
                          <a:pt x="714" y="433"/>
                        </a:lnTo>
                        <a:lnTo>
                          <a:pt x="714" y="441"/>
                        </a:lnTo>
                        <a:lnTo>
                          <a:pt x="714" y="433"/>
                        </a:lnTo>
                        <a:lnTo>
                          <a:pt x="714" y="441"/>
                        </a:lnTo>
                        <a:lnTo>
                          <a:pt x="705" y="441"/>
                        </a:lnTo>
                        <a:lnTo>
                          <a:pt x="697" y="441"/>
                        </a:lnTo>
                        <a:lnTo>
                          <a:pt x="705" y="441"/>
                        </a:lnTo>
                        <a:lnTo>
                          <a:pt x="697" y="441"/>
                        </a:lnTo>
                        <a:lnTo>
                          <a:pt x="697" y="449"/>
                        </a:lnTo>
                        <a:lnTo>
                          <a:pt x="688" y="449"/>
                        </a:lnTo>
                        <a:lnTo>
                          <a:pt x="688" y="458"/>
                        </a:lnTo>
                        <a:lnTo>
                          <a:pt x="680" y="458"/>
                        </a:lnTo>
                        <a:lnTo>
                          <a:pt x="680" y="449"/>
                        </a:lnTo>
                        <a:lnTo>
                          <a:pt x="671" y="441"/>
                        </a:lnTo>
                        <a:lnTo>
                          <a:pt x="663" y="449"/>
                        </a:lnTo>
                        <a:lnTo>
                          <a:pt x="663" y="441"/>
                        </a:lnTo>
                        <a:lnTo>
                          <a:pt x="654" y="441"/>
                        </a:lnTo>
                        <a:lnTo>
                          <a:pt x="654" y="433"/>
                        </a:lnTo>
                        <a:lnTo>
                          <a:pt x="646" y="424"/>
                        </a:lnTo>
                        <a:lnTo>
                          <a:pt x="646" y="433"/>
                        </a:lnTo>
                        <a:lnTo>
                          <a:pt x="646" y="441"/>
                        </a:lnTo>
                        <a:lnTo>
                          <a:pt x="637" y="441"/>
                        </a:lnTo>
                        <a:lnTo>
                          <a:pt x="637" y="433"/>
                        </a:lnTo>
                        <a:lnTo>
                          <a:pt x="629" y="433"/>
                        </a:lnTo>
                        <a:lnTo>
                          <a:pt x="629" y="424"/>
                        </a:lnTo>
                        <a:lnTo>
                          <a:pt x="620" y="424"/>
                        </a:lnTo>
                        <a:lnTo>
                          <a:pt x="612" y="424"/>
                        </a:lnTo>
                        <a:lnTo>
                          <a:pt x="612" y="433"/>
                        </a:lnTo>
                        <a:lnTo>
                          <a:pt x="612" y="441"/>
                        </a:lnTo>
                        <a:lnTo>
                          <a:pt x="603" y="433"/>
                        </a:lnTo>
                        <a:lnTo>
                          <a:pt x="603" y="441"/>
                        </a:lnTo>
                        <a:lnTo>
                          <a:pt x="603" y="449"/>
                        </a:lnTo>
                        <a:lnTo>
                          <a:pt x="595" y="449"/>
                        </a:lnTo>
                        <a:lnTo>
                          <a:pt x="586" y="441"/>
                        </a:lnTo>
                        <a:lnTo>
                          <a:pt x="595" y="441"/>
                        </a:lnTo>
                        <a:lnTo>
                          <a:pt x="595" y="433"/>
                        </a:lnTo>
                        <a:lnTo>
                          <a:pt x="586" y="433"/>
                        </a:lnTo>
                        <a:lnTo>
                          <a:pt x="578" y="433"/>
                        </a:lnTo>
                        <a:lnTo>
                          <a:pt x="578" y="441"/>
                        </a:lnTo>
                        <a:lnTo>
                          <a:pt x="569" y="441"/>
                        </a:lnTo>
                        <a:lnTo>
                          <a:pt x="561" y="441"/>
                        </a:lnTo>
                        <a:lnTo>
                          <a:pt x="561" y="433"/>
                        </a:lnTo>
                        <a:lnTo>
                          <a:pt x="561" y="424"/>
                        </a:lnTo>
                        <a:lnTo>
                          <a:pt x="552" y="424"/>
                        </a:lnTo>
                        <a:lnTo>
                          <a:pt x="552" y="416"/>
                        </a:lnTo>
                        <a:lnTo>
                          <a:pt x="544" y="416"/>
                        </a:lnTo>
                        <a:lnTo>
                          <a:pt x="535" y="416"/>
                        </a:lnTo>
                        <a:lnTo>
                          <a:pt x="535" y="424"/>
                        </a:lnTo>
                        <a:lnTo>
                          <a:pt x="527" y="433"/>
                        </a:lnTo>
                        <a:lnTo>
                          <a:pt x="518" y="433"/>
                        </a:lnTo>
                        <a:lnTo>
                          <a:pt x="510" y="433"/>
                        </a:lnTo>
                        <a:lnTo>
                          <a:pt x="510" y="424"/>
                        </a:lnTo>
                        <a:lnTo>
                          <a:pt x="510" y="416"/>
                        </a:lnTo>
                        <a:lnTo>
                          <a:pt x="501" y="416"/>
                        </a:lnTo>
                        <a:lnTo>
                          <a:pt x="493" y="407"/>
                        </a:lnTo>
                        <a:lnTo>
                          <a:pt x="501" y="399"/>
                        </a:lnTo>
                        <a:lnTo>
                          <a:pt x="493" y="399"/>
                        </a:lnTo>
                        <a:lnTo>
                          <a:pt x="476" y="399"/>
                        </a:lnTo>
                        <a:lnTo>
                          <a:pt x="467" y="399"/>
                        </a:lnTo>
                        <a:lnTo>
                          <a:pt x="467" y="407"/>
                        </a:lnTo>
                        <a:lnTo>
                          <a:pt x="459" y="407"/>
                        </a:lnTo>
                        <a:lnTo>
                          <a:pt x="450" y="407"/>
                        </a:lnTo>
                        <a:lnTo>
                          <a:pt x="450" y="399"/>
                        </a:lnTo>
                        <a:lnTo>
                          <a:pt x="442" y="390"/>
                        </a:lnTo>
                        <a:lnTo>
                          <a:pt x="433" y="390"/>
                        </a:lnTo>
                        <a:lnTo>
                          <a:pt x="433" y="399"/>
                        </a:lnTo>
                        <a:lnTo>
                          <a:pt x="425" y="399"/>
                        </a:lnTo>
                        <a:lnTo>
                          <a:pt x="425" y="390"/>
                        </a:lnTo>
                        <a:lnTo>
                          <a:pt x="416" y="390"/>
                        </a:lnTo>
                        <a:lnTo>
                          <a:pt x="408" y="390"/>
                        </a:lnTo>
                        <a:lnTo>
                          <a:pt x="399" y="382"/>
                        </a:lnTo>
                        <a:lnTo>
                          <a:pt x="399" y="390"/>
                        </a:lnTo>
                        <a:lnTo>
                          <a:pt x="391" y="382"/>
                        </a:lnTo>
                        <a:lnTo>
                          <a:pt x="382" y="382"/>
                        </a:lnTo>
                        <a:lnTo>
                          <a:pt x="382" y="373"/>
                        </a:lnTo>
                        <a:lnTo>
                          <a:pt x="382" y="365"/>
                        </a:lnTo>
                        <a:lnTo>
                          <a:pt x="374" y="365"/>
                        </a:lnTo>
                        <a:lnTo>
                          <a:pt x="374" y="356"/>
                        </a:lnTo>
                        <a:lnTo>
                          <a:pt x="366" y="356"/>
                        </a:lnTo>
                        <a:lnTo>
                          <a:pt x="366" y="348"/>
                        </a:lnTo>
                        <a:lnTo>
                          <a:pt x="366" y="356"/>
                        </a:lnTo>
                        <a:lnTo>
                          <a:pt x="357" y="365"/>
                        </a:lnTo>
                        <a:lnTo>
                          <a:pt x="349" y="356"/>
                        </a:lnTo>
                        <a:lnTo>
                          <a:pt x="340" y="356"/>
                        </a:lnTo>
                        <a:lnTo>
                          <a:pt x="340" y="365"/>
                        </a:lnTo>
                        <a:lnTo>
                          <a:pt x="332" y="356"/>
                        </a:lnTo>
                        <a:lnTo>
                          <a:pt x="323" y="348"/>
                        </a:lnTo>
                        <a:lnTo>
                          <a:pt x="315" y="339"/>
                        </a:lnTo>
                        <a:lnTo>
                          <a:pt x="306" y="331"/>
                        </a:lnTo>
                        <a:lnTo>
                          <a:pt x="298" y="331"/>
                        </a:lnTo>
                        <a:lnTo>
                          <a:pt x="298" y="314"/>
                        </a:lnTo>
                        <a:lnTo>
                          <a:pt x="298" y="272"/>
                        </a:lnTo>
                        <a:lnTo>
                          <a:pt x="306" y="255"/>
                        </a:lnTo>
                        <a:lnTo>
                          <a:pt x="306" y="221"/>
                        </a:lnTo>
                        <a:lnTo>
                          <a:pt x="306" y="195"/>
                        </a:lnTo>
                        <a:lnTo>
                          <a:pt x="306" y="161"/>
                        </a:lnTo>
                        <a:lnTo>
                          <a:pt x="306" y="144"/>
                        </a:lnTo>
                        <a:lnTo>
                          <a:pt x="306" y="85"/>
                        </a:lnTo>
                        <a:lnTo>
                          <a:pt x="255" y="85"/>
                        </a:lnTo>
                        <a:lnTo>
                          <a:pt x="213" y="85"/>
                        </a:lnTo>
                        <a:lnTo>
                          <a:pt x="196" y="85"/>
                        </a:lnTo>
                        <a:lnTo>
                          <a:pt x="145" y="77"/>
                        </a:lnTo>
                        <a:lnTo>
                          <a:pt x="102" y="77"/>
                        </a:lnTo>
                        <a:lnTo>
                          <a:pt x="85" y="77"/>
                        </a:lnTo>
                        <a:lnTo>
                          <a:pt x="0" y="68"/>
                        </a:lnTo>
                        <a:lnTo>
                          <a:pt x="9" y="0"/>
                        </a:lnTo>
                        <a:lnTo>
                          <a:pt x="102" y="9"/>
                        </a:lnTo>
                        <a:lnTo>
                          <a:pt x="153" y="9"/>
                        </a:lnTo>
                        <a:lnTo>
                          <a:pt x="204" y="17"/>
                        </a:lnTo>
                        <a:lnTo>
                          <a:pt x="213" y="17"/>
                        </a:lnTo>
                        <a:lnTo>
                          <a:pt x="247" y="17"/>
                        </a:lnTo>
                        <a:lnTo>
                          <a:pt x="306" y="17"/>
                        </a:lnTo>
                        <a:lnTo>
                          <a:pt x="315" y="17"/>
                        </a:lnTo>
                        <a:lnTo>
                          <a:pt x="357" y="26"/>
                        </a:lnTo>
                        <a:lnTo>
                          <a:pt x="366" y="26"/>
                        </a:lnTo>
                        <a:lnTo>
                          <a:pt x="416" y="26"/>
                        </a:lnTo>
                        <a:lnTo>
                          <a:pt x="459" y="26"/>
                        </a:lnTo>
                        <a:lnTo>
                          <a:pt x="476" y="26"/>
                        </a:lnTo>
                        <a:lnTo>
                          <a:pt x="501" y="26"/>
                        </a:lnTo>
                        <a:lnTo>
                          <a:pt x="535" y="26"/>
                        </a:lnTo>
                        <a:lnTo>
                          <a:pt x="569" y="26"/>
                        </a:lnTo>
                        <a:lnTo>
                          <a:pt x="603" y="26"/>
                        </a:lnTo>
                        <a:lnTo>
                          <a:pt x="646" y="26"/>
                        </a:lnTo>
                        <a:lnTo>
                          <a:pt x="663" y="26"/>
                        </a:lnTo>
                        <a:lnTo>
                          <a:pt x="714" y="26"/>
                        </a:lnTo>
                        <a:lnTo>
                          <a:pt x="722" y="26"/>
                        </a:lnTo>
                        <a:lnTo>
                          <a:pt x="739" y="26"/>
                        </a:lnTo>
                        <a:lnTo>
                          <a:pt x="765" y="26"/>
                        </a:lnTo>
                        <a:lnTo>
                          <a:pt x="773" y="26"/>
                        </a:lnTo>
                        <a:lnTo>
                          <a:pt x="807" y="26"/>
                        </a:lnTo>
                        <a:lnTo>
                          <a:pt x="816" y="26"/>
                        </a:lnTo>
                        <a:lnTo>
                          <a:pt x="858" y="26"/>
                        </a:lnTo>
                        <a:lnTo>
                          <a:pt x="858" y="60"/>
                        </a:lnTo>
                        <a:lnTo>
                          <a:pt x="858" y="68"/>
                        </a:lnTo>
                        <a:lnTo>
                          <a:pt x="858" y="94"/>
                        </a:lnTo>
                        <a:lnTo>
                          <a:pt x="867" y="136"/>
                        </a:lnTo>
                        <a:lnTo>
                          <a:pt x="867" y="144"/>
                        </a:lnTo>
                        <a:lnTo>
                          <a:pt x="875" y="187"/>
                        </a:lnTo>
                        <a:lnTo>
                          <a:pt x="875" y="204"/>
                        </a:lnTo>
                        <a:lnTo>
                          <a:pt x="884" y="238"/>
                        </a:lnTo>
                        <a:lnTo>
                          <a:pt x="884" y="297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39" name="Freeform 133"/>
                  <p:cNvSpPr>
                    <a:spLocks/>
                  </p:cNvSpPr>
                  <p:nvPr/>
                </p:nvSpPr>
                <p:spPr bwMode="auto">
                  <a:xfrm>
                    <a:off x="4150" y="2258"/>
                    <a:ext cx="866" cy="390"/>
                  </a:xfrm>
                  <a:custGeom>
                    <a:avLst/>
                    <a:gdLst>
                      <a:gd name="T0" fmla="*/ 0 w 866"/>
                      <a:gd name="T1" fmla="*/ 305 h 390"/>
                      <a:gd name="T2" fmla="*/ 25 w 866"/>
                      <a:gd name="T3" fmla="*/ 297 h 390"/>
                      <a:gd name="T4" fmla="*/ 34 w 866"/>
                      <a:gd name="T5" fmla="*/ 271 h 390"/>
                      <a:gd name="T6" fmla="*/ 68 w 866"/>
                      <a:gd name="T7" fmla="*/ 254 h 390"/>
                      <a:gd name="T8" fmla="*/ 93 w 866"/>
                      <a:gd name="T9" fmla="*/ 238 h 390"/>
                      <a:gd name="T10" fmla="*/ 102 w 866"/>
                      <a:gd name="T11" fmla="*/ 229 h 390"/>
                      <a:gd name="T12" fmla="*/ 127 w 866"/>
                      <a:gd name="T13" fmla="*/ 212 h 390"/>
                      <a:gd name="T14" fmla="*/ 136 w 866"/>
                      <a:gd name="T15" fmla="*/ 195 h 390"/>
                      <a:gd name="T16" fmla="*/ 153 w 866"/>
                      <a:gd name="T17" fmla="*/ 178 h 390"/>
                      <a:gd name="T18" fmla="*/ 170 w 866"/>
                      <a:gd name="T19" fmla="*/ 187 h 390"/>
                      <a:gd name="T20" fmla="*/ 187 w 866"/>
                      <a:gd name="T21" fmla="*/ 170 h 390"/>
                      <a:gd name="T22" fmla="*/ 212 w 866"/>
                      <a:gd name="T23" fmla="*/ 161 h 390"/>
                      <a:gd name="T24" fmla="*/ 237 w 866"/>
                      <a:gd name="T25" fmla="*/ 136 h 390"/>
                      <a:gd name="T26" fmla="*/ 237 w 866"/>
                      <a:gd name="T27" fmla="*/ 102 h 390"/>
                      <a:gd name="T28" fmla="*/ 365 w 866"/>
                      <a:gd name="T29" fmla="*/ 85 h 390"/>
                      <a:gd name="T30" fmla="*/ 484 w 866"/>
                      <a:gd name="T31" fmla="*/ 60 h 390"/>
                      <a:gd name="T32" fmla="*/ 577 w 866"/>
                      <a:gd name="T33" fmla="*/ 51 h 390"/>
                      <a:gd name="T34" fmla="*/ 696 w 866"/>
                      <a:gd name="T35" fmla="*/ 26 h 390"/>
                      <a:gd name="T36" fmla="*/ 781 w 866"/>
                      <a:gd name="T37" fmla="*/ 9 h 390"/>
                      <a:gd name="T38" fmla="*/ 815 w 866"/>
                      <a:gd name="T39" fmla="*/ 17 h 390"/>
                      <a:gd name="T40" fmla="*/ 823 w 866"/>
                      <a:gd name="T41" fmla="*/ 26 h 390"/>
                      <a:gd name="T42" fmla="*/ 823 w 866"/>
                      <a:gd name="T43" fmla="*/ 34 h 390"/>
                      <a:gd name="T44" fmla="*/ 798 w 866"/>
                      <a:gd name="T45" fmla="*/ 34 h 390"/>
                      <a:gd name="T46" fmla="*/ 790 w 866"/>
                      <a:gd name="T47" fmla="*/ 51 h 390"/>
                      <a:gd name="T48" fmla="*/ 764 w 866"/>
                      <a:gd name="T49" fmla="*/ 77 h 390"/>
                      <a:gd name="T50" fmla="*/ 747 w 866"/>
                      <a:gd name="T51" fmla="*/ 43 h 390"/>
                      <a:gd name="T52" fmla="*/ 747 w 866"/>
                      <a:gd name="T53" fmla="*/ 51 h 390"/>
                      <a:gd name="T54" fmla="*/ 781 w 866"/>
                      <a:gd name="T55" fmla="*/ 77 h 390"/>
                      <a:gd name="T56" fmla="*/ 823 w 866"/>
                      <a:gd name="T57" fmla="*/ 102 h 390"/>
                      <a:gd name="T58" fmla="*/ 832 w 866"/>
                      <a:gd name="T59" fmla="*/ 85 h 390"/>
                      <a:gd name="T60" fmla="*/ 849 w 866"/>
                      <a:gd name="T61" fmla="*/ 110 h 390"/>
                      <a:gd name="T62" fmla="*/ 790 w 866"/>
                      <a:gd name="T63" fmla="*/ 144 h 390"/>
                      <a:gd name="T64" fmla="*/ 781 w 866"/>
                      <a:gd name="T65" fmla="*/ 153 h 390"/>
                      <a:gd name="T66" fmla="*/ 781 w 866"/>
                      <a:gd name="T67" fmla="*/ 170 h 390"/>
                      <a:gd name="T68" fmla="*/ 790 w 866"/>
                      <a:gd name="T69" fmla="*/ 187 h 390"/>
                      <a:gd name="T70" fmla="*/ 756 w 866"/>
                      <a:gd name="T71" fmla="*/ 204 h 390"/>
                      <a:gd name="T72" fmla="*/ 764 w 866"/>
                      <a:gd name="T73" fmla="*/ 221 h 390"/>
                      <a:gd name="T74" fmla="*/ 815 w 866"/>
                      <a:gd name="T75" fmla="*/ 212 h 390"/>
                      <a:gd name="T76" fmla="*/ 798 w 866"/>
                      <a:gd name="T77" fmla="*/ 246 h 390"/>
                      <a:gd name="T78" fmla="*/ 713 w 866"/>
                      <a:gd name="T79" fmla="*/ 297 h 390"/>
                      <a:gd name="T80" fmla="*/ 679 w 866"/>
                      <a:gd name="T81" fmla="*/ 339 h 390"/>
                      <a:gd name="T82" fmla="*/ 671 w 866"/>
                      <a:gd name="T83" fmla="*/ 373 h 390"/>
                      <a:gd name="T84" fmla="*/ 509 w 866"/>
                      <a:gd name="T85" fmla="*/ 314 h 390"/>
                      <a:gd name="T86" fmla="*/ 390 w 866"/>
                      <a:gd name="T87" fmla="*/ 305 h 390"/>
                      <a:gd name="T88" fmla="*/ 348 w 866"/>
                      <a:gd name="T89" fmla="*/ 280 h 390"/>
                      <a:gd name="T90" fmla="*/ 331 w 866"/>
                      <a:gd name="T91" fmla="*/ 271 h 390"/>
                      <a:gd name="T92" fmla="*/ 237 w 866"/>
                      <a:gd name="T93" fmla="*/ 280 h 390"/>
                      <a:gd name="T94" fmla="*/ 195 w 866"/>
                      <a:gd name="T95" fmla="*/ 288 h 390"/>
                      <a:gd name="T96" fmla="*/ 178 w 866"/>
                      <a:gd name="T97" fmla="*/ 297 h 390"/>
                      <a:gd name="T98" fmla="*/ 161 w 866"/>
                      <a:gd name="T99" fmla="*/ 305 h 390"/>
                      <a:gd name="T100" fmla="*/ 76 w 866"/>
                      <a:gd name="T101" fmla="*/ 331 h 390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866"/>
                      <a:gd name="T154" fmla="*/ 0 h 390"/>
                      <a:gd name="T155" fmla="*/ 866 w 866"/>
                      <a:gd name="T156" fmla="*/ 390 h 390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866" h="390">
                        <a:moveTo>
                          <a:pt x="34" y="339"/>
                        </a:moveTo>
                        <a:lnTo>
                          <a:pt x="17" y="339"/>
                        </a:lnTo>
                        <a:lnTo>
                          <a:pt x="0" y="339"/>
                        </a:lnTo>
                        <a:lnTo>
                          <a:pt x="0" y="314"/>
                        </a:lnTo>
                        <a:lnTo>
                          <a:pt x="0" y="305"/>
                        </a:lnTo>
                        <a:lnTo>
                          <a:pt x="8" y="305"/>
                        </a:lnTo>
                        <a:lnTo>
                          <a:pt x="17" y="305"/>
                        </a:lnTo>
                        <a:lnTo>
                          <a:pt x="17" y="297"/>
                        </a:lnTo>
                        <a:lnTo>
                          <a:pt x="25" y="297"/>
                        </a:lnTo>
                        <a:lnTo>
                          <a:pt x="25" y="288"/>
                        </a:lnTo>
                        <a:lnTo>
                          <a:pt x="25" y="280"/>
                        </a:lnTo>
                        <a:lnTo>
                          <a:pt x="34" y="271"/>
                        </a:lnTo>
                        <a:lnTo>
                          <a:pt x="42" y="263"/>
                        </a:lnTo>
                        <a:lnTo>
                          <a:pt x="51" y="254"/>
                        </a:lnTo>
                        <a:lnTo>
                          <a:pt x="59" y="254"/>
                        </a:lnTo>
                        <a:lnTo>
                          <a:pt x="68" y="254"/>
                        </a:lnTo>
                        <a:lnTo>
                          <a:pt x="76" y="254"/>
                        </a:lnTo>
                        <a:lnTo>
                          <a:pt x="85" y="246"/>
                        </a:lnTo>
                        <a:lnTo>
                          <a:pt x="93" y="238"/>
                        </a:lnTo>
                        <a:lnTo>
                          <a:pt x="93" y="229"/>
                        </a:lnTo>
                        <a:lnTo>
                          <a:pt x="102" y="229"/>
                        </a:lnTo>
                        <a:lnTo>
                          <a:pt x="110" y="229"/>
                        </a:lnTo>
                        <a:lnTo>
                          <a:pt x="110" y="221"/>
                        </a:lnTo>
                        <a:lnTo>
                          <a:pt x="119" y="221"/>
                        </a:lnTo>
                        <a:lnTo>
                          <a:pt x="127" y="221"/>
                        </a:lnTo>
                        <a:lnTo>
                          <a:pt x="127" y="212"/>
                        </a:lnTo>
                        <a:lnTo>
                          <a:pt x="127" y="204"/>
                        </a:lnTo>
                        <a:lnTo>
                          <a:pt x="127" y="195"/>
                        </a:lnTo>
                        <a:lnTo>
                          <a:pt x="136" y="204"/>
                        </a:lnTo>
                        <a:lnTo>
                          <a:pt x="136" y="195"/>
                        </a:lnTo>
                        <a:lnTo>
                          <a:pt x="136" y="187"/>
                        </a:lnTo>
                        <a:lnTo>
                          <a:pt x="153" y="178"/>
                        </a:lnTo>
                        <a:lnTo>
                          <a:pt x="153" y="187"/>
                        </a:lnTo>
                        <a:lnTo>
                          <a:pt x="161" y="195"/>
                        </a:lnTo>
                        <a:lnTo>
                          <a:pt x="170" y="187"/>
                        </a:lnTo>
                        <a:lnTo>
                          <a:pt x="178" y="178"/>
                        </a:lnTo>
                        <a:lnTo>
                          <a:pt x="178" y="170"/>
                        </a:lnTo>
                        <a:lnTo>
                          <a:pt x="187" y="170"/>
                        </a:lnTo>
                        <a:lnTo>
                          <a:pt x="195" y="161"/>
                        </a:lnTo>
                        <a:lnTo>
                          <a:pt x="204" y="170"/>
                        </a:lnTo>
                        <a:lnTo>
                          <a:pt x="212" y="161"/>
                        </a:lnTo>
                        <a:lnTo>
                          <a:pt x="221" y="144"/>
                        </a:lnTo>
                        <a:lnTo>
                          <a:pt x="229" y="136"/>
                        </a:lnTo>
                        <a:lnTo>
                          <a:pt x="237" y="136"/>
                        </a:lnTo>
                        <a:lnTo>
                          <a:pt x="237" y="127"/>
                        </a:lnTo>
                        <a:lnTo>
                          <a:pt x="237" y="110"/>
                        </a:lnTo>
                        <a:lnTo>
                          <a:pt x="237" y="102"/>
                        </a:lnTo>
                        <a:lnTo>
                          <a:pt x="271" y="93"/>
                        </a:lnTo>
                        <a:lnTo>
                          <a:pt x="314" y="93"/>
                        </a:lnTo>
                        <a:lnTo>
                          <a:pt x="322" y="85"/>
                        </a:lnTo>
                        <a:lnTo>
                          <a:pt x="348" y="85"/>
                        </a:lnTo>
                        <a:lnTo>
                          <a:pt x="365" y="85"/>
                        </a:lnTo>
                        <a:lnTo>
                          <a:pt x="407" y="77"/>
                        </a:lnTo>
                        <a:lnTo>
                          <a:pt x="441" y="68"/>
                        </a:lnTo>
                        <a:lnTo>
                          <a:pt x="458" y="68"/>
                        </a:lnTo>
                        <a:lnTo>
                          <a:pt x="484" y="60"/>
                        </a:lnTo>
                        <a:lnTo>
                          <a:pt x="492" y="60"/>
                        </a:lnTo>
                        <a:lnTo>
                          <a:pt x="526" y="60"/>
                        </a:lnTo>
                        <a:lnTo>
                          <a:pt x="535" y="51"/>
                        </a:lnTo>
                        <a:lnTo>
                          <a:pt x="569" y="51"/>
                        </a:lnTo>
                        <a:lnTo>
                          <a:pt x="577" y="51"/>
                        </a:lnTo>
                        <a:lnTo>
                          <a:pt x="603" y="43"/>
                        </a:lnTo>
                        <a:lnTo>
                          <a:pt x="620" y="34"/>
                        </a:lnTo>
                        <a:lnTo>
                          <a:pt x="637" y="34"/>
                        </a:lnTo>
                        <a:lnTo>
                          <a:pt x="679" y="26"/>
                        </a:lnTo>
                        <a:lnTo>
                          <a:pt x="696" y="26"/>
                        </a:lnTo>
                        <a:lnTo>
                          <a:pt x="722" y="17"/>
                        </a:lnTo>
                        <a:lnTo>
                          <a:pt x="756" y="9"/>
                        </a:lnTo>
                        <a:lnTo>
                          <a:pt x="764" y="9"/>
                        </a:lnTo>
                        <a:lnTo>
                          <a:pt x="781" y="9"/>
                        </a:lnTo>
                        <a:lnTo>
                          <a:pt x="798" y="0"/>
                        </a:lnTo>
                        <a:lnTo>
                          <a:pt x="807" y="0"/>
                        </a:lnTo>
                        <a:lnTo>
                          <a:pt x="807" y="9"/>
                        </a:lnTo>
                        <a:lnTo>
                          <a:pt x="815" y="17"/>
                        </a:lnTo>
                        <a:lnTo>
                          <a:pt x="823" y="26"/>
                        </a:lnTo>
                        <a:lnTo>
                          <a:pt x="823" y="17"/>
                        </a:lnTo>
                        <a:lnTo>
                          <a:pt x="823" y="26"/>
                        </a:lnTo>
                        <a:lnTo>
                          <a:pt x="840" y="51"/>
                        </a:lnTo>
                        <a:lnTo>
                          <a:pt x="840" y="60"/>
                        </a:lnTo>
                        <a:lnTo>
                          <a:pt x="840" y="51"/>
                        </a:lnTo>
                        <a:lnTo>
                          <a:pt x="832" y="34"/>
                        </a:lnTo>
                        <a:lnTo>
                          <a:pt x="823" y="34"/>
                        </a:lnTo>
                        <a:lnTo>
                          <a:pt x="815" y="26"/>
                        </a:lnTo>
                        <a:lnTo>
                          <a:pt x="823" y="43"/>
                        </a:lnTo>
                        <a:lnTo>
                          <a:pt x="823" y="51"/>
                        </a:lnTo>
                        <a:lnTo>
                          <a:pt x="798" y="34"/>
                        </a:lnTo>
                        <a:lnTo>
                          <a:pt x="807" y="51"/>
                        </a:lnTo>
                        <a:lnTo>
                          <a:pt x="798" y="51"/>
                        </a:lnTo>
                        <a:lnTo>
                          <a:pt x="790" y="51"/>
                        </a:lnTo>
                        <a:lnTo>
                          <a:pt x="798" y="60"/>
                        </a:lnTo>
                        <a:lnTo>
                          <a:pt x="773" y="68"/>
                        </a:lnTo>
                        <a:lnTo>
                          <a:pt x="781" y="68"/>
                        </a:lnTo>
                        <a:lnTo>
                          <a:pt x="773" y="77"/>
                        </a:lnTo>
                        <a:lnTo>
                          <a:pt x="764" y="77"/>
                        </a:lnTo>
                        <a:lnTo>
                          <a:pt x="756" y="77"/>
                        </a:lnTo>
                        <a:lnTo>
                          <a:pt x="764" y="77"/>
                        </a:lnTo>
                        <a:lnTo>
                          <a:pt x="756" y="77"/>
                        </a:lnTo>
                        <a:lnTo>
                          <a:pt x="747" y="68"/>
                        </a:lnTo>
                        <a:lnTo>
                          <a:pt x="747" y="43"/>
                        </a:lnTo>
                        <a:lnTo>
                          <a:pt x="739" y="43"/>
                        </a:lnTo>
                        <a:lnTo>
                          <a:pt x="722" y="43"/>
                        </a:lnTo>
                        <a:lnTo>
                          <a:pt x="747" y="43"/>
                        </a:lnTo>
                        <a:lnTo>
                          <a:pt x="747" y="51"/>
                        </a:lnTo>
                        <a:lnTo>
                          <a:pt x="747" y="68"/>
                        </a:lnTo>
                        <a:lnTo>
                          <a:pt x="756" y="85"/>
                        </a:lnTo>
                        <a:lnTo>
                          <a:pt x="756" y="93"/>
                        </a:lnTo>
                        <a:lnTo>
                          <a:pt x="781" y="77"/>
                        </a:lnTo>
                        <a:lnTo>
                          <a:pt x="790" y="85"/>
                        </a:lnTo>
                        <a:lnTo>
                          <a:pt x="807" y="77"/>
                        </a:lnTo>
                        <a:lnTo>
                          <a:pt x="815" y="77"/>
                        </a:lnTo>
                        <a:lnTo>
                          <a:pt x="823" y="77"/>
                        </a:lnTo>
                        <a:lnTo>
                          <a:pt x="823" y="102"/>
                        </a:lnTo>
                        <a:lnTo>
                          <a:pt x="832" y="110"/>
                        </a:lnTo>
                        <a:lnTo>
                          <a:pt x="815" y="110"/>
                        </a:lnTo>
                        <a:lnTo>
                          <a:pt x="823" y="110"/>
                        </a:lnTo>
                        <a:lnTo>
                          <a:pt x="832" y="110"/>
                        </a:lnTo>
                        <a:lnTo>
                          <a:pt x="832" y="85"/>
                        </a:lnTo>
                        <a:lnTo>
                          <a:pt x="849" y="77"/>
                        </a:lnTo>
                        <a:lnTo>
                          <a:pt x="857" y="77"/>
                        </a:lnTo>
                        <a:lnTo>
                          <a:pt x="866" y="102"/>
                        </a:lnTo>
                        <a:lnTo>
                          <a:pt x="857" y="119"/>
                        </a:lnTo>
                        <a:lnTo>
                          <a:pt x="849" y="110"/>
                        </a:lnTo>
                        <a:lnTo>
                          <a:pt x="840" y="144"/>
                        </a:lnTo>
                        <a:lnTo>
                          <a:pt x="823" y="153"/>
                        </a:lnTo>
                        <a:lnTo>
                          <a:pt x="790" y="153"/>
                        </a:lnTo>
                        <a:lnTo>
                          <a:pt x="790" y="144"/>
                        </a:lnTo>
                        <a:lnTo>
                          <a:pt x="790" y="136"/>
                        </a:lnTo>
                        <a:lnTo>
                          <a:pt x="781" y="136"/>
                        </a:lnTo>
                        <a:lnTo>
                          <a:pt x="790" y="136"/>
                        </a:lnTo>
                        <a:lnTo>
                          <a:pt x="773" y="144"/>
                        </a:lnTo>
                        <a:lnTo>
                          <a:pt x="781" y="153"/>
                        </a:lnTo>
                        <a:lnTo>
                          <a:pt x="773" y="161"/>
                        </a:lnTo>
                        <a:lnTo>
                          <a:pt x="730" y="153"/>
                        </a:lnTo>
                        <a:lnTo>
                          <a:pt x="739" y="161"/>
                        </a:lnTo>
                        <a:lnTo>
                          <a:pt x="773" y="170"/>
                        </a:lnTo>
                        <a:lnTo>
                          <a:pt x="781" y="170"/>
                        </a:lnTo>
                        <a:lnTo>
                          <a:pt x="790" y="170"/>
                        </a:lnTo>
                        <a:lnTo>
                          <a:pt x="798" y="178"/>
                        </a:lnTo>
                        <a:lnTo>
                          <a:pt x="781" y="187"/>
                        </a:lnTo>
                        <a:lnTo>
                          <a:pt x="790" y="187"/>
                        </a:lnTo>
                        <a:lnTo>
                          <a:pt x="790" y="204"/>
                        </a:lnTo>
                        <a:lnTo>
                          <a:pt x="781" y="204"/>
                        </a:lnTo>
                        <a:lnTo>
                          <a:pt x="764" y="212"/>
                        </a:lnTo>
                        <a:lnTo>
                          <a:pt x="756" y="212"/>
                        </a:lnTo>
                        <a:lnTo>
                          <a:pt x="756" y="204"/>
                        </a:lnTo>
                        <a:lnTo>
                          <a:pt x="747" y="204"/>
                        </a:lnTo>
                        <a:lnTo>
                          <a:pt x="739" y="204"/>
                        </a:lnTo>
                        <a:lnTo>
                          <a:pt x="739" y="212"/>
                        </a:lnTo>
                        <a:lnTo>
                          <a:pt x="747" y="212"/>
                        </a:lnTo>
                        <a:lnTo>
                          <a:pt x="764" y="221"/>
                        </a:lnTo>
                        <a:lnTo>
                          <a:pt x="790" y="221"/>
                        </a:lnTo>
                        <a:lnTo>
                          <a:pt x="781" y="212"/>
                        </a:lnTo>
                        <a:lnTo>
                          <a:pt x="798" y="212"/>
                        </a:lnTo>
                        <a:lnTo>
                          <a:pt x="807" y="204"/>
                        </a:lnTo>
                        <a:lnTo>
                          <a:pt x="815" y="212"/>
                        </a:lnTo>
                        <a:lnTo>
                          <a:pt x="823" y="204"/>
                        </a:lnTo>
                        <a:lnTo>
                          <a:pt x="823" y="212"/>
                        </a:lnTo>
                        <a:lnTo>
                          <a:pt x="807" y="229"/>
                        </a:lnTo>
                        <a:lnTo>
                          <a:pt x="798" y="246"/>
                        </a:lnTo>
                        <a:lnTo>
                          <a:pt x="756" y="254"/>
                        </a:lnTo>
                        <a:lnTo>
                          <a:pt x="739" y="246"/>
                        </a:lnTo>
                        <a:lnTo>
                          <a:pt x="747" y="263"/>
                        </a:lnTo>
                        <a:lnTo>
                          <a:pt x="713" y="297"/>
                        </a:lnTo>
                        <a:lnTo>
                          <a:pt x="705" y="305"/>
                        </a:lnTo>
                        <a:lnTo>
                          <a:pt x="705" y="297"/>
                        </a:lnTo>
                        <a:lnTo>
                          <a:pt x="705" y="305"/>
                        </a:lnTo>
                        <a:lnTo>
                          <a:pt x="688" y="322"/>
                        </a:lnTo>
                        <a:lnTo>
                          <a:pt x="679" y="339"/>
                        </a:lnTo>
                        <a:lnTo>
                          <a:pt x="679" y="356"/>
                        </a:lnTo>
                        <a:lnTo>
                          <a:pt x="671" y="339"/>
                        </a:lnTo>
                        <a:lnTo>
                          <a:pt x="679" y="365"/>
                        </a:lnTo>
                        <a:lnTo>
                          <a:pt x="671" y="373"/>
                        </a:lnTo>
                        <a:lnTo>
                          <a:pt x="611" y="390"/>
                        </a:lnTo>
                        <a:lnTo>
                          <a:pt x="603" y="382"/>
                        </a:lnTo>
                        <a:lnTo>
                          <a:pt x="552" y="348"/>
                        </a:lnTo>
                        <a:lnTo>
                          <a:pt x="509" y="314"/>
                        </a:lnTo>
                        <a:lnTo>
                          <a:pt x="484" y="297"/>
                        </a:lnTo>
                        <a:lnTo>
                          <a:pt x="475" y="297"/>
                        </a:lnTo>
                        <a:lnTo>
                          <a:pt x="458" y="297"/>
                        </a:lnTo>
                        <a:lnTo>
                          <a:pt x="416" y="305"/>
                        </a:lnTo>
                        <a:lnTo>
                          <a:pt x="390" y="305"/>
                        </a:lnTo>
                        <a:lnTo>
                          <a:pt x="365" y="314"/>
                        </a:lnTo>
                        <a:lnTo>
                          <a:pt x="365" y="297"/>
                        </a:lnTo>
                        <a:lnTo>
                          <a:pt x="356" y="288"/>
                        </a:lnTo>
                        <a:lnTo>
                          <a:pt x="348" y="280"/>
                        </a:lnTo>
                        <a:lnTo>
                          <a:pt x="331" y="288"/>
                        </a:lnTo>
                        <a:lnTo>
                          <a:pt x="331" y="280"/>
                        </a:lnTo>
                        <a:lnTo>
                          <a:pt x="331" y="271"/>
                        </a:lnTo>
                        <a:lnTo>
                          <a:pt x="305" y="271"/>
                        </a:lnTo>
                        <a:lnTo>
                          <a:pt x="297" y="271"/>
                        </a:lnTo>
                        <a:lnTo>
                          <a:pt x="254" y="280"/>
                        </a:lnTo>
                        <a:lnTo>
                          <a:pt x="246" y="280"/>
                        </a:lnTo>
                        <a:lnTo>
                          <a:pt x="237" y="280"/>
                        </a:lnTo>
                        <a:lnTo>
                          <a:pt x="212" y="288"/>
                        </a:lnTo>
                        <a:lnTo>
                          <a:pt x="204" y="288"/>
                        </a:lnTo>
                        <a:lnTo>
                          <a:pt x="195" y="288"/>
                        </a:lnTo>
                        <a:lnTo>
                          <a:pt x="187" y="288"/>
                        </a:lnTo>
                        <a:lnTo>
                          <a:pt x="178" y="297"/>
                        </a:lnTo>
                        <a:lnTo>
                          <a:pt x="170" y="297"/>
                        </a:lnTo>
                        <a:lnTo>
                          <a:pt x="161" y="305"/>
                        </a:lnTo>
                        <a:lnTo>
                          <a:pt x="153" y="305"/>
                        </a:lnTo>
                        <a:lnTo>
                          <a:pt x="144" y="314"/>
                        </a:lnTo>
                        <a:lnTo>
                          <a:pt x="136" y="322"/>
                        </a:lnTo>
                        <a:lnTo>
                          <a:pt x="119" y="322"/>
                        </a:lnTo>
                        <a:lnTo>
                          <a:pt x="76" y="331"/>
                        </a:lnTo>
                        <a:lnTo>
                          <a:pt x="34" y="339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40" name="Freeform 134"/>
                  <p:cNvSpPr>
                    <a:spLocks/>
                  </p:cNvSpPr>
                  <p:nvPr/>
                </p:nvSpPr>
                <p:spPr bwMode="auto">
                  <a:xfrm>
                    <a:off x="4957" y="2258"/>
                    <a:ext cx="16" cy="9"/>
                  </a:xfrm>
                  <a:custGeom>
                    <a:avLst/>
                    <a:gdLst>
                      <a:gd name="T0" fmla="*/ 0 w 16"/>
                      <a:gd name="T1" fmla="*/ 0 h 9"/>
                      <a:gd name="T2" fmla="*/ 8 w 16"/>
                      <a:gd name="T3" fmla="*/ 0 h 9"/>
                      <a:gd name="T4" fmla="*/ 16 w 16"/>
                      <a:gd name="T5" fmla="*/ 0 h 9"/>
                      <a:gd name="T6" fmla="*/ 16 w 16"/>
                      <a:gd name="T7" fmla="*/ 9 h 9"/>
                      <a:gd name="T8" fmla="*/ 8 w 16"/>
                      <a:gd name="T9" fmla="*/ 9 h 9"/>
                      <a:gd name="T10" fmla="*/ 8 w 16"/>
                      <a:gd name="T11" fmla="*/ 0 h 9"/>
                      <a:gd name="T12" fmla="*/ 0 w 16"/>
                      <a:gd name="T13" fmla="*/ 0 h 9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"/>
                      <a:gd name="T22" fmla="*/ 0 h 9"/>
                      <a:gd name="T23" fmla="*/ 16 w 16"/>
                      <a:gd name="T24" fmla="*/ 9 h 9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" h="9">
                        <a:moveTo>
                          <a:pt x="0" y="0"/>
                        </a:moveTo>
                        <a:lnTo>
                          <a:pt x="8" y="0"/>
                        </a:lnTo>
                        <a:lnTo>
                          <a:pt x="16" y="0"/>
                        </a:lnTo>
                        <a:lnTo>
                          <a:pt x="16" y="9"/>
                        </a:lnTo>
                        <a:lnTo>
                          <a:pt x="8" y="9"/>
                        </a:lnTo>
                        <a:lnTo>
                          <a:pt x="8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41" name="Freeform 135"/>
                  <p:cNvSpPr>
                    <a:spLocks/>
                  </p:cNvSpPr>
                  <p:nvPr/>
                </p:nvSpPr>
                <p:spPr bwMode="auto">
                  <a:xfrm>
                    <a:off x="4973" y="2258"/>
                    <a:ext cx="51" cy="85"/>
                  </a:xfrm>
                  <a:custGeom>
                    <a:avLst/>
                    <a:gdLst>
                      <a:gd name="T0" fmla="*/ 0 w 51"/>
                      <a:gd name="T1" fmla="*/ 0 h 85"/>
                      <a:gd name="T2" fmla="*/ 0 w 51"/>
                      <a:gd name="T3" fmla="*/ 0 h 85"/>
                      <a:gd name="T4" fmla="*/ 17 w 51"/>
                      <a:gd name="T5" fmla="*/ 34 h 85"/>
                      <a:gd name="T6" fmla="*/ 51 w 51"/>
                      <a:gd name="T7" fmla="*/ 85 h 85"/>
                      <a:gd name="T8" fmla="*/ 34 w 51"/>
                      <a:gd name="T9" fmla="*/ 60 h 85"/>
                      <a:gd name="T10" fmla="*/ 26 w 51"/>
                      <a:gd name="T11" fmla="*/ 60 h 85"/>
                      <a:gd name="T12" fmla="*/ 17 w 51"/>
                      <a:gd name="T13" fmla="*/ 34 h 85"/>
                      <a:gd name="T14" fmla="*/ 0 w 51"/>
                      <a:gd name="T15" fmla="*/ 0 h 8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51"/>
                      <a:gd name="T25" fmla="*/ 0 h 85"/>
                      <a:gd name="T26" fmla="*/ 51 w 51"/>
                      <a:gd name="T27" fmla="*/ 85 h 85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51" h="85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17" y="34"/>
                        </a:lnTo>
                        <a:lnTo>
                          <a:pt x="51" y="85"/>
                        </a:lnTo>
                        <a:lnTo>
                          <a:pt x="34" y="60"/>
                        </a:lnTo>
                        <a:lnTo>
                          <a:pt x="26" y="60"/>
                        </a:lnTo>
                        <a:lnTo>
                          <a:pt x="17" y="3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42" name="Freeform 136"/>
                  <p:cNvSpPr>
                    <a:spLocks/>
                  </p:cNvSpPr>
                  <p:nvPr/>
                </p:nvSpPr>
                <p:spPr bwMode="auto">
                  <a:xfrm>
                    <a:off x="5024" y="2343"/>
                    <a:ext cx="17" cy="85"/>
                  </a:xfrm>
                  <a:custGeom>
                    <a:avLst/>
                    <a:gdLst>
                      <a:gd name="T0" fmla="*/ 9 w 17"/>
                      <a:gd name="T1" fmla="*/ 17 h 85"/>
                      <a:gd name="T2" fmla="*/ 9 w 17"/>
                      <a:gd name="T3" fmla="*/ 0 h 85"/>
                      <a:gd name="T4" fmla="*/ 17 w 17"/>
                      <a:gd name="T5" fmla="*/ 17 h 85"/>
                      <a:gd name="T6" fmla="*/ 17 w 17"/>
                      <a:gd name="T7" fmla="*/ 68 h 85"/>
                      <a:gd name="T8" fmla="*/ 0 w 17"/>
                      <a:gd name="T9" fmla="*/ 85 h 85"/>
                      <a:gd name="T10" fmla="*/ 0 w 17"/>
                      <a:gd name="T11" fmla="*/ 76 h 85"/>
                      <a:gd name="T12" fmla="*/ 17 w 17"/>
                      <a:gd name="T13" fmla="*/ 68 h 85"/>
                      <a:gd name="T14" fmla="*/ 17 w 17"/>
                      <a:gd name="T15" fmla="*/ 25 h 85"/>
                      <a:gd name="T16" fmla="*/ 9 w 17"/>
                      <a:gd name="T17" fmla="*/ 17 h 8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7"/>
                      <a:gd name="T28" fmla="*/ 0 h 85"/>
                      <a:gd name="T29" fmla="*/ 17 w 17"/>
                      <a:gd name="T30" fmla="*/ 85 h 8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7" h="85">
                        <a:moveTo>
                          <a:pt x="9" y="17"/>
                        </a:moveTo>
                        <a:lnTo>
                          <a:pt x="9" y="0"/>
                        </a:lnTo>
                        <a:lnTo>
                          <a:pt x="17" y="17"/>
                        </a:lnTo>
                        <a:lnTo>
                          <a:pt x="17" y="68"/>
                        </a:lnTo>
                        <a:lnTo>
                          <a:pt x="0" y="85"/>
                        </a:lnTo>
                        <a:lnTo>
                          <a:pt x="0" y="76"/>
                        </a:lnTo>
                        <a:lnTo>
                          <a:pt x="17" y="68"/>
                        </a:lnTo>
                        <a:lnTo>
                          <a:pt x="17" y="25"/>
                        </a:lnTo>
                        <a:lnTo>
                          <a:pt x="9" y="17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43" name="Freeform 137"/>
                  <p:cNvSpPr>
                    <a:spLocks/>
                  </p:cNvSpPr>
                  <p:nvPr/>
                </p:nvSpPr>
                <p:spPr bwMode="auto">
                  <a:xfrm>
                    <a:off x="4999" y="2428"/>
                    <a:ext cx="25" cy="17"/>
                  </a:xfrm>
                  <a:custGeom>
                    <a:avLst/>
                    <a:gdLst>
                      <a:gd name="T0" fmla="*/ 0 w 25"/>
                      <a:gd name="T1" fmla="*/ 17 h 17"/>
                      <a:gd name="T2" fmla="*/ 0 w 25"/>
                      <a:gd name="T3" fmla="*/ 8 h 17"/>
                      <a:gd name="T4" fmla="*/ 17 w 25"/>
                      <a:gd name="T5" fmla="*/ 0 h 17"/>
                      <a:gd name="T6" fmla="*/ 25 w 25"/>
                      <a:gd name="T7" fmla="*/ 0 h 17"/>
                      <a:gd name="T8" fmla="*/ 17 w 25"/>
                      <a:gd name="T9" fmla="*/ 0 h 17"/>
                      <a:gd name="T10" fmla="*/ 8 w 25"/>
                      <a:gd name="T11" fmla="*/ 8 h 17"/>
                      <a:gd name="T12" fmla="*/ 0 w 25"/>
                      <a:gd name="T13" fmla="*/ 17 h 17"/>
                      <a:gd name="T14" fmla="*/ 0 w 25"/>
                      <a:gd name="T15" fmla="*/ 17 h 17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5"/>
                      <a:gd name="T25" fmla="*/ 0 h 17"/>
                      <a:gd name="T26" fmla="*/ 25 w 25"/>
                      <a:gd name="T27" fmla="*/ 17 h 17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5" h="17">
                        <a:moveTo>
                          <a:pt x="0" y="17"/>
                        </a:moveTo>
                        <a:lnTo>
                          <a:pt x="0" y="8"/>
                        </a:lnTo>
                        <a:lnTo>
                          <a:pt x="17" y="0"/>
                        </a:lnTo>
                        <a:lnTo>
                          <a:pt x="25" y="0"/>
                        </a:lnTo>
                        <a:lnTo>
                          <a:pt x="17" y="0"/>
                        </a:lnTo>
                        <a:lnTo>
                          <a:pt x="8" y="8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44" name="Freeform 138"/>
                  <p:cNvSpPr>
                    <a:spLocks/>
                  </p:cNvSpPr>
                  <p:nvPr/>
                </p:nvSpPr>
                <p:spPr bwMode="auto">
                  <a:xfrm>
                    <a:off x="4957" y="2479"/>
                    <a:ext cx="16" cy="42"/>
                  </a:xfrm>
                  <a:custGeom>
                    <a:avLst/>
                    <a:gdLst>
                      <a:gd name="T0" fmla="*/ 0 w 16"/>
                      <a:gd name="T1" fmla="*/ 42 h 42"/>
                      <a:gd name="T2" fmla="*/ 0 w 16"/>
                      <a:gd name="T3" fmla="*/ 33 h 42"/>
                      <a:gd name="T4" fmla="*/ 0 w 16"/>
                      <a:gd name="T5" fmla="*/ 33 h 42"/>
                      <a:gd name="T6" fmla="*/ 8 w 16"/>
                      <a:gd name="T7" fmla="*/ 25 h 42"/>
                      <a:gd name="T8" fmla="*/ 8 w 16"/>
                      <a:gd name="T9" fmla="*/ 17 h 42"/>
                      <a:gd name="T10" fmla="*/ 16 w 16"/>
                      <a:gd name="T11" fmla="*/ 8 h 42"/>
                      <a:gd name="T12" fmla="*/ 16 w 16"/>
                      <a:gd name="T13" fmla="*/ 0 h 42"/>
                      <a:gd name="T14" fmla="*/ 8 w 16"/>
                      <a:gd name="T15" fmla="*/ 25 h 42"/>
                      <a:gd name="T16" fmla="*/ 0 w 16"/>
                      <a:gd name="T17" fmla="*/ 42 h 42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6"/>
                      <a:gd name="T28" fmla="*/ 0 h 42"/>
                      <a:gd name="T29" fmla="*/ 16 w 16"/>
                      <a:gd name="T30" fmla="*/ 42 h 42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6" h="42">
                        <a:moveTo>
                          <a:pt x="0" y="42"/>
                        </a:moveTo>
                        <a:lnTo>
                          <a:pt x="0" y="33"/>
                        </a:lnTo>
                        <a:lnTo>
                          <a:pt x="8" y="25"/>
                        </a:lnTo>
                        <a:lnTo>
                          <a:pt x="8" y="17"/>
                        </a:lnTo>
                        <a:lnTo>
                          <a:pt x="16" y="8"/>
                        </a:lnTo>
                        <a:lnTo>
                          <a:pt x="16" y="0"/>
                        </a:lnTo>
                        <a:lnTo>
                          <a:pt x="8" y="25"/>
                        </a:lnTo>
                        <a:lnTo>
                          <a:pt x="0" y="42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45" name="Freeform 139"/>
                  <p:cNvSpPr>
                    <a:spLocks/>
                  </p:cNvSpPr>
                  <p:nvPr/>
                </p:nvSpPr>
                <p:spPr bwMode="auto">
                  <a:xfrm>
                    <a:off x="3521" y="2351"/>
                    <a:ext cx="866" cy="306"/>
                  </a:xfrm>
                  <a:custGeom>
                    <a:avLst/>
                    <a:gdLst>
                      <a:gd name="T0" fmla="*/ 654 w 866"/>
                      <a:gd name="T1" fmla="*/ 204 h 306"/>
                      <a:gd name="T2" fmla="*/ 637 w 866"/>
                      <a:gd name="T3" fmla="*/ 212 h 306"/>
                      <a:gd name="T4" fmla="*/ 595 w 866"/>
                      <a:gd name="T5" fmla="*/ 255 h 306"/>
                      <a:gd name="T6" fmla="*/ 561 w 866"/>
                      <a:gd name="T7" fmla="*/ 255 h 306"/>
                      <a:gd name="T8" fmla="*/ 493 w 866"/>
                      <a:gd name="T9" fmla="*/ 263 h 306"/>
                      <a:gd name="T10" fmla="*/ 374 w 866"/>
                      <a:gd name="T11" fmla="*/ 272 h 306"/>
                      <a:gd name="T12" fmla="*/ 280 w 866"/>
                      <a:gd name="T13" fmla="*/ 280 h 306"/>
                      <a:gd name="T14" fmla="*/ 204 w 866"/>
                      <a:gd name="T15" fmla="*/ 289 h 306"/>
                      <a:gd name="T16" fmla="*/ 136 w 866"/>
                      <a:gd name="T17" fmla="*/ 297 h 306"/>
                      <a:gd name="T18" fmla="*/ 68 w 866"/>
                      <a:gd name="T19" fmla="*/ 297 h 306"/>
                      <a:gd name="T20" fmla="*/ 17 w 866"/>
                      <a:gd name="T21" fmla="*/ 289 h 306"/>
                      <a:gd name="T22" fmla="*/ 26 w 866"/>
                      <a:gd name="T23" fmla="*/ 289 h 306"/>
                      <a:gd name="T24" fmla="*/ 26 w 866"/>
                      <a:gd name="T25" fmla="*/ 272 h 306"/>
                      <a:gd name="T26" fmla="*/ 17 w 866"/>
                      <a:gd name="T27" fmla="*/ 263 h 306"/>
                      <a:gd name="T28" fmla="*/ 17 w 866"/>
                      <a:gd name="T29" fmla="*/ 255 h 306"/>
                      <a:gd name="T30" fmla="*/ 17 w 866"/>
                      <a:gd name="T31" fmla="*/ 246 h 306"/>
                      <a:gd name="T32" fmla="*/ 17 w 866"/>
                      <a:gd name="T33" fmla="*/ 246 h 306"/>
                      <a:gd name="T34" fmla="*/ 26 w 866"/>
                      <a:gd name="T35" fmla="*/ 238 h 306"/>
                      <a:gd name="T36" fmla="*/ 34 w 866"/>
                      <a:gd name="T37" fmla="*/ 246 h 306"/>
                      <a:gd name="T38" fmla="*/ 34 w 866"/>
                      <a:gd name="T39" fmla="*/ 229 h 306"/>
                      <a:gd name="T40" fmla="*/ 43 w 866"/>
                      <a:gd name="T41" fmla="*/ 229 h 306"/>
                      <a:gd name="T42" fmla="*/ 43 w 866"/>
                      <a:gd name="T43" fmla="*/ 221 h 306"/>
                      <a:gd name="T44" fmla="*/ 43 w 866"/>
                      <a:gd name="T45" fmla="*/ 212 h 306"/>
                      <a:gd name="T46" fmla="*/ 34 w 866"/>
                      <a:gd name="T47" fmla="*/ 204 h 306"/>
                      <a:gd name="T48" fmla="*/ 51 w 866"/>
                      <a:gd name="T49" fmla="*/ 195 h 306"/>
                      <a:gd name="T50" fmla="*/ 60 w 866"/>
                      <a:gd name="T51" fmla="*/ 187 h 306"/>
                      <a:gd name="T52" fmla="*/ 51 w 866"/>
                      <a:gd name="T53" fmla="*/ 178 h 306"/>
                      <a:gd name="T54" fmla="*/ 68 w 866"/>
                      <a:gd name="T55" fmla="*/ 178 h 306"/>
                      <a:gd name="T56" fmla="*/ 60 w 866"/>
                      <a:gd name="T57" fmla="*/ 170 h 306"/>
                      <a:gd name="T58" fmla="*/ 68 w 866"/>
                      <a:gd name="T59" fmla="*/ 153 h 306"/>
                      <a:gd name="T60" fmla="*/ 60 w 866"/>
                      <a:gd name="T61" fmla="*/ 136 h 306"/>
                      <a:gd name="T62" fmla="*/ 68 w 866"/>
                      <a:gd name="T63" fmla="*/ 136 h 306"/>
                      <a:gd name="T64" fmla="*/ 68 w 866"/>
                      <a:gd name="T65" fmla="*/ 128 h 306"/>
                      <a:gd name="T66" fmla="*/ 68 w 866"/>
                      <a:gd name="T67" fmla="*/ 111 h 306"/>
                      <a:gd name="T68" fmla="*/ 77 w 866"/>
                      <a:gd name="T69" fmla="*/ 111 h 306"/>
                      <a:gd name="T70" fmla="*/ 85 w 866"/>
                      <a:gd name="T71" fmla="*/ 102 h 306"/>
                      <a:gd name="T72" fmla="*/ 179 w 866"/>
                      <a:gd name="T73" fmla="*/ 94 h 306"/>
                      <a:gd name="T74" fmla="*/ 221 w 866"/>
                      <a:gd name="T75" fmla="*/ 85 h 306"/>
                      <a:gd name="T76" fmla="*/ 255 w 866"/>
                      <a:gd name="T77" fmla="*/ 68 h 306"/>
                      <a:gd name="T78" fmla="*/ 323 w 866"/>
                      <a:gd name="T79" fmla="*/ 68 h 306"/>
                      <a:gd name="T80" fmla="*/ 408 w 866"/>
                      <a:gd name="T81" fmla="*/ 60 h 306"/>
                      <a:gd name="T82" fmla="*/ 501 w 866"/>
                      <a:gd name="T83" fmla="*/ 51 h 306"/>
                      <a:gd name="T84" fmla="*/ 552 w 866"/>
                      <a:gd name="T85" fmla="*/ 43 h 306"/>
                      <a:gd name="T86" fmla="*/ 637 w 866"/>
                      <a:gd name="T87" fmla="*/ 34 h 306"/>
                      <a:gd name="T88" fmla="*/ 705 w 866"/>
                      <a:gd name="T89" fmla="*/ 26 h 306"/>
                      <a:gd name="T90" fmla="*/ 748 w 866"/>
                      <a:gd name="T91" fmla="*/ 26 h 306"/>
                      <a:gd name="T92" fmla="*/ 816 w 866"/>
                      <a:gd name="T93" fmla="*/ 9 h 306"/>
                      <a:gd name="T94" fmla="*/ 866 w 866"/>
                      <a:gd name="T95" fmla="*/ 0 h 306"/>
                      <a:gd name="T96" fmla="*/ 866 w 866"/>
                      <a:gd name="T97" fmla="*/ 34 h 306"/>
                      <a:gd name="T98" fmla="*/ 858 w 866"/>
                      <a:gd name="T99" fmla="*/ 43 h 306"/>
                      <a:gd name="T100" fmla="*/ 833 w 866"/>
                      <a:gd name="T101" fmla="*/ 77 h 306"/>
                      <a:gd name="T102" fmla="*/ 816 w 866"/>
                      <a:gd name="T103" fmla="*/ 77 h 306"/>
                      <a:gd name="T104" fmla="*/ 799 w 866"/>
                      <a:gd name="T105" fmla="*/ 94 h 306"/>
                      <a:gd name="T106" fmla="*/ 782 w 866"/>
                      <a:gd name="T107" fmla="*/ 94 h 306"/>
                      <a:gd name="T108" fmla="*/ 782 w 866"/>
                      <a:gd name="T109" fmla="*/ 85 h 306"/>
                      <a:gd name="T110" fmla="*/ 765 w 866"/>
                      <a:gd name="T111" fmla="*/ 111 h 306"/>
                      <a:gd name="T112" fmla="*/ 756 w 866"/>
                      <a:gd name="T113" fmla="*/ 119 h 306"/>
                      <a:gd name="T114" fmla="*/ 739 w 866"/>
                      <a:gd name="T115" fmla="*/ 136 h 306"/>
                      <a:gd name="T116" fmla="*/ 722 w 866"/>
                      <a:gd name="T117" fmla="*/ 145 h 306"/>
                      <a:gd name="T118" fmla="*/ 714 w 866"/>
                      <a:gd name="T119" fmla="*/ 153 h 306"/>
                      <a:gd name="T120" fmla="*/ 688 w 866"/>
                      <a:gd name="T121" fmla="*/ 161 h 306"/>
                      <a:gd name="T122" fmla="*/ 663 w 866"/>
                      <a:gd name="T123" fmla="*/ 178 h 30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w 866"/>
                      <a:gd name="T187" fmla="*/ 0 h 306"/>
                      <a:gd name="T188" fmla="*/ 866 w 866"/>
                      <a:gd name="T189" fmla="*/ 306 h 306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T186" t="T187" r="T188" b="T189"/>
                    <a:pathLst>
                      <a:path w="866" h="306">
                        <a:moveTo>
                          <a:pt x="654" y="187"/>
                        </a:moveTo>
                        <a:lnTo>
                          <a:pt x="654" y="187"/>
                        </a:lnTo>
                        <a:lnTo>
                          <a:pt x="654" y="195"/>
                        </a:lnTo>
                        <a:lnTo>
                          <a:pt x="654" y="204"/>
                        </a:lnTo>
                        <a:lnTo>
                          <a:pt x="646" y="204"/>
                        </a:lnTo>
                        <a:lnTo>
                          <a:pt x="646" y="212"/>
                        </a:lnTo>
                        <a:lnTo>
                          <a:pt x="637" y="212"/>
                        </a:lnTo>
                        <a:lnTo>
                          <a:pt x="629" y="212"/>
                        </a:lnTo>
                        <a:lnTo>
                          <a:pt x="629" y="221"/>
                        </a:lnTo>
                        <a:lnTo>
                          <a:pt x="629" y="246"/>
                        </a:lnTo>
                        <a:lnTo>
                          <a:pt x="595" y="255"/>
                        </a:lnTo>
                        <a:lnTo>
                          <a:pt x="578" y="255"/>
                        </a:lnTo>
                        <a:lnTo>
                          <a:pt x="561" y="255"/>
                        </a:lnTo>
                        <a:lnTo>
                          <a:pt x="527" y="263"/>
                        </a:lnTo>
                        <a:lnTo>
                          <a:pt x="518" y="263"/>
                        </a:lnTo>
                        <a:lnTo>
                          <a:pt x="510" y="263"/>
                        </a:lnTo>
                        <a:lnTo>
                          <a:pt x="493" y="263"/>
                        </a:lnTo>
                        <a:lnTo>
                          <a:pt x="467" y="263"/>
                        </a:lnTo>
                        <a:lnTo>
                          <a:pt x="416" y="272"/>
                        </a:lnTo>
                        <a:lnTo>
                          <a:pt x="374" y="272"/>
                        </a:lnTo>
                        <a:lnTo>
                          <a:pt x="365" y="272"/>
                        </a:lnTo>
                        <a:lnTo>
                          <a:pt x="323" y="280"/>
                        </a:lnTo>
                        <a:lnTo>
                          <a:pt x="280" y="280"/>
                        </a:lnTo>
                        <a:lnTo>
                          <a:pt x="247" y="280"/>
                        </a:lnTo>
                        <a:lnTo>
                          <a:pt x="221" y="289"/>
                        </a:lnTo>
                        <a:lnTo>
                          <a:pt x="204" y="289"/>
                        </a:lnTo>
                        <a:lnTo>
                          <a:pt x="162" y="289"/>
                        </a:lnTo>
                        <a:lnTo>
                          <a:pt x="136" y="297"/>
                        </a:lnTo>
                        <a:lnTo>
                          <a:pt x="119" y="297"/>
                        </a:lnTo>
                        <a:lnTo>
                          <a:pt x="102" y="297"/>
                        </a:lnTo>
                        <a:lnTo>
                          <a:pt x="68" y="297"/>
                        </a:lnTo>
                        <a:lnTo>
                          <a:pt x="0" y="306"/>
                        </a:lnTo>
                        <a:lnTo>
                          <a:pt x="0" y="297"/>
                        </a:lnTo>
                        <a:lnTo>
                          <a:pt x="17" y="297"/>
                        </a:lnTo>
                        <a:lnTo>
                          <a:pt x="17" y="289"/>
                        </a:lnTo>
                        <a:lnTo>
                          <a:pt x="17" y="280"/>
                        </a:lnTo>
                        <a:lnTo>
                          <a:pt x="26" y="289"/>
                        </a:lnTo>
                        <a:lnTo>
                          <a:pt x="26" y="280"/>
                        </a:lnTo>
                        <a:lnTo>
                          <a:pt x="26" y="272"/>
                        </a:lnTo>
                        <a:lnTo>
                          <a:pt x="17" y="272"/>
                        </a:lnTo>
                        <a:lnTo>
                          <a:pt x="17" y="263"/>
                        </a:lnTo>
                        <a:lnTo>
                          <a:pt x="26" y="255"/>
                        </a:lnTo>
                        <a:lnTo>
                          <a:pt x="17" y="255"/>
                        </a:lnTo>
                        <a:lnTo>
                          <a:pt x="26" y="255"/>
                        </a:lnTo>
                        <a:lnTo>
                          <a:pt x="26" y="246"/>
                        </a:lnTo>
                        <a:lnTo>
                          <a:pt x="17" y="246"/>
                        </a:lnTo>
                        <a:lnTo>
                          <a:pt x="17" y="255"/>
                        </a:lnTo>
                        <a:lnTo>
                          <a:pt x="17" y="246"/>
                        </a:lnTo>
                        <a:lnTo>
                          <a:pt x="17" y="238"/>
                        </a:lnTo>
                        <a:lnTo>
                          <a:pt x="26" y="238"/>
                        </a:lnTo>
                        <a:lnTo>
                          <a:pt x="26" y="246"/>
                        </a:lnTo>
                        <a:lnTo>
                          <a:pt x="34" y="246"/>
                        </a:lnTo>
                        <a:lnTo>
                          <a:pt x="26" y="238"/>
                        </a:lnTo>
                        <a:lnTo>
                          <a:pt x="26" y="229"/>
                        </a:lnTo>
                        <a:lnTo>
                          <a:pt x="34" y="229"/>
                        </a:lnTo>
                        <a:lnTo>
                          <a:pt x="43" y="229"/>
                        </a:lnTo>
                        <a:lnTo>
                          <a:pt x="34" y="229"/>
                        </a:lnTo>
                        <a:lnTo>
                          <a:pt x="34" y="221"/>
                        </a:lnTo>
                        <a:lnTo>
                          <a:pt x="43" y="221"/>
                        </a:lnTo>
                        <a:lnTo>
                          <a:pt x="43" y="212"/>
                        </a:lnTo>
                        <a:lnTo>
                          <a:pt x="34" y="212"/>
                        </a:lnTo>
                        <a:lnTo>
                          <a:pt x="34" y="204"/>
                        </a:lnTo>
                        <a:lnTo>
                          <a:pt x="43" y="204"/>
                        </a:lnTo>
                        <a:lnTo>
                          <a:pt x="51" y="204"/>
                        </a:lnTo>
                        <a:lnTo>
                          <a:pt x="51" y="195"/>
                        </a:lnTo>
                        <a:lnTo>
                          <a:pt x="60" y="195"/>
                        </a:lnTo>
                        <a:lnTo>
                          <a:pt x="60" y="187"/>
                        </a:lnTo>
                        <a:lnTo>
                          <a:pt x="51" y="187"/>
                        </a:lnTo>
                        <a:lnTo>
                          <a:pt x="51" y="178"/>
                        </a:lnTo>
                        <a:lnTo>
                          <a:pt x="60" y="178"/>
                        </a:lnTo>
                        <a:lnTo>
                          <a:pt x="60" y="187"/>
                        </a:lnTo>
                        <a:lnTo>
                          <a:pt x="68" y="178"/>
                        </a:lnTo>
                        <a:lnTo>
                          <a:pt x="60" y="178"/>
                        </a:lnTo>
                        <a:lnTo>
                          <a:pt x="51" y="170"/>
                        </a:lnTo>
                        <a:lnTo>
                          <a:pt x="60" y="170"/>
                        </a:lnTo>
                        <a:lnTo>
                          <a:pt x="60" y="161"/>
                        </a:lnTo>
                        <a:lnTo>
                          <a:pt x="68" y="153"/>
                        </a:lnTo>
                        <a:lnTo>
                          <a:pt x="68" y="145"/>
                        </a:lnTo>
                        <a:lnTo>
                          <a:pt x="60" y="145"/>
                        </a:lnTo>
                        <a:lnTo>
                          <a:pt x="60" y="136"/>
                        </a:lnTo>
                        <a:lnTo>
                          <a:pt x="68" y="136"/>
                        </a:lnTo>
                        <a:lnTo>
                          <a:pt x="68" y="128"/>
                        </a:lnTo>
                        <a:lnTo>
                          <a:pt x="60" y="128"/>
                        </a:lnTo>
                        <a:lnTo>
                          <a:pt x="68" y="128"/>
                        </a:lnTo>
                        <a:lnTo>
                          <a:pt x="77" y="119"/>
                        </a:lnTo>
                        <a:lnTo>
                          <a:pt x="68" y="111"/>
                        </a:lnTo>
                        <a:lnTo>
                          <a:pt x="68" y="102"/>
                        </a:lnTo>
                        <a:lnTo>
                          <a:pt x="77" y="102"/>
                        </a:lnTo>
                        <a:lnTo>
                          <a:pt x="77" y="111"/>
                        </a:lnTo>
                        <a:lnTo>
                          <a:pt x="85" y="102"/>
                        </a:lnTo>
                        <a:lnTo>
                          <a:pt x="145" y="102"/>
                        </a:lnTo>
                        <a:lnTo>
                          <a:pt x="179" y="94"/>
                        </a:lnTo>
                        <a:lnTo>
                          <a:pt x="221" y="94"/>
                        </a:lnTo>
                        <a:lnTo>
                          <a:pt x="221" y="85"/>
                        </a:lnTo>
                        <a:lnTo>
                          <a:pt x="221" y="68"/>
                        </a:lnTo>
                        <a:lnTo>
                          <a:pt x="238" y="68"/>
                        </a:lnTo>
                        <a:lnTo>
                          <a:pt x="238" y="77"/>
                        </a:lnTo>
                        <a:lnTo>
                          <a:pt x="255" y="68"/>
                        </a:lnTo>
                        <a:lnTo>
                          <a:pt x="263" y="68"/>
                        </a:lnTo>
                        <a:lnTo>
                          <a:pt x="289" y="68"/>
                        </a:lnTo>
                        <a:lnTo>
                          <a:pt x="314" y="68"/>
                        </a:lnTo>
                        <a:lnTo>
                          <a:pt x="323" y="68"/>
                        </a:lnTo>
                        <a:lnTo>
                          <a:pt x="348" y="60"/>
                        </a:lnTo>
                        <a:lnTo>
                          <a:pt x="374" y="60"/>
                        </a:lnTo>
                        <a:lnTo>
                          <a:pt x="382" y="60"/>
                        </a:lnTo>
                        <a:lnTo>
                          <a:pt x="408" y="60"/>
                        </a:lnTo>
                        <a:lnTo>
                          <a:pt x="433" y="60"/>
                        </a:lnTo>
                        <a:lnTo>
                          <a:pt x="450" y="51"/>
                        </a:lnTo>
                        <a:lnTo>
                          <a:pt x="484" y="51"/>
                        </a:lnTo>
                        <a:lnTo>
                          <a:pt x="501" y="51"/>
                        </a:lnTo>
                        <a:lnTo>
                          <a:pt x="527" y="43"/>
                        </a:lnTo>
                        <a:lnTo>
                          <a:pt x="552" y="43"/>
                        </a:lnTo>
                        <a:lnTo>
                          <a:pt x="603" y="43"/>
                        </a:lnTo>
                        <a:lnTo>
                          <a:pt x="629" y="34"/>
                        </a:lnTo>
                        <a:lnTo>
                          <a:pt x="637" y="34"/>
                        </a:lnTo>
                        <a:lnTo>
                          <a:pt x="663" y="34"/>
                        </a:lnTo>
                        <a:lnTo>
                          <a:pt x="688" y="34"/>
                        </a:lnTo>
                        <a:lnTo>
                          <a:pt x="705" y="26"/>
                        </a:lnTo>
                        <a:lnTo>
                          <a:pt x="714" y="26"/>
                        </a:lnTo>
                        <a:lnTo>
                          <a:pt x="739" y="26"/>
                        </a:lnTo>
                        <a:lnTo>
                          <a:pt x="748" y="26"/>
                        </a:lnTo>
                        <a:lnTo>
                          <a:pt x="773" y="17"/>
                        </a:lnTo>
                        <a:lnTo>
                          <a:pt x="807" y="17"/>
                        </a:lnTo>
                        <a:lnTo>
                          <a:pt x="816" y="17"/>
                        </a:lnTo>
                        <a:lnTo>
                          <a:pt x="816" y="9"/>
                        </a:lnTo>
                        <a:lnTo>
                          <a:pt x="841" y="9"/>
                        </a:lnTo>
                        <a:lnTo>
                          <a:pt x="850" y="9"/>
                        </a:lnTo>
                        <a:lnTo>
                          <a:pt x="866" y="0"/>
                        </a:lnTo>
                        <a:lnTo>
                          <a:pt x="866" y="9"/>
                        </a:lnTo>
                        <a:lnTo>
                          <a:pt x="866" y="17"/>
                        </a:lnTo>
                        <a:lnTo>
                          <a:pt x="866" y="34"/>
                        </a:lnTo>
                        <a:lnTo>
                          <a:pt x="866" y="43"/>
                        </a:lnTo>
                        <a:lnTo>
                          <a:pt x="858" y="43"/>
                        </a:lnTo>
                        <a:lnTo>
                          <a:pt x="850" y="51"/>
                        </a:lnTo>
                        <a:lnTo>
                          <a:pt x="841" y="68"/>
                        </a:lnTo>
                        <a:lnTo>
                          <a:pt x="833" y="77"/>
                        </a:lnTo>
                        <a:lnTo>
                          <a:pt x="824" y="68"/>
                        </a:lnTo>
                        <a:lnTo>
                          <a:pt x="816" y="77"/>
                        </a:lnTo>
                        <a:lnTo>
                          <a:pt x="807" y="77"/>
                        </a:lnTo>
                        <a:lnTo>
                          <a:pt x="807" y="85"/>
                        </a:lnTo>
                        <a:lnTo>
                          <a:pt x="799" y="94"/>
                        </a:lnTo>
                        <a:lnTo>
                          <a:pt x="790" y="102"/>
                        </a:lnTo>
                        <a:lnTo>
                          <a:pt x="782" y="94"/>
                        </a:lnTo>
                        <a:lnTo>
                          <a:pt x="782" y="85"/>
                        </a:lnTo>
                        <a:lnTo>
                          <a:pt x="765" y="94"/>
                        </a:lnTo>
                        <a:lnTo>
                          <a:pt x="765" y="102"/>
                        </a:lnTo>
                        <a:lnTo>
                          <a:pt x="765" y="111"/>
                        </a:lnTo>
                        <a:lnTo>
                          <a:pt x="756" y="102"/>
                        </a:lnTo>
                        <a:lnTo>
                          <a:pt x="756" y="111"/>
                        </a:lnTo>
                        <a:lnTo>
                          <a:pt x="756" y="119"/>
                        </a:lnTo>
                        <a:lnTo>
                          <a:pt x="756" y="128"/>
                        </a:lnTo>
                        <a:lnTo>
                          <a:pt x="748" y="128"/>
                        </a:lnTo>
                        <a:lnTo>
                          <a:pt x="739" y="128"/>
                        </a:lnTo>
                        <a:lnTo>
                          <a:pt x="739" y="136"/>
                        </a:lnTo>
                        <a:lnTo>
                          <a:pt x="731" y="136"/>
                        </a:lnTo>
                        <a:lnTo>
                          <a:pt x="722" y="136"/>
                        </a:lnTo>
                        <a:lnTo>
                          <a:pt x="722" y="145"/>
                        </a:lnTo>
                        <a:lnTo>
                          <a:pt x="714" y="153"/>
                        </a:lnTo>
                        <a:lnTo>
                          <a:pt x="705" y="161"/>
                        </a:lnTo>
                        <a:lnTo>
                          <a:pt x="697" y="161"/>
                        </a:lnTo>
                        <a:lnTo>
                          <a:pt x="688" y="161"/>
                        </a:lnTo>
                        <a:lnTo>
                          <a:pt x="680" y="161"/>
                        </a:lnTo>
                        <a:lnTo>
                          <a:pt x="671" y="170"/>
                        </a:lnTo>
                        <a:lnTo>
                          <a:pt x="663" y="178"/>
                        </a:lnTo>
                        <a:lnTo>
                          <a:pt x="654" y="187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46" name="Freeform 140"/>
                  <p:cNvSpPr>
                    <a:spLocks/>
                  </p:cNvSpPr>
                  <p:nvPr/>
                </p:nvSpPr>
                <p:spPr bwMode="auto">
                  <a:xfrm>
                    <a:off x="1780" y="2453"/>
                    <a:ext cx="1427" cy="1390"/>
                  </a:xfrm>
                  <a:custGeom>
                    <a:avLst/>
                    <a:gdLst>
                      <a:gd name="T0" fmla="*/ 68 w 1427"/>
                      <a:gd name="T1" fmla="*/ 551 h 1390"/>
                      <a:gd name="T2" fmla="*/ 408 w 1427"/>
                      <a:gd name="T3" fmla="*/ 348 h 1390"/>
                      <a:gd name="T4" fmla="*/ 629 w 1427"/>
                      <a:gd name="T5" fmla="*/ 17 h 1390"/>
                      <a:gd name="T6" fmla="*/ 731 w 1427"/>
                      <a:gd name="T7" fmla="*/ 263 h 1390"/>
                      <a:gd name="T8" fmla="*/ 782 w 1427"/>
                      <a:gd name="T9" fmla="*/ 288 h 1390"/>
                      <a:gd name="T10" fmla="*/ 815 w 1427"/>
                      <a:gd name="T11" fmla="*/ 314 h 1390"/>
                      <a:gd name="T12" fmla="*/ 875 w 1427"/>
                      <a:gd name="T13" fmla="*/ 322 h 1390"/>
                      <a:gd name="T14" fmla="*/ 926 w 1427"/>
                      <a:gd name="T15" fmla="*/ 331 h 1390"/>
                      <a:gd name="T16" fmla="*/ 943 w 1427"/>
                      <a:gd name="T17" fmla="*/ 356 h 1390"/>
                      <a:gd name="T18" fmla="*/ 985 w 1427"/>
                      <a:gd name="T19" fmla="*/ 356 h 1390"/>
                      <a:gd name="T20" fmla="*/ 1019 w 1427"/>
                      <a:gd name="T21" fmla="*/ 365 h 1390"/>
                      <a:gd name="T22" fmla="*/ 1036 w 1427"/>
                      <a:gd name="T23" fmla="*/ 373 h 1390"/>
                      <a:gd name="T24" fmla="*/ 1062 w 1427"/>
                      <a:gd name="T25" fmla="*/ 365 h 1390"/>
                      <a:gd name="T26" fmla="*/ 1096 w 1427"/>
                      <a:gd name="T27" fmla="*/ 373 h 1390"/>
                      <a:gd name="T28" fmla="*/ 1130 w 1427"/>
                      <a:gd name="T29" fmla="*/ 381 h 1390"/>
                      <a:gd name="T30" fmla="*/ 1147 w 1427"/>
                      <a:gd name="T31" fmla="*/ 365 h 1390"/>
                      <a:gd name="T32" fmla="*/ 1181 w 1427"/>
                      <a:gd name="T33" fmla="*/ 365 h 1390"/>
                      <a:gd name="T34" fmla="*/ 1206 w 1427"/>
                      <a:gd name="T35" fmla="*/ 365 h 1390"/>
                      <a:gd name="T36" fmla="*/ 1249 w 1427"/>
                      <a:gd name="T37" fmla="*/ 356 h 1390"/>
                      <a:gd name="T38" fmla="*/ 1266 w 1427"/>
                      <a:gd name="T39" fmla="*/ 373 h 1390"/>
                      <a:gd name="T40" fmla="*/ 1283 w 1427"/>
                      <a:gd name="T41" fmla="*/ 381 h 1390"/>
                      <a:gd name="T42" fmla="*/ 1300 w 1427"/>
                      <a:gd name="T43" fmla="*/ 390 h 1390"/>
                      <a:gd name="T44" fmla="*/ 1308 w 1427"/>
                      <a:gd name="T45" fmla="*/ 398 h 1390"/>
                      <a:gd name="T46" fmla="*/ 1325 w 1427"/>
                      <a:gd name="T47" fmla="*/ 398 h 1390"/>
                      <a:gd name="T48" fmla="*/ 1351 w 1427"/>
                      <a:gd name="T49" fmla="*/ 398 h 1390"/>
                      <a:gd name="T50" fmla="*/ 1368 w 1427"/>
                      <a:gd name="T51" fmla="*/ 610 h 1390"/>
                      <a:gd name="T52" fmla="*/ 1393 w 1427"/>
                      <a:gd name="T53" fmla="*/ 644 h 1390"/>
                      <a:gd name="T54" fmla="*/ 1401 w 1427"/>
                      <a:gd name="T55" fmla="*/ 670 h 1390"/>
                      <a:gd name="T56" fmla="*/ 1401 w 1427"/>
                      <a:gd name="T57" fmla="*/ 686 h 1390"/>
                      <a:gd name="T58" fmla="*/ 1418 w 1427"/>
                      <a:gd name="T59" fmla="*/ 712 h 1390"/>
                      <a:gd name="T60" fmla="*/ 1418 w 1427"/>
                      <a:gd name="T61" fmla="*/ 729 h 1390"/>
                      <a:gd name="T62" fmla="*/ 1418 w 1427"/>
                      <a:gd name="T63" fmla="*/ 754 h 1390"/>
                      <a:gd name="T64" fmla="*/ 1401 w 1427"/>
                      <a:gd name="T65" fmla="*/ 780 h 1390"/>
                      <a:gd name="T66" fmla="*/ 1401 w 1427"/>
                      <a:gd name="T67" fmla="*/ 805 h 1390"/>
                      <a:gd name="T68" fmla="*/ 1410 w 1427"/>
                      <a:gd name="T69" fmla="*/ 839 h 1390"/>
                      <a:gd name="T70" fmla="*/ 1300 w 1427"/>
                      <a:gd name="T71" fmla="*/ 932 h 1390"/>
                      <a:gd name="T72" fmla="*/ 1291 w 1427"/>
                      <a:gd name="T73" fmla="*/ 890 h 1390"/>
                      <a:gd name="T74" fmla="*/ 1274 w 1427"/>
                      <a:gd name="T75" fmla="*/ 932 h 1390"/>
                      <a:gd name="T76" fmla="*/ 1189 w 1427"/>
                      <a:gd name="T77" fmla="*/ 1017 h 1390"/>
                      <a:gd name="T78" fmla="*/ 1130 w 1427"/>
                      <a:gd name="T79" fmla="*/ 1025 h 1390"/>
                      <a:gd name="T80" fmla="*/ 1096 w 1427"/>
                      <a:gd name="T81" fmla="*/ 1042 h 1390"/>
                      <a:gd name="T82" fmla="*/ 1079 w 1427"/>
                      <a:gd name="T83" fmla="*/ 1034 h 1390"/>
                      <a:gd name="T84" fmla="*/ 1062 w 1427"/>
                      <a:gd name="T85" fmla="*/ 1059 h 1390"/>
                      <a:gd name="T86" fmla="*/ 1045 w 1427"/>
                      <a:gd name="T87" fmla="*/ 1093 h 1390"/>
                      <a:gd name="T88" fmla="*/ 1036 w 1427"/>
                      <a:gd name="T89" fmla="*/ 1102 h 1390"/>
                      <a:gd name="T90" fmla="*/ 985 w 1427"/>
                      <a:gd name="T91" fmla="*/ 1136 h 1390"/>
                      <a:gd name="T92" fmla="*/ 977 w 1427"/>
                      <a:gd name="T93" fmla="*/ 1203 h 1390"/>
                      <a:gd name="T94" fmla="*/ 977 w 1427"/>
                      <a:gd name="T95" fmla="*/ 1271 h 1390"/>
                      <a:gd name="T96" fmla="*/ 994 w 1427"/>
                      <a:gd name="T97" fmla="*/ 1381 h 1390"/>
                      <a:gd name="T98" fmla="*/ 883 w 1427"/>
                      <a:gd name="T99" fmla="*/ 1356 h 1390"/>
                      <a:gd name="T100" fmla="*/ 790 w 1427"/>
                      <a:gd name="T101" fmla="*/ 1305 h 1390"/>
                      <a:gd name="T102" fmla="*/ 731 w 1427"/>
                      <a:gd name="T103" fmla="*/ 1152 h 1390"/>
                      <a:gd name="T104" fmla="*/ 654 w 1427"/>
                      <a:gd name="T105" fmla="*/ 1034 h 1390"/>
                      <a:gd name="T106" fmla="*/ 561 w 1427"/>
                      <a:gd name="T107" fmla="*/ 890 h 1390"/>
                      <a:gd name="T108" fmla="*/ 493 w 1427"/>
                      <a:gd name="T109" fmla="*/ 864 h 1390"/>
                      <a:gd name="T110" fmla="*/ 382 w 1427"/>
                      <a:gd name="T111" fmla="*/ 915 h 1390"/>
                      <a:gd name="T112" fmla="*/ 280 w 1427"/>
                      <a:gd name="T113" fmla="*/ 924 h 1390"/>
                      <a:gd name="T114" fmla="*/ 179 w 1427"/>
                      <a:gd name="T115" fmla="*/ 771 h 1390"/>
                      <a:gd name="T116" fmla="*/ 102 w 1427"/>
                      <a:gd name="T117" fmla="*/ 678 h 1390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1427"/>
                      <a:gd name="T178" fmla="*/ 0 h 1390"/>
                      <a:gd name="T179" fmla="*/ 1427 w 1427"/>
                      <a:gd name="T180" fmla="*/ 1390 h 1390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1427" h="1390">
                        <a:moveTo>
                          <a:pt x="60" y="627"/>
                        </a:moveTo>
                        <a:lnTo>
                          <a:pt x="43" y="610"/>
                        </a:lnTo>
                        <a:lnTo>
                          <a:pt x="26" y="576"/>
                        </a:lnTo>
                        <a:lnTo>
                          <a:pt x="9" y="568"/>
                        </a:lnTo>
                        <a:lnTo>
                          <a:pt x="0" y="568"/>
                        </a:lnTo>
                        <a:lnTo>
                          <a:pt x="0" y="559"/>
                        </a:lnTo>
                        <a:lnTo>
                          <a:pt x="0" y="551"/>
                        </a:lnTo>
                        <a:lnTo>
                          <a:pt x="0" y="542"/>
                        </a:lnTo>
                        <a:lnTo>
                          <a:pt x="26" y="542"/>
                        </a:lnTo>
                        <a:lnTo>
                          <a:pt x="68" y="551"/>
                        </a:lnTo>
                        <a:lnTo>
                          <a:pt x="187" y="559"/>
                        </a:lnTo>
                        <a:lnTo>
                          <a:pt x="196" y="559"/>
                        </a:lnTo>
                        <a:lnTo>
                          <a:pt x="280" y="568"/>
                        </a:lnTo>
                        <a:lnTo>
                          <a:pt x="289" y="568"/>
                        </a:lnTo>
                        <a:lnTo>
                          <a:pt x="314" y="568"/>
                        </a:lnTo>
                        <a:lnTo>
                          <a:pt x="357" y="576"/>
                        </a:lnTo>
                        <a:lnTo>
                          <a:pt x="382" y="576"/>
                        </a:lnTo>
                        <a:lnTo>
                          <a:pt x="391" y="568"/>
                        </a:lnTo>
                        <a:lnTo>
                          <a:pt x="391" y="509"/>
                        </a:lnTo>
                        <a:lnTo>
                          <a:pt x="399" y="458"/>
                        </a:lnTo>
                        <a:lnTo>
                          <a:pt x="399" y="398"/>
                        </a:lnTo>
                        <a:lnTo>
                          <a:pt x="399" y="373"/>
                        </a:lnTo>
                        <a:lnTo>
                          <a:pt x="408" y="348"/>
                        </a:lnTo>
                        <a:lnTo>
                          <a:pt x="408" y="280"/>
                        </a:lnTo>
                        <a:lnTo>
                          <a:pt x="416" y="220"/>
                        </a:lnTo>
                        <a:lnTo>
                          <a:pt x="416" y="195"/>
                        </a:lnTo>
                        <a:lnTo>
                          <a:pt x="416" y="170"/>
                        </a:lnTo>
                        <a:lnTo>
                          <a:pt x="425" y="110"/>
                        </a:lnTo>
                        <a:lnTo>
                          <a:pt x="425" y="93"/>
                        </a:lnTo>
                        <a:lnTo>
                          <a:pt x="425" y="59"/>
                        </a:lnTo>
                        <a:lnTo>
                          <a:pt x="433" y="0"/>
                        </a:lnTo>
                        <a:lnTo>
                          <a:pt x="518" y="9"/>
                        </a:lnTo>
                        <a:lnTo>
                          <a:pt x="535" y="9"/>
                        </a:lnTo>
                        <a:lnTo>
                          <a:pt x="578" y="9"/>
                        </a:lnTo>
                        <a:lnTo>
                          <a:pt x="629" y="17"/>
                        </a:lnTo>
                        <a:lnTo>
                          <a:pt x="646" y="17"/>
                        </a:lnTo>
                        <a:lnTo>
                          <a:pt x="688" y="17"/>
                        </a:lnTo>
                        <a:lnTo>
                          <a:pt x="739" y="17"/>
                        </a:lnTo>
                        <a:lnTo>
                          <a:pt x="739" y="76"/>
                        </a:lnTo>
                        <a:lnTo>
                          <a:pt x="739" y="93"/>
                        </a:lnTo>
                        <a:lnTo>
                          <a:pt x="739" y="127"/>
                        </a:lnTo>
                        <a:lnTo>
                          <a:pt x="739" y="153"/>
                        </a:lnTo>
                        <a:lnTo>
                          <a:pt x="739" y="187"/>
                        </a:lnTo>
                        <a:lnTo>
                          <a:pt x="731" y="204"/>
                        </a:lnTo>
                        <a:lnTo>
                          <a:pt x="731" y="246"/>
                        </a:lnTo>
                        <a:lnTo>
                          <a:pt x="731" y="263"/>
                        </a:lnTo>
                        <a:lnTo>
                          <a:pt x="739" y="263"/>
                        </a:lnTo>
                        <a:lnTo>
                          <a:pt x="748" y="271"/>
                        </a:lnTo>
                        <a:lnTo>
                          <a:pt x="756" y="280"/>
                        </a:lnTo>
                        <a:lnTo>
                          <a:pt x="765" y="288"/>
                        </a:lnTo>
                        <a:lnTo>
                          <a:pt x="773" y="297"/>
                        </a:lnTo>
                        <a:lnTo>
                          <a:pt x="773" y="288"/>
                        </a:lnTo>
                        <a:lnTo>
                          <a:pt x="782" y="288"/>
                        </a:lnTo>
                        <a:lnTo>
                          <a:pt x="790" y="297"/>
                        </a:lnTo>
                        <a:lnTo>
                          <a:pt x="799" y="288"/>
                        </a:lnTo>
                        <a:lnTo>
                          <a:pt x="799" y="280"/>
                        </a:lnTo>
                        <a:lnTo>
                          <a:pt x="799" y="288"/>
                        </a:lnTo>
                        <a:lnTo>
                          <a:pt x="807" y="288"/>
                        </a:lnTo>
                        <a:lnTo>
                          <a:pt x="807" y="297"/>
                        </a:lnTo>
                        <a:lnTo>
                          <a:pt x="815" y="297"/>
                        </a:lnTo>
                        <a:lnTo>
                          <a:pt x="815" y="305"/>
                        </a:lnTo>
                        <a:lnTo>
                          <a:pt x="815" y="314"/>
                        </a:lnTo>
                        <a:lnTo>
                          <a:pt x="824" y="314"/>
                        </a:lnTo>
                        <a:lnTo>
                          <a:pt x="832" y="322"/>
                        </a:lnTo>
                        <a:lnTo>
                          <a:pt x="832" y="314"/>
                        </a:lnTo>
                        <a:lnTo>
                          <a:pt x="841" y="322"/>
                        </a:lnTo>
                        <a:lnTo>
                          <a:pt x="849" y="322"/>
                        </a:lnTo>
                        <a:lnTo>
                          <a:pt x="858" y="322"/>
                        </a:lnTo>
                        <a:lnTo>
                          <a:pt x="858" y="331"/>
                        </a:lnTo>
                        <a:lnTo>
                          <a:pt x="866" y="331"/>
                        </a:lnTo>
                        <a:lnTo>
                          <a:pt x="866" y="322"/>
                        </a:lnTo>
                        <a:lnTo>
                          <a:pt x="875" y="322"/>
                        </a:lnTo>
                        <a:lnTo>
                          <a:pt x="883" y="331"/>
                        </a:lnTo>
                        <a:lnTo>
                          <a:pt x="883" y="339"/>
                        </a:lnTo>
                        <a:lnTo>
                          <a:pt x="892" y="339"/>
                        </a:lnTo>
                        <a:lnTo>
                          <a:pt x="900" y="339"/>
                        </a:lnTo>
                        <a:lnTo>
                          <a:pt x="900" y="331"/>
                        </a:lnTo>
                        <a:lnTo>
                          <a:pt x="909" y="331"/>
                        </a:lnTo>
                        <a:lnTo>
                          <a:pt x="926" y="331"/>
                        </a:lnTo>
                        <a:lnTo>
                          <a:pt x="934" y="331"/>
                        </a:lnTo>
                        <a:lnTo>
                          <a:pt x="926" y="339"/>
                        </a:lnTo>
                        <a:lnTo>
                          <a:pt x="934" y="348"/>
                        </a:lnTo>
                        <a:lnTo>
                          <a:pt x="943" y="348"/>
                        </a:lnTo>
                        <a:lnTo>
                          <a:pt x="943" y="356"/>
                        </a:lnTo>
                        <a:lnTo>
                          <a:pt x="943" y="365"/>
                        </a:lnTo>
                        <a:lnTo>
                          <a:pt x="951" y="365"/>
                        </a:lnTo>
                        <a:lnTo>
                          <a:pt x="960" y="365"/>
                        </a:lnTo>
                        <a:lnTo>
                          <a:pt x="968" y="356"/>
                        </a:lnTo>
                        <a:lnTo>
                          <a:pt x="968" y="348"/>
                        </a:lnTo>
                        <a:lnTo>
                          <a:pt x="977" y="348"/>
                        </a:lnTo>
                        <a:lnTo>
                          <a:pt x="985" y="348"/>
                        </a:lnTo>
                        <a:lnTo>
                          <a:pt x="985" y="356"/>
                        </a:lnTo>
                        <a:lnTo>
                          <a:pt x="994" y="356"/>
                        </a:lnTo>
                        <a:lnTo>
                          <a:pt x="994" y="365"/>
                        </a:lnTo>
                        <a:lnTo>
                          <a:pt x="994" y="373"/>
                        </a:lnTo>
                        <a:lnTo>
                          <a:pt x="1002" y="373"/>
                        </a:lnTo>
                        <a:lnTo>
                          <a:pt x="1011" y="373"/>
                        </a:lnTo>
                        <a:lnTo>
                          <a:pt x="1011" y="365"/>
                        </a:lnTo>
                        <a:lnTo>
                          <a:pt x="1019" y="365"/>
                        </a:lnTo>
                        <a:lnTo>
                          <a:pt x="1028" y="365"/>
                        </a:lnTo>
                        <a:lnTo>
                          <a:pt x="1028" y="373"/>
                        </a:lnTo>
                        <a:lnTo>
                          <a:pt x="1019" y="373"/>
                        </a:lnTo>
                        <a:lnTo>
                          <a:pt x="1028" y="381"/>
                        </a:lnTo>
                        <a:lnTo>
                          <a:pt x="1036" y="381"/>
                        </a:lnTo>
                        <a:lnTo>
                          <a:pt x="1036" y="373"/>
                        </a:lnTo>
                        <a:lnTo>
                          <a:pt x="1036" y="365"/>
                        </a:lnTo>
                        <a:lnTo>
                          <a:pt x="1045" y="373"/>
                        </a:lnTo>
                        <a:lnTo>
                          <a:pt x="1045" y="365"/>
                        </a:lnTo>
                        <a:lnTo>
                          <a:pt x="1045" y="356"/>
                        </a:lnTo>
                        <a:lnTo>
                          <a:pt x="1053" y="356"/>
                        </a:lnTo>
                        <a:lnTo>
                          <a:pt x="1062" y="356"/>
                        </a:lnTo>
                        <a:lnTo>
                          <a:pt x="1062" y="365"/>
                        </a:lnTo>
                        <a:lnTo>
                          <a:pt x="1070" y="365"/>
                        </a:lnTo>
                        <a:lnTo>
                          <a:pt x="1070" y="373"/>
                        </a:lnTo>
                        <a:lnTo>
                          <a:pt x="1079" y="373"/>
                        </a:lnTo>
                        <a:lnTo>
                          <a:pt x="1079" y="365"/>
                        </a:lnTo>
                        <a:lnTo>
                          <a:pt x="1079" y="356"/>
                        </a:lnTo>
                        <a:lnTo>
                          <a:pt x="1087" y="365"/>
                        </a:lnTo>
                        <a:lnTo>
                          <a:pt x="1087" y="373"/>
                        </a:lnTo>
                        <a:lnTo>
                          <a:pt x="1096" y="373"/>
                        </a:lnTo>
                        <a:lnTo>
                          <a:pt x="1096" y="381"/>
                        </a:lnTo>
                        <a:lnTo>
                          <a:pt x="1104" y="373"/>
                        </a:lnTo>
                        <a:lnTo>
                          <a:pt x="1113" y="381"/>
                        </a:lnTo>
                        <a:lnTo>
                          <a:pt x="1113" y="390"/>
                        </a:lnTo>
                        <a:lnTo>
                          <a:pt x="1121" y="390"/>
                        </a:lnTo>
                        <a:lnTo>
                          <a:pt x="1121" y="381"/>
                        </a:lnTo>
                        <a:lnTo>
                          <a:pt x="1130" y="381"/>
                        </a:lnTo>
                        <a:lnTo>
                          <a:pt x="1130" y="373"/>
                        </a:lnTo>
                        <a:lnTo>
                          <a:pt x="1138" y="373"/>
                        </a:lnTo>
                        <a:lnTo>
                          <a:pt x="1130" y="373"/>
                        </a:lnTo>
                        <a:lnTo>
                          <a:pt x="1138" y="373"/>
                        </a:lnTo>
                        <a:lnTo>
                          <a:pt x="1147" y="373"/>
                        </a:lnTo>
                        <a:lnTo>
                          <a:pt x="1147" y="365"/>
                        </a:lnTo>
                        <a:lnTo>
                          <a:pt x="1147" y="373"/>
                        </a:lnTo>
                        <a:lnTo>
                          <a:pt x="1147" y="365"/>
                        </a:lnTo>
                        <a:lnTo>
                          <a:pt x="1155" y="365"/>
                        </a:lnTo>
                        <a:lnTo>
                          <a:pt x="1164" y="373"/>
                        </a:lnTo>
                        <a:lnTo>
                          <a:pt x="1172" y="373"/>
                        </a:lnTo>
                        <a:lnTo>
                          <a:pt x="1172" y="365"/>
                        </a:lnTo>
                        <a:lnTo>
                          <a:pt x="1181" y="365"/>
                        </a:lnTo>
                        <a:lnTo>
                          <a:pt x="1189" y="356"/>
                        </a:lnTo>
                        <a:lnTo>
                          <a:pt x="1198" y="356"/>
                        </a:lnTo>
                        <a:lnTo>
                          <a:pt x="1198" y="365"/>
                        </a:lnTo>
                        <a:lnTo>
                          <a:pt x="1206" y="365"/>
                        </a:lnTo>
                        <a:lnTo>
                          <a:pt x="1223" y="365"/>
                        </a:lnTo>
                        <a:lnTo>
                          <a:pt x="1223" y="356"/>
                        </a:lnTo>
                        <a:lnTo>
                          <a:pt x="1232" y="365"/>
                        </a:lnTo>
                        <a:lnTo>
                          <a:pt x="1232" y="356"/>
                        </a:lnTo>
                        <a:lnTo>
                          <a:pt x="1240" y="356"/>
                        </a:lnTo>
                        <a:lnTo>
                          <a:pt x="1249" y="356"/>
                        </a:lnTo>
                        <a:lnTo>
                          <a:pt x="1249" y="365"/>
                        </a:lnTo>
                        <a:lnTo>
                          <a:pt x="1249" y="356"/>
                        </a:lnTo>
                        <a:lnTo>
                          <a:pt x="1249" y="365"/>
                        </a:lnTo>
                        <a:lnTo>
                          <a:pt x="1257" y="365"/>
                        </a:lnTo>
                        <a:lnTo>
                          <a:pt x="1266" y="373"/>
                        </a:lnTo>
                        <a:lnTo>
                          <a:pt x="1266" y="381"/>
                        </a:lnTo>
                        <a:lnTo>
                          <a:pt x="1274" y="381"/>
                        </a:lnTo>
                        <a:lnTo>
                          <a:pt x="1283" y="381"/>
                        </a:lnTo>
                        <a:lnTo>
                          <a:pt x="1283" y="390"/>
                        </a:lnTo>
                        <a:lnTo>
                          <a:pt x="1291" y="390"/>
                        </a:lnTo>
                        <a:lnTo>
                          <a:pt x="1300" y="390"/>
                        </a:lnTo>
                        <a:lnTo>
                          <a:pt x="1308" y="390"/>
                        </a:lnTo>
                        <a:lnTo>
                          <a:pt x="1300" y="390"/>
                        </a:lnTo>
                        <a:lnTo>
                          <a:pt x="1300" y="398"/>
                        </a:lnTo>
                        <a:lnTo>
                          <a:pt x="1308" y="390"/>
                        </a:lnTo>
                        <a:lnTo>
                          <a:pt x="1308" y="398"/>
                        </a:lnTo>
                        <a:lnTo>
                          <a:pt x="1317" y="398"/>
                        </a:lnTo>
                        <a:lnTo>
                          <a:pt x="1325" y="398"/>
                        </a:lnTo>
                        <a:lnTo>
                          <a:pt x="1317" y="407"/>
                        </a:lnTo>
                        <a:lnTo>
                          <a:pt x="1325" y="407"/>
                        </a:lnTo>
                        <a:lnTo>
                          <a:pt x="1325" y="398"/>
                        </a:lnTo>
                        <a:lnTo>
                          <a:pt x="1334" y="407"/>
                        </a:lnTo>
                        <a:lnTo>
                          <a:pt x="1334" y="398"/>
                        </a:lnTo>
                        <a:lnTo>
                          <a:pt x="1334" y="407"/>
                        </a:lnTo>
                        <a:lnTo>
                          <a:pt x="1334" y="398"/>
                        </a:lnTo>
                        <a:lnTo>
                          <a:pt x="1342" y="398"/>
                        </a:lnTo>
                        <a:lnTo>
                          <a:pt x="1334" y="407"/>
                        </a:lnTo>
                        <a:lnTo>
                          <a:pt x="1342" y="407"/>
                        </a:lnTo>
                        <a:lnTo>
                          <a:pt x="1342" y="398"/>
                        </a:lnTo>
                        <a:lnTo>
                          <a:pt x="1342" y="407"/>
                        </a:lnTo>
                        <a:lnTo>
                          <a:pt x="1351" y="398"/>
                        </a:lnTo>
                        <a:lnTo>
                          <a:pt x="1359" y="398"/>
                        </a:lnTo>
                        <a:lnTo>
                          <a:pt x="1359" y="407"/>
                        </a:lnTo>
                        <a:lnTo>
                          <a:pt x="1359" y="441"/>
                        </a:lnTo>
                        <a:lnTo>
                          <a:pt x="1359" y="475"/>
                        </a:lnTo>
                        <a:lnTo>
                          <a:pt x="1359" y="492"/>
                        </a:lnTo>
                        <a:lnTo>
                          <a:pt x="1359" y="517"/>
                        </a:lnTo>
                        <a:lnTo>
                          <a:pt x="1359" y="551"/>
                        </a:lnTo>
                        <a:lnTo>
                          <a:pt x="1359" y="576"/>
                        </a:lnTo>
                        <a:lnTo>
                          <a:pt x="1359" y="602"/>
                        </a:lnTo>
                        <a:lnTo>
                          <a:pt x="1368" y="602"/>
                        </a:lnTo>
                        <a:lnTo>
                          <a:pt x="1368" y="610"/>
                        </a:lnTo>
                        <a:lnTo>
                          <a:pt x="1376" y="619"/>
                        </a:lnTo>
                        <a:lnTo>
                          <a:pt x="1385" y="619"/>
                        </a:lnTo>
                        <a:lnTo>
                          <a:pt x="1385" y="627"/>
                        </a:lnTo>
                        <a:lnTo>
                          <a:pt x="1385" y="636"/>
                        </a:lnTo>
                        <a:lnTo>
                          <a:pt x="1385" y="644"/>
                        </a:lnTo>
                        <a:lnTo>
                          <a:pt x="1393" y="644"/>
                        </a:lnTo>
                        <a:lnTo>
                          <a:pt x="1385" y="644"/>
                        </a:lnTo>
                        <a:lnTo>
                          <a:pt x="1385" y="653"/>
                        </a:lnTo>
                        <a:lnTo>
                          <a:pt x="1385" y="661"/>
                        </a:lnTo>
                        <a:lnTo>
                          <a:pt x="1393" y="661"/>
                        </a:lnTo>
                        <a:lnTo>
                          <a:pt x="1401" y="661"/>
                        </a:lnTo>
                        <a:lnTo>
                          <a:pt x="1401" y="670"/>
                        </a:lnTo>
                        <a:lnTo>
                          <a:pt x="1393" y="670"/>
                        </a:lnTo>
                        <a:lnTo>
                          <a:pt x="1401" y="670"/>
                        </a:lnTo>
                        <a:lnTo>
                          <a:pt x="1401" y="678"/>
                        </a:lnTo>
                        <a:lnTo>
                          <a:pt x="1401" y="686"/>
                        </a:lnTo>
                        <a:lnTo>
                          <a:pt x="1410" y="686"/>
                        </a:lnTo>
                        <a:lnTo>
                          <a:pt x="1401" y="686"/>
                        </a:lnTo>
                        <a:lnTo>
                          <a:pt x="1401" y="695"/>
                        </a:lnTo>
                        <a:lnTo>
                          <a:pt x="1410" y="695"/>
                        </a:lnTo>
                        <a:lnTo>
                          <a:pt x="1410" y="703"/>
                        </a:lnTo>
                        <a:lnTo>
                          <a:pt x="1418" y="712"/>
                        </a:lnTo>
                        <a:lnTo>
                          <a:pt x="1418" y="703"/>
                        </a:lnTo>
                        <a:lnTo>
                          <a:pt x="1418" y="712"/>
                        </a:lnTo>
                        <a:lnTo>
                          <a:pt x="1418" y="720"/>
                        </a:lnTo>
                        <a:lnTo>
                          <a:pt x="1427" y="729"/>
                        </a:lnTo>
                        <a:lnTo>
                          <a:pt x="1418" y="729"/>
                        </a:lnTo>
                        <a:lnTo>
                          <a:pt x="1418" y="737"/>
                        </a:lnTo>
                        <a:lnTo>
                          <a:pt x="1418" y="746"/>
                        </a:lnTo>
                        <a:lnTo>
                          <a:pt x="1418" y="754"/>
                        </a:lnTo>
                        <a:lnTo>
                          <a:pt x="1418" y="763"/>
                        </a:lnTo>
                        <a:lnTo>
                          <a:pt x="1410" y="763"/>
                        </a:lnTo>
                        <a:lnTo>
                          <a:pt x="1410" y="771"/>
                        </a:lnTo>
                        <a:lnTo>
                          <a:pt x="1410" y="780"/>
                        </a:lnTo>
                        <a:lnTo>
                          <a:pt x="1401" y="780"/>
                        </a:lnTo>
                        <a:lnTo>
                          <a:pt x="1410" y="780"/>
                        </a:lnTo>
                        <a:lnTo>
                          <a:pt x="1401" y="780"/>
                        </a:lnTo>
                        <a:lnTo>
                          <a:pt x="1401" y="788"/>
                        </a:lnTo>
                        <a:lnTo>
                          <a:pt x="1401" y="797"/>
                        </a:lnTo>
                        <a:lnTo>
                          <a:pt x="1401" y="805"/>
                        </a:lnTo>
                        <a:lnTo>
                          <a:pt x="1401" y="814"/>
                        </a:lnTo>
                        <a:lnTo>
                          <a:pt x="1401" y="822"/>
                        </a:lnTo>
                        <a:lnTo>
                          <a:pt x="1401" y="831"/>
                        </a:lnTo>
                        <a:lnTo>
                          <a:pt x="1401" y="839"/>
                        </a:lnTo>
                        <a:lnTo>
                          <a:pt x="1410" y="839"/>
                        </a:lnTo>
                        <a:lnTo>
                          <a:pt x="1401" y="839"/>
                        </a:lnTo>
                        <a:lnTo>
                          <a:pt x="1401" y="847"/>
                        </a:lnTo>
                        <a:lnTo>
                          <a:pt x="1401" y="856"/>
                        </a:lnTo>
                        <a:lnTo>
                          <a:pt x="1385" y="864"/>
                        </a:lnTo>
                        <a:lnTo>
                          <a:pt x="1376" y="881"/>
                        </a:lnTo>
                        <a:lnTo>
                          <a:pt x="1393" y="898"/>
                        </a:lnTo>
                        <a:lnTo>
                          <a:pt x="1368" y="898"/>
                        </a:lnTo>
                        <a:lnTo>
                          <a:pt x="1334" y="915"/>
                        </a:lnTo>
                        <a:lnTo>
                          <a:pt x="1300" y="932"/>
                        </a:lnTo>
                        <a:lnTo>
                          <a:pt x="1291" y="941"/>
                        </a:lnTo>
                        <a:lnTo>
                          <a:pt x="1283" y="941"/>
                        </a:lnTo>
                        <a:lnTo>
                          <a:pt x="1300" y="924"/>
                        </a:lnTo>
                        <a:lnTo>
                          <a:pt x="1308" y="924"/>
                        </a:lnTo>
                        <a:lnTo>
                          <a:pt x="1317" y="924"/>
                        </a:lnTo>
                        <a:lnTo>
                          <a:pt x="1317" y="915"/>
                        </a:lnTo>
                        <a:lnTo>
                          <a:pt x="1308" y="915"/>
                        </a:lnTo>
                        <a:lnTo>
                          <a:pt x="1283" y="924"/>
                        </a:lnTo>
                        <a:lnTo>
                          <a:pt x="1291" y="907"/>
                        </a:lnTo>
                        <a:lnTo>
                          <a:pt x="1291" y="890"/>
                        </a:lnTo>
                        <a:lnTo>
                          <a:pt x="1283" y="890"/>
                        </a:lnTo>
                        <a:lnTo>
                          <a:pt x="1274" y="907"/>
                        </a:lnTo>
                        <a:lnTo>
                          <a:pt x="1266" y="898"/>
                        </a:lnTo>
                        <a:lnTo>
                          <a:pt x="1249" y="890"/>
                        </a:lnTo>
                        <a:lnTo>
                          <a:pt x="1257" y="898"/>
                        </a:lnTo>
                        <a:lnTo>
                          <a:pt x="1266" y="898"/>
                        </a:lnTo>
                        <a:lnTo>
                          <a:pt x="1257" y="915"/>
                        </a:lnTo>
                        <a:lnTo>
                          <a:pt x="1274" y="924"/>
                        </a:lnTo>
                        <a:lnTo>
                          <a:pt x="1266" y="932"/>
                        </a:lnTo>
                        <a:lnTo>
                          <a:pt x="1274" y="932"/>
                        </a:lnTo>
                        <a:lnTo>
                          <a:pt x="1274" y="941"/>
                        </a:lnTo>
                        <a:lnTo>
                          <a:pt x="1283" y="941"/>
                        </a:lnTo>
                        <a:lnTo>
                          <a:pt x="1274" y="941"/>
                        </a:lnTo>
                        <a:lnTo>
                          <a:pt x="1274" y="949"/>
                        </a:lnTo>
                        <a:lnTo>
                          <a:pt x="1266" y="949"/>
                        </a:lnTo>
                        <a:lnTo>
                          <a:pt x="1257" y="966"/>
                        </a:lnTo>
                        <a:lnTo>
                          <a:pt x="1240" y="966"/>
                        </a:lnTo>
                        <a:lnTo>
                          <a:pt x="1240" y="975"/>
                        </a:lnTo>
                        <a:lnTo>
                          <a:pt x="1232" y="992"/>
                        </a:lnTo>
                        <a:lnTo>
                          <a:pt x="1206" y="1017"/>
                        </a:lnTo>
                        <a:lnTo>
                          <a:pt x="1189" y="1025"/>
                        </a:lnTo>
                        <a:lnTo>
                          <a:pt x="1189" y="1017"/>
                        </a:lnTo>
                        <a:lnTo>
                          <a:pt x="1172" y="1025"/>
                        </a:lnTo>
                        <a:lnTo>
                          <a:pt x="1155" y="1025"/>
                        </a:lnTo>
                        <a:lnTo>
                          <a:pt x="1155" y="1034"/>
                        </a:lnTo>
                        <a:lnTo>
                          <a:pt x="1181" y="1025"/>
                        </a:lnTo>
                        <a:lnTo>
                          <a:pt x="1130" y="1051"/>
                        </a:lnTo>
                        <a:lnTo>
                          <a:pt x="1147" y="1042"/>
                        </a:lnTo>
                        <a:lnTo>
                          <a:pt x="1155" y="1034"/>
                        </a:lnTo>
                        <a:lnTo>
                          <a:pt x="1121" y="1042"/>
                        </a:lnTo>
                        <a:lnTo>
                          <a:pt x="1130" y="1042"/>
                        </a:lnTo>
                        <a:lnTo>
                          <a:pt x="1121" y="1034"/>
                        </a:lnTo>
                        <a:lnTo>
                          <a:pt x="1130" y="1017"/>
                        </a:lnTo>
                        <a:lnTo>
                          <a:pt x="1130" y="1025"/>
                        </a:lnTo>
                        <a:lnTo>
                          <a:pt x="1121" y="1034"/>
                        </a:lnTo>
                        <a:lnTo>
                          <a:pt x="1121" y="1025"/>
                        </a:lnTo>
                        <a:lnTo>
                          <a:pt x="1113" y="1034"/>
                        </a:lnTo>
                        <a:lnTo>
                          <a:pt x="1104" y="1034"/>
                        </a:lnTo>
                        <a:lnTo>
                          <a:pt x="1104" y="1025"/>
                        </a:lnTo>
                        <a:lnTo>
                          <a:pt x="1096" y="1017"/>
                        </a:lnTo>
                        <a:lnTo>
                          <a:pt x="1104" y="1025"/>
                        </a:lnTo>
                        <a:lnTo>
                          <a:pt x="1104" y="1034"/>
                        </a:lnTo>
                        <a:lnTo>
                          <a:pt x="1104" y="1042"/>
                        </a:lnTo>
                        <a:lnTo>
                          <a:pt x="1096" y="1042"/>
                        </a:lnTo>
                        <a:lnTo>
                          <a:pt x="1104" y="1042"/>
                        </a:lnTo>
                        <a:lnTo>
                          <a:pt x="1096" y="1034"/>
                        </a:lnTo>
                        <a:lnTo>
                          <a:pt x="1096" y="1042"/>
                        </a:lnTo>
                        <a:lnTo>
                          <a:pt x="1096" y="1034"/>
                        </a:lnTo>
                        <a:lnTo>
                          <a:pt x="1087" y="1034"/>
                        </a:lnTo>
                        <a:lnTo>
                          <a:pt x="1087" y="1025"/>
                        </a:lnTo>
                        <a:lnTo>
                          <a:pt x="1087" y="1017"/>
                        </a:lnTo>
                        <a:lnTo>
                          <a:pt x="1087" y="1025"/>
                        </a:lnTo>
                        <a:lnTo>
                          <a:pt x="1079" y="1025"/>
                        </a:lnTo>
                        <a:lnTo>
                          <a:pt x="1079" y="1034"/>
                        </a:lnTo>
                        <a:lnTo>
                          <a:pt x="1079" y="1042"/>
                        </a:lnTo>
                        <a:lnTo>
                          <a:pt x="1087" y="1042"/>
                        </a:lnTo>
                        <a:lnTo>
                          <a:pt x="1096" y="1051"/>
                        </a:lnTo>
                        <a:lnTo>
                          <a:pt x="1087" y="1059"/>
                        </a:lnTo>
                        <a:lnTo>
                          <a:pt x="1096" y="1059"/>
                        </a:lnTo>
                        <a:lnTo>
                          <a:pt x="1096" y="1051"/>
                        </a:lnTo>
                        <a:lnTo>
                          <a:pt x="1104" y="1059"/>
                        </a:lnTo>
                        <a:lnTo>
                          <a:pt x="1079" y="1076"/>
                        </a:lnTo>
                        <a:lnTo>
                          <a:pt x="1070" y="1076"/>
                        </a:lnTo>
                        <a:lnTo>
                          <a:pt x="1070" y="1068"/>
                        </a:lnTo>
                        <a:lnTo>
                          <a:pt x="1062" y="1059"/>
                        </a:lnTo>
                        <a:lnTo>
                          <a:pt x="1062" y="1068"/>
                        </a:lnTo>
                        <a:lnTo>
                          <a:pt x="1053" y="1068"/>
                        </a:lnTo>
                        <a:lnTo>
                          <a:pt x="1062" y="1068"/>
                        </a:lnTo>
                        <a:lnTo>
                          <a:pt x="1062" y="1076"/>
                        </a:lnTo>
                        <a:lnTo>
                          <a:pt x="1062" y="1085"/>
                        </a:lnTo>
                        <a:lnTo>
                          <a:pt x="1062" y="1093"/>
                        </a:lnTo>
                        <a:lnTo>
                          <a:pt x="1045" y="1102"/>
                        </a:lnTo>
                        <a:lnTo>
                          <a:pt x="1045" y="1085"/>
                        </a:lnTo>
                        <a:lnTo>
                          <a:pt x="1045" y="1093"/>
                        </a:lnTo>
                        <a:lnTo>
                          <a:pt x="1045" y="1102"/>
                        </a:lnTo>
                        <a:lnTo>
                          <a:pt x="1036" y="1102"/>
                        </a:lnTo>
                        <a:lnTo>
                          <a:pt x="1036" y="1093"/>
                        </a:lnTo>
                        <a:lnTo>
                          <a:pt x="1019" y="1102"/>
                        </a:lnTo>
                        <a:lnTo>
                          <a:pt x="1019" y="1093"/>
                        </a:lnTo>
                        <a:lnTo>
                          <a:pt x="1019" y="1102"/>
                        </a:lnTo>
                        <a:lnTo>
                          <a:pt x="1011" y="1110"/>
                        </a:lnTo>
                        <a:lnTo>
                          <a:pt x="1028" y="1110"/>
                        </a:lnTo>
                        <a:lnTo>
                          <a:pt x="1036" y="1102"/>
                        </a:lnTo>
                        <a:lnTo>
                          <a:pt x="1036" y="1110"/>
                        </a:lnTo>
                        <a:lnTo>
                          <a:pt x="1028" y="1127"/>
                        </a:lnTo>
                        <a:lnTo>
                          <a:pt x="1011" y="1136"/>
                        </a:lnTo>
                        <a:lnTo>
                          <a:pt x="1002" y="1136"/>
                        </a:lnTo>
                        <a:lnTo>
                          <a:pt x="994" y="1136"/>
                        </a:lnTo>
                        <a:lnTo>
                          <a:pt x="985" y="1136"/>
                        </a:lnTo>
                        <a:lnTo>
                          <a:pt x="977" y="1127"/>
                        </a:lnTo>
                        <a:lnTo>
                          <a:pt x="977" y="1136"/>
                        </a:lnTo>
                        <a:lnTo>
                          <a:pt x="985" y="1136"/>
                        </a:lnTo>
                        <a:lnTo>
                          <a:pt x="994" y="1136"/>
                        </a:lnTo>
                        <a:lnTo>
                          <a:pt x="994" y="1144"/>
                        </a:lnTo>
                        <a:lnTo>
                          <a:pt x="1002" y="1152"/>
                        </a:lnTo>
                        <a:lnTo>
                          <a:pt x="994" y="1152"/>
                        </a:lnTo>
                        <a:lnTo>
                          <a:pt x="1002" y="1152"/>
                        </a:lnTo>
                        <a:lnTo>
                          <a:pt x="994" y="1161"/>
                        </a:lnTo>
                        <a:lnTo>
                          <a:pt x="1002" y="1152"/>
                        </a:lnTo>
                        <a:lnTo>
                          <a:pt x="1011" y="1152"/>
                        </a:lnTo>
                        <a:lnTo>
                          <a:pt x="1002" y="1169"/>
                        </a:lnTo>
                        <a:lnTo>
                          <a:pt x="985" y="1203"/>
                        </a:lnTo>
                        <a:lnTo>
                          <a:pt x="977" y="1203"/>
                        </a:lnTo>
                        <a:lnTo>
                          <a:pt x="977" y="1186"/>
                        </a:lnTo>
                        <a:lnTo>
                          <a:pt x="977" y="1195"/>
                        </a:lnTo>
                        <a:lnTo>
                          <a:pt x="968" y="1203"/>
                        </a:lnTo>
                        <a:lnTo>
                          <a:pt x="951" y="1186"/>
                        </a:lnTo>
                        <a:lnTo>
                          <a:pt x="960" y="1203"/>
                        </a:lnTo>
                        <a:lnTo>
                          <a:pt x="943" y="1203"/>
                        </a:lnTo>
                        <a:lnTo>
                          <a:pt x="977" y="1212"/>
                        </a:lnTo>
                        <a:lnTo>
                          <a:pt x="985" y="1212"/>
                        </a:lnTo>
                        <a:lnTo>
                          <a:pt x="977" y="1229"/>
                        </a:lnTo>
                        <a:lnTo>
                          <a:pt x="977" y="1246"/>
                        </a:lnTo>
                        <a:lnTo>
                          <a:pt x="968" y="1246"/>
                        </a:lnTo>
                        <a:lnTo>
                          <a:pt x="968" y="1263"/>
                        </a:lnTo>
                        <a:lnTo>
                          <a:pt x="977" y="1271"/>
                        </a:lnTo>
                        <a:lnTo>
                          <a:pt x="985" y="1297"/>
                        </a:lnTo>
                        <a:lnTo>
                          <a:pt x="985" y="1305"/>
                        </a:lnTo>
                        <a:lnTo>
                          <a:pt x="977" y="1305"/>
                        </a:lnTo>
                        <a:lnTo>
                          <a:pt x="985" y="1322"/>
                        </a:lnTo>
                        <a:lnTo>
                          <a:pt x="994" y="1322"/>
                        </a:lnTo>
                        <a:lnTo>
                          <a:pt x="994" y="1347"/>
                        </a:lnTo>
                        <a:lnTo>
                          <a:pt x="1002" y="1364"/>
                        </a:lnTo>
                        <a:lnTo>
                          <a:pt x="1002" y="1373"/>
                        </a:lnTo>
                        <a:lnTo>
                          <a:pt x="1011" y="1364"/>
                        </a:lnTo>
                        <a:lnTo>
                          <a:pt x="1011" y="1373"/>
                        </a:lnTo>
                        <a:lnTo>
                          <a:pt x="1002" y="1373"/>
                        </a:lnTo>
                        <a:lnTo>
                          <a:pt x="994" y="1381"/>
                        </a:lnTo>
                        <a:lnTo>
                          <a:pt x="994" y="1390"/>
                        </a:lnTo>
                        <a:lnTo>
                          <a:pt x="985" y="1390"/>
                        </a:lnTo>
                        <a:lnTo>
                          <a:pt x="968" y="1373"/>
                        </a:lnTo>
                        <a:lnTo>
                          <a:pt x="960" y="1373"/>
                        </a:lnTo>
                        <a:lnTo>
                          <a:pt x="960" y="1364"/>
                        </a:lnTo>
                        <a:lnTo>
                          <a:pt x="934" y="1364"/>
                        </a:lnTo>
                        <a:lnTo>
                          <a:pt x="917" y="1356"/>
                        </a:lnTo>
                        <a:lnTo>
                          <a:pt x="909" y="1364"/>
                        </a:lnTo>
                        <a:lnTo>
                          <a:pt x="909" y="1356"/>
                        </a:lnTo>
                        <a:lnTo>
                          <a:pt x="892" y="1364"/>
                        </a:lnTo>
                        <a:lnTo>
                          <a:pt x="883" y="1356"/>
                        </a:lnTo>
                        <a:lnTo>
                          <a:pt x="883" y="1347"/>
                        </a:lnTo>
                        <a:lnTo>
                          <a:pt x="883" y="1356"/>
                        </a:lnTo>
                        <a:lnTo>
                          <a:pt x="875" y="1347"/>
                        </a:lnTo>
                        <a:lnTo>
                          <a:pt x="866" y="1339"/>
                        </a:lnTo>
                        <a:lnTo>
                          <a:pt x="858" y="1339"/>
                        </a:lnTo>
                        <a:lnTo>
                          <a:pt x="849" y="1330"/>
                        </a:lnTo>
                        <a:lnTo>
                          <a:pt x="841" y="1339"/>
                        </a:lnTo>
                        <a:lnTo>
                          <a:pt x="824" y="1322"/>
                        </a:lnTo>
                        <a:lnTo>
                          <a:pt x="815" y="1322"/>
                        </a:lnTo>
                        <a:lnTo>
                          <a:pt x="807" y="1313"/>
                        </a:lnTo>
                        <a:lnTo>
                          <a:pt x="790" y="1313"/>
                        </a:lnTo>
                        <a:lnTo>
                          <a:pt x="790" y="1305"/>
                        </a:lnTo>
                        <a:lnTo>
                          <a:pt x="782" y="1297"/>
                        </a:lnTo>
                        <a:lnTo>
                          <a:pt x="782" y="1288"/>
                        </a:lnTo>
                        <a:lnTo>
                          <a:pt x="773" y="1254"/>
                        </a:lnTo>
                        <a:lnTo>
                          <a:pt x="765" y="1246"/>
                        </a:lnTo>
                        <a:lnTo>
                          <a:pt x="765" y="1237"/>
                        </a:lnTo>
                        <a:lnTo>
                          <a:pt x="756" y="1229"/>
                        </a:lnTo>
                        <a:lnTo>
                          <a:pt x="756" y="1212"/>
                        </a:lnTo>
                        <a:lnTo>
                          <a:pt x="756" y="1203"/>
                        </a:lnTo>
                        <a:lnTo>
                          <a:pt x="748" y="1195"/>
                        </a:lnTo>
                        <a:lnTo>
                          <a:pt x="748" y="1178"/>
                        </a:lnTo>
                        <a:lnTo>
                          <a:pt x="748" y="1169"/>
                        </a:lnTo>
                        <a:lnTo>
                          <a:pt x="748" y="1161"/>
                        </a:lnTo>
                        <a:lnTo>
                          <a:pt x="731" y="1152"/>
                        </a:lnTo>
                        <a:lnTo>
                          <a:pt x="714" y="1136"/>
                        </a:lnTo>
                        <a:lnTo>
                          <a:pt x="705" y="1136"/>
                        </a:lnTo>
                        <a:lnTo>
                          <a:pt x="705" y="1110"/>
                        </a:lnTo>
                        <a:lnTo>
                          <a:pt x="697" y="1110"/>
                        </a:lnTo>
                        <a:lnTo>
                          <a:pt x="688" y="1085"/>
                        </a:lnTo>
                        <a:lnTo>
                          <a:pt x="671" y="1076"/>
                        </a:lnTo>
                        <a:lnTo>
                          <a:pt x="663" y="1068"/>
                        </a:lnTo>
                        <a:lnTo>
                          <a:pt x="663" y="1059"/>
                        </a:lnTo>
                        <a:lnTo>
                          <a:pt x="654" y="1042"/>
                        </a:lnTo>
                        <a:lnTo>
                          <a:pt x="663" y="1042"/>
                        </a:lnTo>
                        <a:lnTo>
                          <a:pt x="654" y="1034"/>
                        </a:lnTo>
                        <a:lnTo>
                          <a:pt x="646" y="1017"/>
                        </a:lnTo>
                        <a:lnTo>
                          <a:pt x="637" y="992"/>
                        </a:lnTo>
                        <a:lnTo>
                          <a:pt x="629" y="983"/>
                        </a:lnTo>
                        <a:lnTo>
                          <a:pt x="629" y="966"/>
                        </a:lnTo>
                        <a:lnTo>
                          <a:pt x="620" y="958"/>
                        </a:lnTo>
                        <a:lnTo>
                          <a:pt x="612" y="941"/>
                        </a:lnTo>
                        <a:lnTo>
                          <a:pt x="595" y="924"/>
                        </a:lnTo>
                        <a:lnTo>
                          <a:pt x="586" y="915"/>
                        </a:lnTo>
                        <a:lnTo>
                          <a:pt x="561" y="907"/>
                        </a:lnTo>
                        <a:lnTo>
                          <a:pt x="561" y="890"/>
                        </a:lnTo>
                        <a:lnTo>
                          <a:pt x="561" y="898"/>
                        </a:lnTo>
                        <a:lnTo>
                          <a:pt x="561" y="890"/>
                        </a:lnTo>
                        <a:lnTo>
                          <a:pt x="552" y="890"/>
                        </a:lnTo>
                        <a:lnTo>
                          <a:pt x="544" y="881"/>
                        </a:lnTo>
                        <a:lnTo>
                          <a:pt x="552" y="873"/>
                        </a:lnTo>
                        <a:lnTo>
                          <a:pt x="544" y="873"/>
                        </a:lnTo>
                        <a:lnTo>
                          <a:pt x="535" y="873"/>
                        </a:lnTo>
                        <a:lnTo>
                          <a:pt x="535" y="864"/>
                        </a:lnTo>
                        <a:lnTo>
                          <a:pt x="527" y="873"/>
                        </a:lnTo>
                        <a:lnTo>
                          <a:pt x="510" y="873"/>
                        </a:lnTo>
                        <a:lnTo>
                          <a:pt x="501" y="873"/>
                        </a:lnTo>
                        <a:lnTo>
                          <a:pt x="501" y="864"/>
                        </a:lnTo>
                        <a:lnTo>
                          <a:pt x="493" y="864"/>
                        </a:lnTo>
                        <a:lnTo>
                          <a:pt x="484" y="864"/>
                        </a:lnTo>
                        <a:lnTo>
                          <a:pt x="476" y="864"/>
                        </a:lnTo>
                        <a:lnTo>
                          <a:pt x="450" y="856"/>
                        </a:lnTo>
                        <a:lnTo>
                          <a:pt x="442" y="856"/>
                        </a:lnTo>
                        <a:lnTo>
                          <a:pt x="442" y="864"/>
                        </a:lnTo>
                        <a:lnTo>
                          <a:pt x="425" y="864"/>
                        </a:lnTo>
                        <a:lnTo>
                          <a:pt x="425" y="873"/>
                        </a:lnTo>
                        <a:lnTo>
                          <a:pt x="416" y="864"/>
                        </a:lnTo>
                        <a:lnTo>
                          <a:pt x="408" y="873"/>
                        </a:lnTo>
                        <a:lnTo>
                          <a:pt x="408" y="864"/>
                        </a:lnTo>
                        <a:lnTo>
                          <a:pt x="391" y="898"/>
                        </a:lnTo>
                        <a:lnTo>
                          <a:pt x="391" y="907"/>
                        </a:lnTo>
                        <a:lnTo>
                          <a:pt x="382" y="915"/>
                        </a:lnTo>
                        <a:lnTo>
                          <a:pt x="374" y="924"/>
                        </a:lnTo>
                        <a:lnTo>
                          <a:pt x="382" y="932"/>
                        </a:lnTo>
                        <a:lnTo>
                          <a:pt x="365" y="932"/>
                        </a:lnTo>
                        <a:lnTo>
                          <a:pt x="348" y="966"/>
                        </a:lnTo>
                        <a:lnTo>
                          <a:pt x="331" y="958"/>
                        </a:lnTo>
                        <a:lnTo>
                          <a:pt x="331" y="949"/>
                        </a:lnTo>
                        <a:lnTo>
                          <a:pt x="323" y="949"/>
                        </a:lnTo>
                        <a:lnTo>
                          <a:pt x="314" y="949"/>
                        </a:lnTo>
                        <a:lnTo>
                          <a:pt x="306" y="941"/>
                        </a:lnTo>
                        <a:lnTo>
                          <a:pt x="289" y="932"/>
                        </a:lnTo>
                        <a:lnTo>
                          <a:pt x="280" y="924"/>
                        </a:lnTo>
                        <a:lnTo>
                          <a:pt x="280" y="915"/>
                        </a:lnTo>
                        <a:lnTo>
                          <a:pt x="280" y="924"/>
                        </a:lnTo>
                        <a:lnTo>
                          <a:pt x="246" y="907"/>
                        </a:lnTo>
                        <a:lnTo>
                          <a:pt x="238" y="898"/>
                        </a:lnTo>
                        <a:lnTo>
                          <a:pt x="238" y="890"/>
                        </a:lnTo>
                        <a:lnTo>
                          <a:pt x="212" y="881"/>
                        </a:lnTo>
                        <a:lnTo>
                          <a:pt x="204" y="856"/>
                        </a:lnTo>
                        <a:lnTo>
                          <a:pt x="196" y="847"/>
                        </a:lnTo>
                        <a:lnTo>
                          <a:pt x="187" y="831"/>
                        </a:lnTo>
                        <a:lnTo>
                          <a:pt x="187" y="814"/>
                        </a:lnTo>
                        <a:lnTo>
                          <a:pt x="187" y="797"/>
                        </a:lnTo>
                        <a:lnTo>
                          <a:pt x="187" y="788"/>
                        </a:lnTo>
                        <a:lnTo>
                          <a:pt x="179" y="771"/>
                        </a:lnTo>
                        <a:lnTo>
                          <a:pt x="170" y="763"/>
                        </a:lnTo>
                        <a:lnTo>
                          <a:pt x="170" y="746"/>
                        </a:lnTo>
                        <a:lnTo>
                          <a:pt x="162" y="737"/>
                        </a:lnTo>
                        <a:lnTo>
                          <a:pt x="162" y="729"/>
                        </a:lnTo>
                        <a:lnTo>
                          <a:pt x="153" y="729"/>
                        </a:lnTo>
                        <a:lnTo>
                          <a:pt x="136" y="712"/>
                        </a:lnTo>
                        <a:lnTo>
                          <a:pt x="128" y="703"/>
                        </a:lnTo>
                        <a:lnTo>
                          <a:pt x="119" y="703"/>
                        </a:lnTo>
                        <a:lnTo>
                          <a:pt x="119" y="695"/>
                        </a:lnTo>
                        <a:lnTo>
                          <a:pt x="102" y="678"/>
                        </a:lnTo>
                        <a:lnTo>
                          <a:pt x="102" y="670"/>
                        </a:lnTo>
                        <a:lnTo>
                          <a:pt x="85" y="661"/>
                        </a:lnTo>
                        <a:lnTo>
                          <a:pt x="60" y="627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47" name="Freeform 141"/>
                  <p:cNvSpPr>
                    <a:spLocks/>
                  </p:cNvSpPr>
                  <p:nvPr/>
                </p:nvSpPr>
                <p:spPr bwMode="auto">
                  <a:xfrm>
                    <a:off x="3029" y="3394"/>
                    <a:ext cx="42" cy="34"/>
                  </a:xfrm>
                  <a:custGeom>
                    <a:avLst/>
                    <a:gdLst>
                      <a:gd name="T0" fmla="*/ 25 w 42"/>
                      <a:gd name="T1" fmla="*/ 17 h 34"/>
                      <a:gd name="T2" fmla="*/ 42 w 42"/>
                      <a:gd name="T3" fmla="*/ 0 h 34"/>
                      <a:gd name="T4" fmla="*/ 42 w 42"/>
                      <a:gd name="T5" fmla="*/ 8 h 34"/>
                      <a:gd name="T6" fmla="*/ 0 w 42"/>
                      <a:gd name="T7" fmla="*/ 34 h 34"/>
                      <a:gd name="T8" fmla="*/ 25 w 42"/>
                      <a:gd name="T9" fmla="*/ 17 h 3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2"/>
                      <a:gd name="T16" fmla="*/ 0 h 34"/>
                      <a:gd name="T17" fmla="*/ 42 w 42"/>
                      <a:gd name="T18" fmla="*/ 34 h 3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2" h="34">
                        <a:moveTo>
                          <a:pt x="25" y="17"/>
                        </a:moveTo>
                        <a:lnTo>
                          <a:pt x="42" y="0"/>
                        </a:lnTo>
                        <a:lnTo>
                          <a:pt x="42" y="8"/>
                        </a:lnTo>
                        <a:lnTo>
                          <a:pt x="0" y="34"/>
                        </a:lnTo>
                        <a:lnTo>
                          <a:pt x="25" y="17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48" name="Freeform 142"/>
                  <p:cNvSpPr>
                    <a:spLocks/>
                  </p:cNvSpPr>
                  <p:nvPr/>
                </p:nvSpPr>
                <p:spPr bwMode="auto">
                  <a:xfrm>
                    <a:off x="2833" y="3521"/>
                    <a:ext cx="51" cy="42"/>
                  </a:xfrm>
                  <a:custGeom>
                    <a:avLst/>
                    <a:gdLst>
                      <a:gd name="T0" fmla="*/ 51 w 51"/>
                      <a:gd name="T1" fmla="*/ 8 h 42"/>
                      <a:gd name="T2" fmla="*/ 0 w 51"/>
                      <a:gd name="T3" fmla="*/ 42 h 42"/>
                      <a:gd name="T4" fmla="*/ 9 w 51"/>
                      <a:gd name="T5" fmla="*/ 25 h 42"/>
                      <a:gd name="T6" fmla="*/ 17 w 51"/>
                      <a:gd name="T7" fmla="*/ 25 h 42"/>
                      <a:gd name="T8" fmla="*/ 34 w 51"/>
                      <a:gd name="T9" fmla="*/ 8 h 42"/>
                      <a:gd name="T10" fmla="*/ 43 w 51"/>
                      <a:gd name="T11" fmla="*/ 8 h 42"/>
                      <a:gd name="T12" fmla="*/ 51 w 51"/>
                      <a:gd name="T13" fmla="*/ 0 h 42"/>
                      <a:gd name="T14" fmla="*/ 51 w 51"/>
                      <a:gd name="T15" fmla="*/ 8 h 4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51"/>
                      <a:gd name="T25" fmla="*/ 0 h 42"/>
                      <a:gd name="T26" fmla="*/ 51 w 51"/>
                      <a:gd name="T27" fmla="*/ 42 h 42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51" h="42">
                        <a:moveTo>
                          <a:pt x="51" y="8"/>
                        </a:moveTo>
                        <a:lnTo>
                          <a:pt x="0" y="42"/>
                        </a:lnTo>
                        <a:lnTo>
                          <a:pt x="9" y="25"/>
                        </a:lnTo>
                        <a:lnTo>
                          <a:pt x="17" y="25"/>
                        </a:lnTo>
                        <a:lnTo>
                          <a:pt x="34" y="8"/>
                        </a:lnTo>
                        <a:lnTo>
                          <a:pt x="43" y="8"/>
                        </a:lnTo>
                        <a:lnTo>
                          <a:pt x="51" y="0"/>
                        </a:lnTo>
                        <a:lnTo>
                          <a:pt x="51" y="8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49" name="Freeform 143"/>
                  <p:cNvSpPr>
                    <a:spLocks/>
                  </p:cNvSpPr>
                  <p:nvPr/>
                </p:nvSpPr>
                <p:spPr bwMode="auto">
                  <a:xfrm>
                    <a:off x="2808" y="3555"/>
                    <a:ext cx="25" cy="34"/>
                  </a:xfrm>
                  <a:custGeom>
                    <a:avLst/>
                    <a:gdLst>
                      <a:gd name="T0" fmla="*/ 17 w 25"/>
                      <a:gd name="T1" fmla="*/ 8 h 34"/>
                      <a:gd name="T2" fmla="*/ 25 w 25"/>
                      <a:gd name="T3" fmla="*/ 0 h 34"/>
                      <a:gd name="T4" fmla="*/ 25 w 25"/>
                      <a:gd name="T5" fmla="*/ 0 h 34"/>
                      <a:gd name="T6" fmla="*/ 25 w 25"/>
                      <a:gd name="T7" fmla="*/ 8 h 34"/>
                      <a:gd name="T8" fmla="*/ 0 w 25"/>
                      <a:gd name="T9" fmla="*/ 34 h 34"/>
                      <a:gd name="T10" fmla="*/ 8 w 25"/>
                      <a:gd name="T11" fmla="*/ 25 h 34"/>
                      <a:gd name="T12" fmla="*/ 17 w 25"/>
                      <a:gd name="T13" fmla="*/ 17 h 34"/>
                      <a:gd name="T14" fmla="*/ 17 w 25"/>
                      <a:gd name="T15" fmla="*/ 17 h 34"/>
                      <a:gd name="T16" fmla="*/ 17 w 25"/>
                      <a:gd name="T17" fmla="*/ 8 h 3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5"/>
                      <a:gd name="T28" fmla="*/ 0 h 34"/>
                      <a:gd name="T29" fmla="*/ 25 w 25"/>
                      <a:gd name="T30" fmla="*/ 34 h 3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5" h="34">
                        <a:moveTo>
                          <a:pt x="17" y="8"/>
                        </a:moveTo>
                        <a:lnTo>
                          <a:pt x="25" y="0"/>
                        </a:lnTo>
                        <a:lnTo>
                          <a:pt x="25" y="8"/>
                        </a:lnTo>
                        <a:lnTo>
                          <a:pt x="0" y="34"/>
                        </a:lnTo>
                        <a:lnTo>
                          <a:pt x="8" y="25"/>
                        </a:lnTo>
                        <a:lnTo>
                          <a:pt x="17" y="17"/>
                        </a:lnTo>
                        <a:lnTo>
                          <a:pt x="17" y="8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50" name="Freeform 144"/>
                  <p:cNvSpPr>
                    <a:spLocks/>
                  </p:cNvSpPr>
                  <p:nvPr/>
                </p:nvSpPr>
                <p:spPr bwMode="auto">
                  <a:xfrm>
                    <a:off x="2774" y="3589"/>
                    <a:ext cx="34" cy="76"/>
                  </a:xfrm>
                  <a:custGeom>
                    <a:avLst/>
                    <a:gdLst>
                      <a:gd name="T0" fmla="*/ 0 w 34"/>
                      <a:gd name="T1" fmla="*/ 67 h 76"/>
                      <a:gd name="T2" fmla="*/ 0 w 34"/>
                      <a:gd name="T3" fmla="*/ 76 h 76"/>
                      <a:gd name="T4" fmla="*/ 0 w 34"/>
                      <a:gd name="T5" fmla="*/ 67 h 76"/>
                      <a:gd name="T6" fmla="*/ 8 w 34"/>
                      <a:gd name="T7" fmla="*/ 50 h 76"/>
                      <a:gd name="T8" fmla="*/ 17 w 34"/>
                      <a:gd name="T9" fmla="*/ 33 h 76"/>
                      <a:gd name="T10" fmla="*/ 17 w 34"/>
                      <a:gd name="T11" fmla="*/ 25 h 76"/>
                      <a:gd name="T12" fmla="*/ 17 w 34"/>
                      <a:gd name="T13" fmla="*/ 25 h 76"/>
                      <a:gd name="T14" fmla="*/ 25 w 34"/>
                      <a:gd name="T15" fmla="*/ 16 h 76"/>
                      <a:gd name="T16" fmla="*/ 34 w 34"/>
                      <a:gd name="T17" fmla="*/ 8 h 76"/>
                      <a:gd name="T18" fmla="*/ 34 w 34"/>
                      <a:gd name="T19" fmla="*/ 0 h 76"/>
                      <a:gd name="T20" fmla="*/ 34 w 34"/>
                      <a:gd name="T21" fmla="*/ 0 h 76"/>
                      <a:gd name="T22" fmla="*/ 17 w 34"/>
                      <a:gd name="T23" fmla="*/ 33 h 76"/>
                      <a:gd name="T24" fmla="*/ 0 w 34"/>
                      <a:gd name="T25" fmla="*/ 67 h 7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34"/>
                      <a:gd name="T40" fmla="*/ 0 h 76"/>
                      <a:gd name="T41" fmla="*/ 34 w 34"/>
                      <a:gd name="T42" fmla="*/ 76 h 7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34" h="76">
                        <a:moveTo>
                          <a:pt x="0" y="67"/>
                        </a:moveTo>
                        <a:lnTo>
                          <a:pt x="0" y="76"/>
                        </a:lnTo>
                        <a:lnTo>
                          <a:pt x="0" y="67"/>
                        </a:lnTo>
                        <a:lnTo>
                          <a:pt x="8" y="50"/>
                        </a:lnTo>
                        <a:lnTo>
                          <a:pt x="17" y="33"/>
                        </a:lnTo>
                        <a:lnTo>
                          <a:pt x="17" y="25"/>
                        </a:lnTo>
                        <a:lnTo>
                          <a:pt x="25" y="16"/>
                        </a:lnTo>
                        <a:lnTo>
                          <a:pt x="34" y="8"/>
                        </a:lnTo>
                        <a:lnTo>
                          <a:pt x="34" y="0"/>
                        </a:lnTo>
                        <a:lnTo>
                          <a:pt x="17" y="33"/>
                        </a:lnTo>
                        <a:lnTo>
                          <a:pt x="0" y="67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51" name="Freeform 145"/>
                  <p:cNvSpPr>
                    <a:spLocks/>
                  </p:cNvSpPr>
                  <p:nvPr/>
                </p:nvSpPr>
                <p:spPr bwMode="auto">
                  <a:xfrm>
                    <a:off x="2774" y="3673"/>
                    <a:ext cx="17" cy="144"/>
                  </a:xfrm>
                  <a:custGeom>
                    <a:avLst/>
                    <a:gdLst>
                      <a:gd name="T0" fmla="*/ 8 w 17"/>
                      <a:gd name="T1" fmla="*/ 77 h 144"/>
                      <a:gd name="T2" fmla="*/ 0 w 17"/>
                      <a:gd name="T3" fmla="*/ 60 h 144"/>
                      <a:gd name="T4" fmla="*/ 0 w 17"/>
                      <a:gd name="T5" fmla="*/ 43 h 144"/>
                      <a:gd name="T6" fmla="*/ 0 w 17"/>
                      <a:gd name="T7" fmla="*/ 34 h 144"/>
                      <a:gd name="T8" fmla="*/ 0 w 17"/>
                      <a:gd name="T9" fmla="*/ 9 h 144"/>
                      <a:gd name="T10" fmla="*/ 0 w 17"/>
                      <a:gd name="T11" fmla="*/ 0 h 144"/>
                      <a:gd name="T12" fmla="*/ 0 w 17"/>
                      <a:gd name="T13" fmla="*/ 0 h 144"/>
                      <a:gd name="T14" fmla="*/ 0 w 17"/>
                      <a:gd name="T15" fmla="*/ 9 h 144"/>
                      <a:gd name="T16" fmla="*/ 0 w 17"/>
                      <a:gd name="T17" fmla="*/ 26 h 144"/>
                      <a:gd name="T18" fmla="*/ 0 w 17"/>
                      <a:gd name="T19" fmla="*/ 51 h 144"/>
                      <a:gd name="T20" fmla="*/ 8 w 17"/>
                      <a:gd name="T21" fmla="*/ 77 h 144"/>
                      <a:gd name="T22" fmla="*/ 17 w 17"/>
                      <a:gd name="T23" fmla="*/ 93 h 144"/>
                      <a:gd name="T24" fmla="*/ 17 w 17"/>
                      <a:gd name="T25" fmla="*/ 119 h 144"/>
                      <a:gd name="T26" fmla="*/ 17 w 17"/>
                      <a:gd name="T27" fmla="*/ 136 h 144"/>
                      <a:gd name="T28" fmla="*/ 17 w 17"/>
                      <a:gd name="T29" fmla="*/ 144 h 144"/>
                      <a:gd name="T30" fmla="*/ 17 w 17"/>
                      <a:gd name="T31" fmla="*/ 119 h 144"/>
                      <a:gd name="T32" fmla="*/ 17 w 17"/>
                      <a:gd name="T33" fmla="*/ 102 h 144"/>
                      <a:gd name="T34" fmla="*/ 8 w 17"/>
                      <a:gd name="T35" fmla="*/ 93 h 144"/>
                      <a:gd name="T36" fmla="*/ 8 w 17"/>
                      <a:gd name="T37" fmla="*/ 85 h 144"/>
                      <a:gd name="T38" fmla="*/ 8 w 17"/>
                      <a:gd name="T39" fmla="*/ 85 h 144"/>
                      <a:gd name="T40" fmla="*/ 8 w 17"/>
                      <a:gd name="T41" fmla="*/ 77 h 144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7"/>
                      <a:gd name="T64" fmla="*/ 0 h 144"/>
                      <a:gd name="T65" fmla="*/ 17 w 17"/>
                      <a:gd name="T66" fmla="*/ 144 h 144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7" h="144">
                        <a:moveTo>
                          <a:pt x="8" y="77"/>
                        </a:moveTo>
                        <a:lnTo>
                          <a:pt x="0" y="60"/>
                        </a:lnTo>
                        <a:lnTo>
                          <a:pt x="0" y="43"/>
                        </a:lnTo>
                        <a:lnTo>
                          <a:pt x="0" y="34"/>
                        </a:lnTo>
                        <a:lnTo>
                          <a:pt x="0" y="9"/>
                        </a:lnTo>
                        <a:lnTo>
                          <a:pt x="0" y="0"/>
                        </a:lnTo>
                        <a:lnTo>
                          <a:pt x="0" y="9"/>
                        </a:lnTo>
                        <a:lnTo>
                          <a:pt x="0" y="26"/>
                        </a:lnTo>
                        <a:lnTo>
                          <a:pt x="0" y="51"/>
                        </a:lnTo>
                        <a:lnTo>
                          <a:pt x="8" y="77"/>
                        </a:lnTo>
                        <a:lnTo>
                          <a:pt x="17" y="93"/>
                        </a:lnTo>
                        <a:lnTo>
                          <a:pt x="17" y="119"/>
                        </a:lnTo>
                        <a:lnTo>
                          <a:pt x="17" y="136"/>
                        </a:lnTo>
                        <a:lnTo>
                          <a:pt x="17" y="144"/>
                        </a:lnTo>
                        <a:lnTo>
                          <a:pt x="17" y="119"/>
                        </a:lnTo>
                        <a:lnTo>
                          <a:pt x="17" y="102"/>
                        </a:lnTo>
                        <a:lnTo>
                          <a:pt x="8" y="93"/>
                        </a:lnTo>
                        <a:lnTo>
                          <a:pt x="8" y="85"/>
                        </a:lnTo>
                        <a:lnTo>
                          <a:pt x="8" y="77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52" name="Freeform 146"/>
                  <p:cNvSpPr>
                    <a:spLocks/>
                  </p:cNvSpPr>
                  <p:nvPr/>
                </p:nvSpPr>
                <p:spPr bwMode="auto">
                  <a:xfrm>
                    <a:off x="1508" y="2326"/>
                    <a:ext cx="714" cy="729"/>
                  </a:xfrm>
                  <a:custGeom>
                    <a:avLst/>
                    <a:gdLst>
                      <a:gd name="T0" fmla="*/ 17 w 714"/>
                      <a:gd name="T1" fmla="*/ 576 h 729"/>
                      <a:gd name="T2" fmla="*/ 26 w 714"/>
                      <a:gd name="T3" fmla="*/ 534 h 729"/>
                      <a:gd name="T4" fmla="*/ 34 w 714"/>
                      <a:gd name="T5" fmla="*/ 483 h 729"/>
                      <a:gd name="T6" fmla="*/ 43 w 714"/>
                      <a:gd name="T7" fmla="*/ 407 h 729"/>
                      <a:gd name="T8" fmla="*/ 60 w 714"/>
                      <a:gd name="T9" fmla="*/ 305 h 729"/>
                      <a:gd name="T10" fmla="*/ 68 w 714"/>
                      <a:gd name="T11" fmla="*/ 254 h 729"/>
                      <a:gd name="T12" fmla="*/ 85 w 714"/>
                      <a:gd name="T13" fmla="*/ 127 h 729"/>
                      <a:gd name="T14" fmla="*/ 102 w 714"/>
                      <a:gd name="T15" fmla="*/ 0 h 729"/>
                      <a:gd name="T16" fmla="*/ 170 w 714"/>
                      <a:gd name="T17" fmla="*/ 9 h 729"/>
                      <a:gd name="T18" fmla="*/ 264 w 714"/>
                      <a:gd name="T19" fmla="*/ 17 h 729"/>
                      <a:gd name="T20" fmla="*/ 264 w 714"/>
                      <a:gd name="T21" fmla="*/ 17 h 729"/>
                      <a:gd name="T22" fmla="*/ 315 w 714"/>
                      <a:gd name="T23" fmla="*/ 25 h 729"/>
                      <a:gd name="T24" fmla="*/ 323 w 714"/>
                      <a:gd name="T25" fmla="*/ 25 h 729"/>
                      <a:gd name="T26" fmla="*/ 357 w 714"/>
                      <a:gd name="T27" fmla="*/ 34 h 729"/>
                      <a:gd name="T28" fmla="*/ 408 w 714"/>
                      <a:gd name="T29" fmla="*/ 34 h 729"/>
                      <a:gd name="T30" fmla="*/ 434 w 714"/>
                      <a:gd name="T31" fmla="*/ 42 h 729"/>
                      <a:gd name="T32" fmla="*/ 484 w 714"/>
                      <a:gd name="T33" fmla="*/ 42 h 729"/>
                      <a:gd name="T34" fmla="*/ 493 w 714"/>
                      <a:gd name="T35" fmla="*/ 42 h 729"/>
                      <a:gd name="T36" fmla="*/ 612 w 714"/>
                      <a:gd name="T37" fmla="*/ 51 h 729"/>
                      <a:gd name="T38" fmla="*/ 705 w 714"/>
                      <a:gd name="T39" fmla="*/ 59 h 729"/>
                      <a:gd name="T40" fmla="*/ 714 w 714"/>
                      <a:gd name="T41" fmla="*/ 59 h 729"/>
                      <a:gd name="T42" fmla="*/ 705 w 714"/>
                      <a:gd name="T43" fmla="*/ 127 h 729"/>
                      <a:gd name="T44" fmla="*/ 705 w 714"/>
                      <a:gd name="T45" fmla="*/ 127 h 729"/>
                      <a:gd name="T46" fmla="*/ 697 w 714"/>
                      <a:gd name="T47" fmla="*/ 186 h 729"/>
                      <a:gd name="T48" fmla="*/ 697 w 714"/>
                      <a:gd name="T49" fmla="*/ 220 h 729"/>
                      <a:gd name="T50" fmla="*/ 697 w 714"/>
                      <a:gd name="T51" fmla="*/ 237 h 729"/>
                      <a:gd name="T52" fmla="*/ 688 w 714"/>
                      <a:gd name="T53" fmla="*/ 297 h 729"/>
                      <a:gd name="T54" fmla="*/ 688 w 714"/>
                      <a:gd name="T55" fmla="*/ 322 h 729"/>
                      <a:gd name="T56" fmla="*/ 688 w 714"/>
                      <a:gd name="T57" fmla="*/ 347 h 729"/>
                      <a:gd name="T58" fmla="*/ 680 w 714"/>
                      <a:gd name="T59" fmla="*/ 407 h 729"/>
                      <a:gd name="T60" fmla="*/ 680 w 714"/>
                      <a:gd name="T61" fmla="*/ 475 h 729"/>
                      <a:gd name="T62" fmla="*/ 671 w 714"/>
                      <a:gd name="T63" fmla="*/ 500 h 729"/>
                      <a:gd name="T64" fmla="*/ 671 w 714"/>
                      <a:gd name="T65" fmla="*/ 525 h 729"/>
                      <a:gd name="T66" fmla="*/ 671 w 714"/>
                      <a:gd name="T67" fmla="*/ 585 h 729"/>
                      <a:gd name="T68" fmla="*/ 663 w 714"/>
                      <a:gd name="T69" fmla="*/ 636 h 729"/>
                      <a:gd name="T70" fmla="*/ 663 w 714"/>
                      <a:gd name="T71" fmla="*/ 695 h 729"/>
                      <a:gd name="T72" fmla="*/ 654 w 714"/>
                      <a:gd name="T73" fmla="*/ 703 h 729"/>
                      <a:gd name="T74" fmla="*/ 629 w 714"/>
                      <a:gd name="T75" fmla="*/ 703 h 729"/>
                      <a:gd name="T76" fmla="*/ 586 w 714"/>
                      <a:gd name="T77" fmla="*/ 695 h 729"/>
                      <a:gd name="T78" fmla="*/ 561 w 714"/>
                      <a:gd name="T79" fmla="*/ 695 h 729"/>
                      <a:gd name="T80" fmla="*/ 552 w 714"/>
                      <a:gd name="T81" fmla="*/ 695 h 729"/>
                      <a:gd name="T82" fmla="*/ 468 w 714"/>
                      <a:gd name="T83" fmla="*/ 686 h 729"/>
                      <a:gd name="T84" fmla="*/ 459 w 714"/>
                      <a:gd name="T85" fmla="*/ 686 h 729"/>
                      <a:gd name="T86" fmla="*/ 340 w 714"/>
                      <a:gd name="T87" fmla="*/ 678 h 729"/>
                      <a:gd name="T88" fmla="*/ 298 w 714"/>
                      <a:gd name="T89" fmla="*/ 669 h 729"/>
                      <a:gd name="T90" fmla="*/ 272 w 714"/>
                      <a:gd name="T91" fmla="*/ 669 h 729"/>
                      <a:gd name="T92" fmla="*/ 272 w 714"/>
                      <a:gd name="T93" fmla="*/ 669 h 729"/>
                      <a:gd name="T94" fmla="*/ 272 w 714"/>
                      <a:gd name="T95" fmla="*/ 669 h 729"/>
                      <a:gd name="T96" fmla="*/ 272 w 714"/>
                      <a:gd name="T97" fmla="*/ 678 h 729"/>
                      <a:gd name="T98" fmla="*/ 272 w 714"/>
                      <a:gd name="T99" fmla="*/ 678 h 729"/>
                      <a:gd name="T100" fmla="*/ 272 w 714"/>
                      <a:gd name="T101" fmla="*/ 686 h 729"/>
                      <a:gd name="T102" fmla="*/ 272 w 714"/>
                      <a:gd name="T103" fmla="*/ 695 h 729"/>
                      <a:gd name="T104" fmla="*/ 281 w 714"/>
                      <a:gd name="T105" fmla="*/ 695 h 729"/>
                      <a:gd name="T106" fmla="*/ 196 w 714"/>
                      <a:gd name="T107" fmla="*/ 686 h 729"/>
                      <a:gd name="T108" fmla="*/ 102 w 714"/>
                      <a:gd name="T109" fmla="*/ 678 h 729"/>
                      <a:gd name="T110" fmla="*/ 94 w 714"/>
                      <a:gd name="T111" fmla="*/ 729 h 729"/>
                      <a:gd name="T112" fmla="*/ 0 w 714"/>
                      <a:gd name="T113" fmla="*/ 720 h 729"/>
                      <a:gd name="T114" fmla="*/ 17 w 714"/>
                      <a:gd name="T115" fmla="*/ 576 h 729"/>
                      <a:gd name="T116" fmla="*/ 17 w 714"/>
                      <a:gd name="T117" fmla="*/ 576 h 729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714"/>
                      <a:gd name="T178" fmla="*/ 0 h 729"/>
                      <a:gd name="T179" fmla="*/ 714 w 714"/>
                      <a:gd name="T180" fmla="*/ 729 h 729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714" h="729">
                        <a:moveTo>
                          <a:pt x="17" y="576"/>
                        </a:moveTo>
                        <a:lnTo>
                          <a:pt x="26" y="534"/>
                        </a:lnTo>
                        <a:lnTo>
                          <a:pt x="34" y="483"/>
                        </a:lnTo>
                        <a:lnTo>
                          <a:pt x="43" y="407"/>
                        </a:lnTo>
                        <a:lnTo>
                          <a:pt x="60" y="305"/>
                        </a:lnTo>
                        <a:lnTo>
                          <a:pt x="68" y="254"/>
                        </a:lnTo>
                        <a:lnTo>
                          <a:pt x="85" y="127"/>
                        </a:lnTo>
                        <a:lnTo>
                          <a:pt x="102" y="0"/>
                        </a:lnTo>
                        <a:lnTo>
                          <a:pt x="170" y="9"/>
                        </a:lnTo>
                        <a:lnTo>
                          <a:pt x="264" y="17"/>
                        </a:lnTo>
                        <a:lnTo>
                          <a:pt x="315" y="25"/>
                        </a:lnTo>
                        <a:lnTo>
                          <a:pt x="323" y="25"/>
                        </a:lnTo>
                        <a:lnTo>
                          <a:pt x="357" y="34"/>
                        </a:lnTo>
                        <a:lnTo>
                          <a:pt x="408" y="34"/>
                        </a:lnTo>
                        <a:lnTo>
                          <a:pt x="434" y="42"/>
                        </a:lnTo>
                        <a:lnTo>
                          <a:pt x="484" y="42"/>
                        </a:lnTo>
                        <a:lnTo>
                          <a:pt x="493" y="42"/>
                        </a:lnTo>
                        <a:lnTo>
                          <a:pt x="612" y="51"/>
                        </a:lnTo>
                        <a:lnTo>
                          <a:pt x="705" y="59"/>
                        </a:lnTo>
                        <a:lnTo>
                          <a:pt x="714" y="59"/>
                        </a:lnTo>
                        <a:lnTo>
                          <a:pt x="705" y="127"/>
                        </a:lnTo>
                        <a:lnTo>
                          <a:pt x="697" y="186"/>
                        </a:lnTo>
                        <a:lnTo>
                          <a:pt x="697" y="220"/>
                        </a:lnTo>
                        <a:lnTo>
                          <a:pt x="697" y="237"/>
                        </a:lnTo>
                        <a:lnTo>
                          <a:pt x="688" y="297"/>
                        </a:lnTo>
                        <a:lnTo>
                          <a:pt x="688" y="322"/>
                        </a:lnTo>
                        <a:lnTo>
                          <a:pt x="688" y="347"/>
                        </a:lnTo>
                        <a:lnTo>
                          <a:pt x="680" y="407"/>
                        </a:lnTo>
                        <a:lnTo>
                          <a:pt x="680" y="475"/>
                        </a:lnTo>
                        <a:lnTo>
                          <a:pt x="671" y="500"/>
                        </a:lnTo>
                        <a:lnTo>
                          <a:pt x="671" y="525"/>
                        </a:lnTo>
                        <a:lnTo>
                          <a:pt x="671" y="585"/>
                        </a:lnTo>
                        <a:lnTo>
                          <a:pt x="663" y="636"/>
                        </a:lnTo>
                        <a:lnTo>
                          <a:pt x="663" y="695"/>
                        </a:lnTo>
                        <a:lnTo>
                          <a:pt x="654" y="703"/>
                        </a:lnTo>
                        <a:lnTo>
                          <a:pt x="629" y="703"/>
                        </a:lnTo>
                        <a:lnTo>
                          <a:pt x="586" y="695"/>
                        </a:lnTo>
                        <a:lnTo>
                          <a:pt x="561" y="695"/>
                        </a:lnTo>
                        <a:lnTo>
                          <a:pt x="552" y="695"/>
                        </a:lnTo>
                        <a:lnTo>
                          <a:pt x="468" y="686"/>
                        </a:lnTo>
                        <a:lnTo>
                          <a:pt x="459" y="686"/>
                        </a:lnTo>
                        <a:lnTo>
                          <a:pt x="340" y="678"/>
                        </a:lnTo>
                        <a:lnTo>
                          <a:pt x="298" y="669"/>
                        </a:lnTo>
                        <a:lnTo>
                          <a:pt x="272" y="669"/>
                        </a:lnTo>
                        <a:lnTo>
                          <a:pt x="272" y="678"/>
                        </a:lnTo>
                        <a:lnTo>
                          <a:pt x="272" y="686"/>
                        </a:lnTo>
                        <a:lnTo>
                          <a:pt x="272" y="695"/>
                        </a:lnTo>
                        <a:lnTo>
                          <a:pt x="281" y="695"/>
                        </a:lnTo>
                        <a:lnTo>
                          <a:pt x="196" y="686"/>
                        </a:lnTo>
                        <a:lnTo>
                          <a:pt x="102" y="678"/>
                        </a:lnTo>
                        <a:lnTo>
                          <a:pt x="94" y="729"/>
                        </a:lnTo>
                        <a:lnTo>
                          <a:pt x="0" y="720"/>
                        </a:lnTo>
                        <a:lnTo>
                          <a:pt x="17" y="576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53" name="Freeform 147"/>
                  <p:cNvSpPr>
                    <a:spLocks/>
                  </p:cNvSpPr>
                  <p:nvPr/>
                </p:nvSpPr>
                <p:spPr bwMode="auto">
                  <a:xfrm>
                    <a:off x="3742" y="2614"/>
                    <a:ext cx="391" cy="636"/>
                  </a:xfrm>
                  <a:custGeom>
                    <a:avLst/>
                    <a:gdLst>
                      <a:gd name="T0" fmla="*/ 365 w 391"/>
                      <a:gd name="T1" fmla="*/ 398 h 636"/>
                      <a:gd name="T2" fmla="*/ 374 w 391"/>
                      <a:gd name="T3" fmla="*/ 415 h 636"/>
                      <a:gd name="T4" fmla="*/ 374 w 391"/>
                      <a:gd name="T5" fmla="*/ 424 h 636"/>
                      <a:gd name="T6" fmla="*/ 382 w 391"/>
                      <a:gd name="T7" fmla="*/ 441 h 636"/>
                      <a:gd name="T8" fmla="*/ 382 w 391"/>
                      <a:gd name="T9" fmla="*/ 466 h 636"/>
                      <a:gd name="T10" fmla="*/ 382 w 391"/>
                      <a:gd name="T11" fmla="*/ 475 h 636"/>
                      <a:gd name="T12" fmla="*/ 382 w 391"/>
                      <a:gd name="T13" fmla="*/ 483 h 636"/>
                      <a:gd name="T14" fmla="*/ 391 w 391"/>
                      <a:gd name="T15" fmla="*/ 500 h 636"/>
                      <a:gd name="T16" fmla="*/ 280 w 391"/>
                      <a:gd name="T17" fmla="*/ 517 h 636"/>
                      <a:gd name="T18" fmla="*/ 204 w 391"/>
                      <a:gd name="T19" fmla="*/ 525 h 636"/>
                      <a:gd name="T20" fmla="*/ 110 w 391"/>
                      <a:gd name="T21" fmla="*/ 534 h 636"/>
                      <a:gd name="T22" fmla="*/ 110 w 391"/>
                      <a:gd name="T23" fmla="*/ 551 h 636"/>
                      <a:gd name="T24" fmla="*/ 127 w 391"/>
                      <a:gd name="T25" fmla="*/ 568 h 636"/>
                      <a:gd name="T26" fmla="*/ 136 w 391"/>
                      <a:gd name="T27" fmla="*/ 576 h 636"/>
                      <a:gd name="T28" fmla="*/ 136 w 391"/>
                      <a:gd name="T29" fmla="*/ 593 h 636"/>
                      <a:gd name="T30" fmla="*/ 119 w 391"/>
                      <a:gd name="T31" fmla="*/ 619 h 636"/>
                      <a:gd name="T32" fmla="*/ 76 w 391"/>
                      <a:gd name="T33" fmla="*/ 636 h 636"/>
                      <a:gd name="T34" fmla="*/ 85 w 391"/>
                      <a:gd name="T35" fmla="*/ 610 h 636"/>
                      <a:gd name="T36" fmla="*/ 59 w 391"/>
                      <a:gd name="T37" fmla="*/ 619 h 636"/>
                      <a:gd name="T38" fmla="*/ 26 w 391"/>
                      <a:gd name="T39" fmla="*/ 576 h 636"/>
                      <a:gd name="T40" fmla="*/ 9 w 391"/>
                      <a:gd name="T41" fmla="*/ 483 h 636"/>
                      <a:gd name="T42" fmla="*/ 9 w 391"/>
                      <a:gd name="T43" fmla="*/ 381 h 636"/>
                      <a:gd name="T44" fmla="*/ 9 w 391"/>
                      <a:gd name="T45" fmla="*/ 297 h 636"/>
                      <a:gd name="T46" fmla="*/ 9 w 391"/>
                      <a:gd name="T47" fmla="*/ 212 h 636"/>
                      <a:gd name="T48" fmla="*/ 9 w 391"/>
                      <a:gd name="T49" fmla="*/ 144 h 636"/>
                      <a:gd name="T50" fmla="*/ 9 w 391"/>
                      <a:gd name="T51" fmla="*/ 76 h 636"/>
                      <a:gd name="T52" fmla="*/ 9 w 391"/>
                      <a:gd name="T53" fmla="*/ 34 h 636"/>
                      <a:gd name="T54" fmla="*/ 26 w 391"/>
                      <a:gd name="T55" fmla="*/ 17 h 636"/>
                      <a:gd name="T56" fmla="*/ 102 w 391"/>
                      <a:gd name="T57" fmla="*/ 17 h 636"/>
                      <a:gd name="T58" fmla="*/ 195 w 391"/>
                      <a:gd name="T59" fmla="*/ 9 h 636"/>
                      <a:gd name="T60" fmla="*/ 272 w 391"/>
                      <a:gd name="T61" fmla="*/ 0 h 636"/>
                      <a:gd name="T62" fmla="*/ 289 w 391"/>
                      <a:gd name="T63" fmla="*/ 51 h 636"/>
                      <a:gd name="T64" fmla="*/ 306 w 391"/>
                      <a:gd name="T65" fmla="*/ 110 h 636"/>
                      <a:gd name="T66" fmla="*/ 314 w 391"/>
                      <a:gd name="T67" fmla="*/ 170 h 636"/>
                      <a:gd name="T68" fmla="*/ 340 w 391"/>
                      <a:gd name="T69" fmla="*/ 237 h 636"/>
                      <a:gd name="T70" fmla="*/ 348 w 391"/>
                      <a:gd name="T71" fmla="*/ 271 h 636"/>
                      <a:gd name="T72" fmla="*/ 357 w 391"/>
                      <a:gd name="T73" fmla="*/ 280 h 636"/>
                      <a:gd name="T74" fmla="*/ 357 w 391"/>
                      <a:gd name="T75" fmla="*/ 288 h 636"/>
                      <a:gd name="T76" fmla="*/ 357 w 391"/>
                      <a:gd name="T77" fmla="*/ 297 h 636"/>
                      <a:gd name="T78" fmla="*/ 374 w 391"/>
                      <a:gd name="T79" fmla="*/ 322 h 636"/>
                      <a:gd name="T80" fmla="*/ 374 w 391"/>
                      <a:gd name="T81" fmla="*/ 331 h 636"/>
                      <a:gd name="T82" fmla="*/ 374 w 391"/>
                      <a:gd name="T83" fmla="*/ 331 h 636"/>
                      <a:gd name="T84" fmla="*/ 382 w 391"/>
                      <a:gd name="T85" fmla="*/ 339 h 636"/>
                      <a:gd name="T86" fmla="*/ 382 w 391"/>
                      <a:gd name="T87" fmla="*/ 348 h 636"/>
                      <a:gd name="T88" fmla="*/ 382 w 391"/>
                      <a:gd name="T89" fmla="*/ 348 h 636"/>
                      <a:gd name="T90" fmla="*/ 374 w 391"/>
                      <a:gd name="T91" fmla="*/ 364 h 636"/>
                      <a:gd name="T92" fmla="*/ 374 w 391"/>
                      <a:gd name="T93" fmla="*/ 373 h 636"/>
                      <a:gd name="T94" fmla="*/ 374 w 391"/>
                      <a:gd name="T95" fmla="*/ 381 h 6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w 391"/>
                      <a:gd name="T145" fmla="*/ 0 h 636"/>
                      <a:gd name="T146" fmla="*/ 391 w 391"/>
                      <a:gd name="T147" fmla="*/ 636 h 636"/>
                    </a:gdLst>
                    <a:ahLst/>
                    <a:cxnLst>
                      <a:cxn ang="T96">
                        <a:pos x="T0" y="T1"/>
                      </a:cxn>
                      <a:cxn ang="T97">
                        <a:pos x="T2" y="T3"/>
                      </a:cxn>
                      <a:cxn ang="T98">
                        <a:pos x="T4" y="T5"/>
                      </a:cxn>
                      <a:cxn ang="T99">
                        <a:pos x="T6" y="T7"/>
                      </a:cxn>
                      <a:cxn ang="T100">
                        <a:pos x="T8" y="T9"/>
                      </a:cxn>
                      <a:cxn ang="T101">
                        <a:pos x="T10" y="T11"/>
                      </a:cxn>
                      <a:cxn ang="T102">
                        <a:pos x="T12" y="T13"/>
                      </a:cxn>
                      <a:cxn ang="T103">
                        <a:pos x="T14" y="T15"/>
                      </a:cxn>
                      <a:cxn ang="T104">
                        <a:pos x="T16" y="T17"/>
                      </a:cxn>
                      <a:cxn ang="T105">
                        <a:pos x="T18" y="T19"/>
                      </a:cxn>
                      <a:cxn ang="T106">
                        <a:pos x="T20" y="T21"/>
                      </a:cxn>
                      <a:cxn ang="T107">
                        <a:pos x="T22" y="T23"/>
                      </a:cxn>
                      <a:cxn ang="T108">
                        <a:pos x="T24" y="T25"/>
                      </a:cxn>
                      <a:cxn ang="T109">
                        <a:pos x="T26" y="T27"/>
                      </a:cxn>
                      <a:cxn ang="T110">
                        <a:pos x="T28" y="T29"/>
                      </a:cxn>
                      <a:cxn ang="T111">
                        <a:pos x="T30" y="T31"/>
                      </a:cxn>
                      <a:cxn ang="T112">
                        <a:pos x="T32" y="T33"/>
                      </a:cxn>
                      <a:cxn ang="T113">
                        <a:pos x="T34" y="T35"/>
                      </a:cxn>
                      <a:cxn ang="T114">
                        <a:pos x="T36" y="T37"/>
                      </a:cxn>
                      <a:cxn ang="T115">
                        <a:pos x="T38" y="T39"/>
                      </a:cxn>
                      <a:cxn ang="T116">
                        <a:pos x="T40" y="T41"/>
                      </a:cxn>
                      <a:cxn ang="T117">
                        <a:pos x="T42" y="T43"/>
                      </a:cxn>
                      <a:cxn ang="T118">
                        <a:pos x="T44" y="T45"/>
                      </a:cxn>
                      <a:cxn ang="T119">
                        <a:pos x="T46" y="T47"/>
                      </a:cxn>
                      <a:cxn ang="T120">
                        <a:pos x="T48" y="T49"/>
                      </a:cxn>
                      <a:cxn ang="T121">
                        <a:pos x="T50" y="T51"/>
                      </a:cxn>
                      <a:cxn ang="T122">
                        <a:pos x="T52" y="T53"/>
                      </a:cxn>
                      <a:cxn ang="T123">
                        <a:pos x="T54" y="T55"/>
                      </a:cxn>
                      <a:cxn ang="T124">
                        <a:pos x="T56" y="T57"/>
                      </a:cxn>
                      <a:cxn ang="T125">
                        <a:pos x="T58" y="T59"/>
                      </a:cxn>
                      <a:cxn ang="T126">
                        <a:pos x="T60" y="T61"/>
                      </a:cxn>
                      <a:cxn ang="T127">
                        <a:pos x="T62" y="T63"/>
                      </a:cxn>
                      <a:cxn ang="T128">
                        <a:pos x="T64" y="T65"/>
                      </a:cxn>
                      <a:cxn ang="T129">
                        <a:pos x="T66" y="T67"/>
                      </a:cxn>
                      <a:cxn ang="T130">
                        <a:pos x="T68" y="T69"/>
                      </a:cxn>
                      <a:cxn ang="T131">
                        <a:pos x="T70" y="T71"/>
                      </a:cxn>
                      <a:cxn ang="T132">
                        <a:pos x="T72" y="T73"/>
                      </a:cxn>
                      <a:cxn ang="T133">
                        <a:pos x="T74" y="T75"/>
                      </a:cxn>
                      <a:cxn ang="T134">
                        <a:pos x="T76" y="T77"/>
                      </a:cxn>
                      <a:cxn ang="T135">
                        <a:pos x="T78" y="T79"/>
                      </a:cxn>
                      <a:cxn ang="T136">
                        <a:pos x="T80" y="T81"/>
                      </a:cxn>
                      <a:cxn ang="T137">
                        <a:pos x="T82" y="T83"/>
                      </a:cxn>
                      <a:cxn ang="T138">
                        <a:pos x="T84" y="T85"/>
                      </a:cxn>
                      <a:cxn ang="T139">
                        <a:pos x="T86" y="T87"/>
                      </a:cxn>
                      <a:cxn ang="T140">
                        <a:pos x="T88" y="T89"/>
                      </a:cxn>
                      <a:cxn ang="T141">
                        <a:pos x="T90" y="T91"/>
                      </a:cxn>
                      <a:cxn ang="T142">
                        <a:pos x="T92" y="T93"/>
                      </a:cxn>
                      <a:cxn ang="T143">
                        <a:pos x="T94" y="T95"/>
                      </a:cxn>
                    </a:cxnLst>
                    <a:rect l="T144" t="T145" r="T146" b="T147"/>
                    <a:pathLst>
                      <a:path w="391" h="636">
                        <a:moveTo>
                          <a:pt x="374" y="381"/>
                        </a:moveTo>
                        <a:lnTo>
                          <a:pt x="365" y="390"/>
                        </a:lnTo>
                        <a:lnTo>
                          <a:pt x="365" y="398"/>
                        </a:lnTo>
                        <a:lnTo>
                          <a:pt x="365" y="407"/>
                        </a:lnTo>
                        <a:lnTo>
                          <a:pt x="374" y="415"/>
                        </a:lnTo>
                        <a:lnTo>
                          <a:pt x="374" y="424"/>
                        </a:lnTo>
                        <a:lnTo>
                          <a:pt x="382" y="432"/>
                        </a:lnTo>
                        <a:lnTo>
                          <a:pt x="382" y="441"/>
                        </a:lnTo>
                        <a:lnTo>
                          <a:pt x="382" y="449"/>
                        </a:lnTo>
                        <a:lnTo>
                          <a:pt x="382" y="458"/>
                        </a:lnTo>
                        <a:lnTo>
                          <a:pt x="382" y="466"/>
                        </a:lnTo>
                        <a:lnTo>
                          <a:pt x="382" y="475"/>
                        </a:lnTo>
                        <a:lnTo>
                          <a:pt x="382" y="483"/>
                        </a:lnTo>
                        <a:lnTo>
                          <a:pt x="391" y="492"/>
                        </a:lnTo>
                        <a:lnTo>
                          <a:pt x="391" y="500"/>
                        </a:lnTo>
                        <a:lnTo>
                          <a:pt x="340" y="509"/>
                        </a:lnTo>
                        <a:lnTo>
                          <a:pt x="280" y="517"/>
                        </a:lnTo>
                        <a:lnTo>
                          <a:pt x="263" y="517"/>
                        </a:lnTo>
                        <a:lnTo>
                          <a:pt x="246" y="517"/>
                        </a:lnTo>
                        <a:lnTo>
                          <a:pt x="204" y="525"/>
                        </a:lnTo>
                        <a:lnTo>
                          <a:pt x="195" y="525"/>
                        </a:lnTo>
                        <a:lnTo>
                          <a:pt x="153" y="525"/>
                        </a:lnTo>
                        <a:lnTo>
                          <a:pt x="110" y="534"/>
                        </a:lnTo>
                        <a:lnTo>
                          <a:pt x="110" y="551"/>
                        </a:lnTo>
                        <a:lnTo>
                          <a:pt x="119" y="559"/>
                        </a:lnTo>
                        <a:lnTo>
                          <a:pt x="119" y="568"/>
                        </a:lnTo>
                        <a:lnTo>
                          <a:pt x="127" y="568"/>
                        </a:lnTo>
                        <a:lnTo>
                          <a:pt x="136" y="568"/>
                        </a:lnTo>
                        <a:lnTo>
                          <a:pt x="136" y="576"/>
                        </a:lnTo>
                        <a:lnTo>
                          <a:pt x="136" y="585"/>
                        </a:lnTo>
                        <a:lnTo>
                          <a:pt x="127" y="593"/>
                        </a:lnTo>
                        <a:lnTo>
                          <a:pt x="136" y="593"/>
                        </a:lnTo>
                        <a:lnTo>
                          <a:pt x="136" y="602"/>
                        </a:lnTo>
                        <a:lnTo>
                          <a:pt x="127" y="610"/>
                        </a:lnTo>
                        <a:lnTo>
                          <a:pt x="119" y="619"/>
                        </a:lnTo>
                        <a:lnTo>
                          <a:pt x="119" y="627"/>
                        </a:lnTo>
                        <a:lnTo>
                          <a:pt x="93" y="636"/>
                        </a:lnTo>
                        <a:lnTo>
                          <a:pt x="76" y="636"/>
                        </a:lnTo>
                        <a:lnTo>
                          <a:pt x="93" y="627"/>
                        </a:lnTo>
                        <a:lnTo>
                          <a:pt x="102" y="627"/>
                        </a:lnTo>
                        <a:lnTo>
                          <a:pt x="85" y="610"/>
                        </a:lnTo>
                        <a:lnTo>
                          <a:pt x="76" y="585"/>
                        </a:lnTo>
                        <a:lnTo>
                          <a:pt x="68" y="568"/>
                        </a:lnTo>
                        <a:lnTo>
                          <a:pt x="59" y="619"/>
                        </a:lnTo>
                        <a:lnTo>
                          <a:pt x="34" y="619"/>
                        </a:lnTo>
                        <a:lnTo>
                          <a:pt x="26" y="619"/>
                        </a:lnTo>
                        <a:lnTo>
                          <a:pt x="26" y="576"/>
                        </a:lnTo>
                        <a:lnTo>
                          <a:pt x="17" y="542"/>
                        </a:lnTo>
                        <a:lnTo>
                          <a:pt x="17" y="525"/>
                        </a:lnTo>
                        <a:lnTo>
                          <a:pt x="9" y="483"/>
                        </a:lnTo>
                        <a:lnTo>
                          <a:pt x="9" y="449"/>
                        </a:lnTo>
                        <a:lnTo>
                          <a:pt x="9" y="424"/>
                        </a:lnTo>
                        <a:lnTo>
                          <a:pt x="9" y="381"/>
                        </a:lnTo>
                        <a:lnTo>
                          <a:pt x="9" y="373"/>
                        </a:lnTo>
                        <a:lnTo>
                          <a:pt x="9" y="339"/>
                        </a:lnTo>
                        <a:lnTo>
                          <a:pt x="9" y="297"/>
                        </a:lnTo>
                        <a:lnTo>
                          <a:pt x="9" y="288"/>
                        </a:lnTo>
                        <a:lnTo>
                          <a:pt x="9" y="246"/>
                        </a:lnTo>
                        <a:lnTo>
                          <a:pt x="9" y="212"/>
                        </a:lnTo>
                        <a:lnTo>
                          <a:pt x="9" y="187"/>
                        </a:lnTo>
                        <a:lnTo>
                          <a:pt x="9" y="144"/>
                        </a:lnTo>
                        <a:lnTo>
                          <a:pt x="9" y="110"/>
                        </a:lnTo>
                        <a:lnTo>
                          <a:pt x="9" y="93"/>
                        </a:lnTo>
                        <a:lnTo>
                          <a:pt x="9" y="76"/>
                        </a:lnTo>
                        <a:lnTo>
                          <a:pt x="17" y="34"/>
                        </a:lnTo>
                        <a:lnTo>
                          <a:pt x="9" y="34"/>
                        </a:lnTo>
                        <a:lnTo>
                          <a:pt x="0" y="26"/>
                        </a:lnTo>
                        <a:lnTo>
                          <a:pt x="26" y="17"/>
                        </a:lnTo>
                        <a:lnTo>
                          <a:pt x="59" y="17"/>
                        </a:lnTo>
                        <a:lnTo>
                          <a:pt x="102" y="17"/>
                        </a:lnTo>
                        <a:lnTo>
                          <a:pt x="144" y="9"/>
                        </a:lnTo>
                        <a:lnTo>
                          <a:pt x="153" y="9"/>
                        </a:lnTo>
                        <a:lnTo>
                          <a:pt x="195" y="9"/>
                        </a:lnTo>
                        <a:lnTo>
                          <a:pt x="246" y="0"/>
                        </a:lnTo>
                        <a:lnTo>
                          <a:pt x="272" y="0"/>
                        </a:lnTo>
                        <a:lnTo>
                          <a:pt x="272" y="17"/>
                        </a:lnTo>
                        <a:lnTo>
                          <a:pt x="280" y="43"/>
                        </a:lnTo>
                        <a:lnTo>
                          <a:pt x="289" y="51"/>
                        </a:lnTo>
                        <a:lnTo>
                          <a:pt x="289" y="59"/>
                        </a:lnTo>
                        <a:lnTo>
                          <a:pt x="297" y="85"/>
                        </a:lnTo>
                        <a:lnTo>
                          <a:pt x="306" y="110"/>
                        </a:lnTo>
                        <a:lnTo>
                          <a:pt x="306" y="127"/>
                        </a:lnTo>
                        <a:lnTo>
                          <a:pt x="306" y="136"/>
                        </a:lnTo>
                        <a:lnTo>
                          <a:pt x="314" y="170"/>
                        </a:lnTo>
                        <a:lnTo>
                          <a:pt x="323" y="187"/>
                        </a:lnTo>
                        <a:lnTo>
                          <a:pt x="323" y="195"/>
                        </a:lnTo>
                        <a:lnTo>
                          <a:pt x="340" y="237"/>
                        </a:lnTo>
                        <a:lnTo>
                          <a:pt x="348" y="271"/>
                        </a:lnTo>
                        <a:lnTo>
                          <a:pt x="357" y="280"/>
                        </a:lnTo>
                        <a:lnTo>
                          <a:pt x="357" y="288"/>
                        </a:lnTo>
                        <a:lnTo>
                          <a:pt x="357" y="297"/>
                        </a:lnTo>
                        <a:lnTo>
                          <a:pt x="365" y="305"/>
                        </a:lnTo>
                        <a:lnTo>
                          <a:pt x="374" y="314"/>
                        </a:lnTo>
                        <a:lnTo>
                          <a:pt x="374" y="322"/>
                        </a:lnTo>
                        <a:lnTo>
                          <a:pt x="374" y="331"/>
                        </a:lnTo>
                        <a:lnTo>
                          <a:pt x="382" y="339"/>
                        </a:lnTo>
                        <a:lnTo>
                          <a:pt x="382" y="348"/>
                        </a:lnTo>
                        <a:lnTo>
                          <a:pt x="374" y="348"/>
                        </a:lnTo>
                        <a:lnTo>
                          <a:pt x="382" y="348"/>
                        </a:lnTo>
                        <a:lnTo>
                          <a:pt x="374" y="356"/>
                        </a:lnTo>
                        <a:lnTo>
                          <a:pt x="374" y="364"/>
                        </a:lnTo>
                        <a:lnTo>
                          <a:pt x="374" y="373"/>
                        </a:lnTo>
                        <a:lnTo>
                          <a:pt x="374" y="381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54" name="Freeform 148"/>
                  <p:cNvSpPr>
                    <a:spLocks/>
                  </p:cNvSpPr>
                  <p:nvPr/>
                </p:nvSpPr>
                <p:spPr bwMode="auto">
                  <a:xfrm>
                    <a:off x="3402" y="2640"/>
                    <a:ext cx="366" cy="627"/>
                  </a:xfrm>
                  <a:custGeom>
                    <a:avLst/>
                    <a:gdLst>
                      <a:gd name="T0" fmla="*/ 366 w 366"/>
                      <a:gd name="T1" fmla="*/ 601 h 627"/>
                      <a:gd name="T2" fmla="*/ 272 w 366"/>
                      <a:gd name="T3" fmla="*/ 601 h 627"/>
                      <a:gd name="T4" fmla="*/ 238 w 366"/>
                      <a:gd name="T5" fmla="*/ 618 h 627"/>
                      <a:gd name="T6" fmla="*/ 230 w 366"/>
                      <a:gd name="T7" fmla="*/ 610 h 627"/>
                      <a:gd name="T8" fmla="*/ 221 w 366"/>
                      <a:gd name="T9" fmla="*/ 593 h 627"/>
                      <a:gd name="T10" fmla="*/ 213 w 366"/>
                      <a:gd name="T11" fmla="*/ 584 h 627"/>
                      <a:gd name="T12" fmla="*/ 204 w 366"/>
                      <a:gd name="T13" fmla="*/ 567 h 627"/>
                      <a:gd name="T14" fmla="*/ 213 w 366"/>
                      <a:gd name="T15" fmla="*/ 559 h 627"/>
                      <a:gd name="T16" fmla="*/ 213 w 366"/>
                      <a:gd name="T17" fmla="*/ 542 h 627"/>
                      <a:gd name="T18" fmla="*/ 213 w 366"/>
                      <a:gd name="T19" fmla="*/ 525 h 627"/>
                      <a:gd name="T20" fmla="*/ 145 w 366"/>
                      <a:gd name="T21" fmla="*/ 525 h 627"/>
                      <a:gd name="T22" fmla="*/ 9 w 366"/>
                      <a:gd name="T23" fmla="*/ 533 h 627"/>
                      <a:gd name="T24" fmla="*/ 9 w 366"/>
                      <a:gd name="T25" fmla="*/ 508 h 627"/>
                      <a:gd name="T26" fmla="*/ 17 w 366"/>
                      <a:gd name="T27" fmla="*/ 491 h 627"/>
                      <a:gd name="T28" fmla="*/ 17 w 366"/>
                      <a:gd name="T29" fmla="*/ 483 h 627"/>
                      <a:gd name="T30" fmla="*/ 17 w 366"/>
                      <a:gd name="T31" fmla="*/ 466 h 627"/>
                      <a:gd name="T32" fmla="*/ 17 w 366"/>
                      <a:gd name="T33" fmla="*/ 457 h 627"/>
                      <a:gd name="T34" fmla="*/ 34 w 366"/>
                      <a:gd name="T35" fmla="*/ 440 h 627"/>
                      <a:gd name="T36" fmla="*/ 34 w 366"/>
                      <a:gd name="T37" fmla="*/ 440 h 627"/>
                      <a:gd name="T38" fmla="*/ 43 w 366"/>
                      <a:gd name="T39" fmla="*/ 423 h 627"/>
                      <a:gd name="T40" fmla="*/ 60 w 366"/>
                      <a:gd name="T41" fmla="*/ 398 h 627"/>
                      <a:gd name="T42" fmla="*/ 60 w 366"/>
                      <a:gd name="T43" fmla="*/ 389 h 627"/>
                      <a:gd name="T44" fmla="*/ 60 w 366"/>
                      <a:gd name="T45" fmla="*/ 389 h 627"/>
                      <a:gd name="T46" fmla="*/ 60 w 366"/>
                      <a:gd name="T47" fmla="*/ 381 h 627"/>
                      <a:gd name="T48" fmla="*/ 68 w 366"/>
                      <a:gd name="T49" fmla="*/ 364 h 627"/>
                      <a:gd name="T50" fmla="*/ 68 w 366"/>
                      <a:gd name="T51" fmla="*/ 355 h 627"/>
                      <a:gd name="T52" fmla="*/ 60 w 366"/>
                      <a:gd name="T53" fmla="*/ 347 h 627"/>
                      <a:gd name="T54" fmla="*/ 68 w 366"/>
                      <a:gd name="T55" fmla="*/ 338 h 627"/>
                      <a:gd name="T56" fmla="*/ 68 w 366"/>
                      <a:gd name="T57" fmla="*/ 322 h 627"/>
                      <a:gd name="T58" fmla="*/ 60 w 366"/>
                      <a:gd name="T59" fmla="*/ 313 h 627"/>
                      <a:gd name="T60" fmla="*/ 51 w 366"/>
                      <a:gd name="T61" fmla="*/ 279 h 627"/>
                      <a:gd name="T62" fmla="*/ 43 w 366"/>
                      <a:gd name="T63" fmla="*/ 288 h 627"/>
                      <a:gd name="T64" fmla="*/ 43 w 366"/>
                      <a:gd name="T65" fmla="*/ 262 h 627"/>
                      <a:gd name="T66" fmla="*/ 51 w 366"/>
                      <a:gd name="T67" fmla="*/ 245 h 627"/>
                      <a:gd name="T68" fmla="*/ 43 w 366"/>
                      <a:gd name="T69" fmla="*/ 237 h 627"/>
                      <a:gd name="T70" fmla="*/ 51 w 366"/>
                      <a:gd name="T71" fmla="*/ 220 h 627"/>
                      <a:gd name="T72" fmla="*/ 51 w 366"/>
                      <a:gd name="T73" fmla="*/ 220 h 627"/>
                      <a:gd name="T74" fmla="*/ 34 w 366"/>
                      <a:gd name="T75" fmla="*/ 220 h 627"/>
                      <a:gd name="T76" fmla="*/ 34 w 366"/>
                      <a:gd name="T77" fmla="*/ 203 h 627"/>
                      <a:gd name="T78" fmla="*/ 34 w 366"/>
                      <a:gd name="T79" fmla="*/ 186 h 627"/>
                      <a:gd name="T80" fmla="*/ 51 w 366"/>
                      <a:gd name="T81" fmla="*/ 186 h 627"/>
                      <a:gd name="T82" fmla="*/ 51 w 366"/>
                      <a:gd name="T83" fmla="*/ 178 h 627"/>
                      <a:gd name="T84" fmla="*/ 51 w 366"/>
                      <a:gd name="T85" fmla="*/ 169 h 627"/>
                      <a:gd name="T86" fmla="*/ 51 w 366"/>
                      <a:gd name="T87" fmla="*/ 152 h 627"/>
                      <a:gd name="T88" fmla="*/ 60 w 366"/>
                      <a:gd name="T89" fmla="*/ 144 h 627"/>
                      <a:gd name="T90" fmla="*/ 68 w 366"/>
                      <a:gd name="T91" fmla="*/ 127 h 627"/>
                      <a:gd name="T92" fmla="*/ 68 w 366"/>
                      <a:gd name="T93" fmla="*/ 118 h 627"/>
                      <a:gd name="T94" fmla="*/ 77 w 366"/>
                      <a:gd name="T95" fmla="*/ 101 h 627"/>
                      <a:gd name="T96" fmla="*/ 94 w 366"/>
                      <a:gd name="T97" fmla="*/ 101 h 627"/>
                      <a:gd name="T98" fmla="*/ 102 w 366"/>
                      <a:gd name="T99" fmla="*/ 76 h 627"/>
                      <a:gd name="T100" fmla="*/ 102 w 366"/>
                      <a:gd name="T101" fmla="*/ 59 h 627"/>
                      <a:gd name="T102" fmla="*/ 102 w 366"/>
                      <a:gd name="T103" fmla="*/ 42 h 627"/>
                      <a:gd name="T104" fmla="*/ 102 w 366"/>
                      <a:gd name="T105" fmla="*/ 50 h 627"/>
                      <a:gd name="T106" fmla="*/ 111 w 366"/>
                      <a:gd name="T107" fmla="*/ 33 h 627"/>
                      <a:gd name="T108" fmla="*/ 128 w 366"/>
                      <a:gd name="T109" fmla="*/ 33 h 627"/>
                      <a:gd name="T110" fmla="*/ 119 w 366"/>
                      <a:gd name="T111" fmla="*/ 17 h 627"/>
                      <a:gd name="T112" fmla="*/ 281 w 366"/>
                      <a:gd name="T113" fmla="*/ 0 h 627"/>
                      <a:gd name="T114" fmla="*/ 357 w 366"/>
                      <a:gd name="T115" fmla="*/ 8 h 627"/>
                      <a:gd name="T116" fmla="*/ 349 w 366"/>
                      <a:gd name="T117" fmla="*/ 186 h 627"/>
                      <a:gd name="T118" fmla="*/ 349 w 366"/>
                      <a:gd name="T119" fmla="*/ 398 h 627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w 366"/>
                      <a:gd name="T181" fmla="*/ 0 h 627"/>
                      <a:gd name="T182" fmla="*/ 366 w 366"/>
                      <a:gd name="T183" fmla="*/ 627 h 627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T180" t="T181" r="T182" b="T183"/>
                    <a:pathLst>
                      <a:path w="366" h="627">
                        <a:moveTo>
                          <a:pt x="349" y="457"/>
                        </a:moveTo>
                        <a:lnTo>
                          <a:pt x="357" y="499"/>
                        </a:lnTo>
                        <a:lnTo>
                          <a:pt x="357" y="516"/>
                        </a:lnTo>
                        <a:lnTo>
                          <a:pt x="366" y="550"/>
                        </a:lnTo>
                        <a:lnTo>
                          <a:pt x="366" y="593"/>
                        </a:lnTo>
                        <a:lnTo>
                          <a:pt x="366" y="601"/>
                        </a:lnTo>
                        <a:lnTo>
                          <a:pt x="349" y="593"/>
                        </a:lnTo>
                        <a:lnTo>
                          <a:pt x="340" y="601"/>
                        </a:lnTo>
                        <a:lnTo>
                          <a:pt x="315" y="593"/>
                        </a:lnTo>
                        <a:lnTo>
                          <a:pt x="306" y="593"/>
                        </a:lnTo>
                        <a:lnTo>
                          <a:pt x="315" y="593"/>
                        </a:lnTo>
                        <a:lnTo>
                          <a:pt x="272" y="610"/>
                        </a:lnTo>
                        <a:lnTo>
                          <a:pt x="272" y="601"/>
                        </a:lnTo>
                        <a:lnTo>
                          <a:pt x="264" y="601"/>
                        </a:lnTo>
                        <a:lnTo>
                          <a:pt x="264" y="610"/>
                        </a:lnTo>
                        <a:lnTo>
                          <a:pt x="255" y="618"/>
                        </a:lnTo>
                        <a:lnTo>
                          <a:pt x="255" y="627"/>
                        </a:lnTo>
                        <a:lnTo>
                          <a:pt x="238" y="627"/>
                        </a:lnTo>
                        <a:lnTo>
                          <a:pt x="238" y="618"/>
                        </a:lnTo>
                        <a:lnTo>
                          <a:pt x="230" y="618"/>
                        </a:lnTo>
                        <a:lnTo>
                          <a:pt x="230" y="610"/>
                        </a:lnTo>
                        <a:lnTo>
                          <a:pt x="238" y="610"/>
                        </a:lnTo>
                        <a:lnTo>
                          <a:pt x="230" y="610"/>
                        </a:lnTo>
                        <a:lnTo>
                          <a:pt x="230" y="601"/>
                        </a:lnTo>
                        <a:lnTo>
                          <a:pt x="230" y="593"/>
                        </a:lnTo>
                        <a:lnTo>
                          <a:pt x="221" y="593"/>
                        </a:lnTo>
                        <a:lnTo>
                          <a:pt x="221" y="584"/>
                        </a:lnTo>
                        <a:lnTo>
                          <a:pt x="213" y="584"/>
                        </a:lnTo>
                        <a:lnTo>
                          <a:pt x="213" y="576"/>
                        </a:lnTo>
                        <a:lnTo>
                          <a:pt x="213" y="567"/>
                        </a:lnTo>
                        <a:lnTo>
                          <a:pt x="204" y="567"/>
                        </a:lnTo>
                        <a:lnTo>
                          <a:pt x="204" y="559"/>
                        </a:lnTo>
                        <a:lnTo>
                          <a:pt x="213" y="559"/>
                        </a:lnTo>
                        <a:lnTo>
                          <a:pt x="204" y="550"/>
                        </a:lnTo>
                        <a:lnTo>
                          <a:pt x="213" y="550"/>
                        </a:lnTo>
                        <a:lnTo>
                          <a:pt x="213" y="542"/>
                        </a:lnTo>
                        <a:lnTo>
                          <a:pt x="213" y="533"/>
                        </a:lnTo>
                        <a:lnTo>
                          <a:pt x="213" y="525"/>
                        </a:lnTo>
                        <a:lnTo>
                          <a:pt x="221" y="525"/>
                        </a:lnTo>
                        <a:lnTo>
                          <a:pt x="213" y="525"/>
                        </a:lnTo>
                        <a:lnTo>
                          <a:pt x="204" y="525"/>
                        </a:lnTo>
                        <a:lnTo>
                          <a:pt x="162" y="525"/>
                        </a:lnTo>
                        <a:lnTo>
                          <a:pt x="145" y="525"/>
                        </a:lnTo>
                        <a:lnTo>
                          <a:pt x="128" y="533"/>
                        </a:lnTo>
                        <a:lnTo>
                          <a:pt x="94" y="533"/>
                        </a:lnTo>
                        <a:lnTo>
                          <a:pt x="68" y="533"/>
                        </a:lnTo>
                        <a:lnTo>
                          <a:pt x="60" y="533"/>
                        </a:lnTo>
                        <a:lnTo>
                          <a:pt x="9" y="533"/>
                        </a:lnTo>
                        <a:lnTo>
                          <a:pt x="17" y="533"/>
                        </a:lnTo>
                        <a:lnTo>
                          <a:pt x="17" y="525"/>
                        </a:lnTo>
                        <a:lnTo>
                          <a:pt x="9" y="516"/>
                        </a:lnTo>
                        <a:lnTo>
                          <a:pt x="9" y="508"/>
                        </a:lnTo>
                        <a:lnTo>
                          <a:pt x="0" y="499"/>
                        </a:lnTo>
                        <a:lnTo>
                          <a:pt x="9" y="499"/>
                        </a:lnTo>
                        <a:lnTo>
                          <a:pt x="17" y="499"/>
                        </a:lnTo>
                        <a:lnTo>
                          <a:pt x="17" y="491"/>
                        </a:lnTo>
                        <a:lnTo>
                          <a:pt x="17" y="483"/>
                        </a:lnTo>
                        <a:lnTo>
                          <a:pt x="9" y="483"/>
                        </a:lnTo>
                        <a:lnTo>
                          <a:pt x="17" y="483"/>
                        </a:lnTo>
                        <a:lnTo>
                          <a:pt x="17" y="491"/>
                        </a:lnTo>
                        <a:lnTo>
                          <a:pt x="26" y="491"/>
                        </a:lnTo>
                        <a:lnTo>
                          <a:pt x="26" y="483"/>
                        </a:lnTo>
                        <a:lnTo>
                          <a:pt x="17" y="474"/>
                        </a:lnTo>
                        <a:lnTo>
                          <a:pt x="17" y="466"/>
                        </a:lnTo>
                        <a:lnTo>
                          <a:pt x="26" y="466"/>
                        </a:lnTo>
                        <a:lnTo>
                          <a:pt x="26" y="457"/>
                        </a:lnTo>
                        <a:lnTo>
                          <a:pt x="17" y="457"/>
                        </a:lnTo>
                        <a:lnTo>
                          <a:pt x="17" y="449"/>
                        </a:lnTo>
                        <a:lnTo>
                          <a:pt x="26" y="457"/>
                        </a:lnTo>
                        <a:lnTo>
                          <a:pt x="26" y="449"/>
                        </a:lnTo>
                        <a:lnTo>
                          <a:pt x="26" y="440"/>
                        </a:lnTo>
                        <a:lnTo>
                          <a:pt x="34" y="440"/>
                        </a:lnTo>
                        <a:lnTo>
                          <a:pt x="43" y="440"/>
                        </a:lnTo>
                        <a:lnTo>
                          <a:pt x="43" y="432"/>
                        </a:lnTo>
                        <a:lnTo>
                          <a:pt x="34" y="440"/>
                        </a:lnTo>
                        <a:lnTo>
                          <a:pt x="34" y="432"/>
                        </a:lnTo>
                        <a:lnTo>
                          <a:pt x="34" y="423"/>
                        </a:lnTo>
                        <a:lnTo>
                          <a:pt x="43" y="423"/>
                        </a:lnTo>
                        <a:lnTo>
                          <a:pt x="43" y="432"/>
                        </a:lnTo>
                        <a:lnTo>
                          <a:pt x="43" y="423"/>
                        </a:lnTo>
                        <a:lnTo>
                          <a:pt x="51" y="415"/>
                        </a:lnTo>
                        <a:lnTo>
                          <a:pt x="51" y="406"/>
                        </a:lnTo>
                        <a:lnTo>
                          <a:pt x="60" y="406"/>
                        </a:lnTo>
                        <a:lnTo>
                          <a:pt x="60" y="398"/>
                        </a:lnTo>
                        <a:lnTo>
                          <a:pt x="51" y="398"/>
                        </a:lnTo>
                        <a:lnTo>
                          <a:pt x="60" y="398"/>
                        </a:lnTo>
                        <a:lnTo>
                          <a:pt x="60" y="389"/>
                        </a:lnTo>
                        <a:lnTo>
                          <a:pt x="68" y="389"/>
                        </a:lnTo>
                        <a:lnTo>
                          <a:pt x="68" y="381"/>
                        </a:lnTo>
                        <a:lnTo>
                          <a:pt x="60" y="381"/>
                        </a:lnTo>
                        <a:lnTo>
                          <a:pt x="60" y="389"/>
                        </a:lnTo>
                        <a:lnTo>
                          <a:pt x="51" y="389"/>
                        </a:lnTo>
                        <a:lnTo>
                          <a:pt x="51" y="381"/>
                        </a:lnTo>
                        <a:lnTo>
                          <a:pt x="60" y="372"/>
                        </a:lnTo>
                        <a:lnTo>
                          <a:pt x="60" y="381"/>
                        </a:lnTo>
                        <a:lnTo>
                          <a:pt x="60" y="372"/>
                        </a:lnTo>
                        <a:lnTo>
                          <a:pt x="68" y="372"/>
                        </a:lnTo>
                        <a:lnTo>
                          <a:pt x="68" y="364"/>
                        </a:lnTo>
                        <a:lnTo>
                          <a:pt x="77" y="364"/>
                        </a:lnTo>
                        <a:lnTo>
                          <a:pt x="77" y="355"/>
                        </a:lnTo>
                        <a:lnTo>
                          <a:pt x="77" y="364"/>
                        </a:lnTo>
                        <a:lnTo>
                          <a:pt x="68" y="355"/>
                        </a:lnTo>
                        <a:lnTo>
                          <a:pt x="68" y="347"/>
                        </a:lnTo>
                        <a:lnTo>
                          <a:pt x="60" y="347"/>
                        </a:lnTo>
                        <a:lnTo>
                          <a:pt x="51" y="338"/>
                        </a:lnTo>
                        <a:lnTo>
                          <a:pt x="60" y="338"/>
                        </a:lnTo>
                        <a:lnTo>
                          <a:pt x="68" y="338"/>
                        </a:lnTo>
                        <a:lnTo>
                          <a:pt x="60" y="338"/>
                        </a:lnTo>
                        <a:lnTo>
                          <a:pt x="60" y="330"/>
                        </a:lnTo>
                        <a:lnTo>
                          <a:pt x="68" y="322"/>
                        </a:lnTo>
                        <a:lnTo>
                          <a:pt x="60" y="322"/>
                        </a:lnTo>
                        <a:lnTo>
                          <a:pt x="60" y="330"/>
                        </a:lnTo>
                        <a:lnTo>
                          <a:pt x="51" y="330"/>
                        </a:lnTo>
                        <a:lnTo>
                          <a:pt x="51" y="322"/>
                        </a:lnTo>
                        <a:lnTo>
                          <a:pt x="60" y="313"/>
                        </a:lnTo>
                        <a:lnTo>
                          <a:pt x="51" y="313"/>
                        </a:lnTo>
                        <a:lnTo>
                          <a:pt x="51" y="305"/>
                        </a:lnTo>
                        <a:lnTo>
                          <a:pt x="51" y="296"/>
                        </a:lnTo>
                        <a:lnTo>
                          <a:pt x="51" y="279"/>
                        </a:lnTo>
                        <a:lnTo>
                          <a:pt x="51" y="288"/>
                        </a:lnTo>
                        <a:lnTo>
                          <a:pt x="43" y="288"/>
                        </a:lnTo>
                        <a:lnTo>
                          <a:pt x="43" y="279"/>
                        </a:lnTo>
                        <a:lnTo>
                          <a:pt x="43" y="271"/>
                        </a:lnTo>
                        <a:lnTo>
                          <a:pt x="51" y="271"/>
                        </a:lnTo>
                        <a:lnTo>
                          <a:pt x="43" y="262"/>
                        </a:lnTo>
                        <a:lnTo>
                          <a:pt x="51" y="262"/>
                        </a:lnTo>
                        <a:lnTo>
                          <a:pt x="51" y="254"/>
                        </a:lnTo>
                        <a:lnTo>
                          <a:pt x="51" y="245"/>
                        </a:lnTo>
                        <a:lnTo>
                          <a:pt x="60" y="245"/>
                        </a:lnTo>
                        <a:lnTo>
                          <a:pt x="60" y="237"/>
                        </a:lnTo>
                        <a:lnTo>
                          <a:pt x="51" y="237"/>
                        </a:lnTo>
                        <a:lnTo>
                          <a:pt x="51" y="245"/>
                        </a:lnTo>
                        <a:lnTo>
                          <a:pt x="43" y="237"/>
                        </a:lnTo>
                        <a:lnTo>
                          <a:pt x="43" y="228"/>
                        </a:lnTo>
                        <a:lnTo>
                          <a:pt x="51" y="228"/>
                        </a:lnTo>
                        <a:lnTo>
                          <a:pt x="51" y="220"/>
                        </a:lnTo>
                        <a:lnTo>
                          <a:pt x="43" y="228"/>
                        </a:lnTo>
                        <a:lnTo>
                          <a:pt x="43" y="220"/>
                        </a:lnTo>
                        <a:lnTo>
                          <a:pt x="51" y="220"/>
                        </a:lnTo>
                        <a:lnTo>
                          <a:pt x="43" y="211"/>
                        </a:lnTo>
                        <a:lnTo>
                          <a:pt x="43" y="220"/>
                        </a:lnTo>
                        <a:lnTo>
                          <a:pt x="34" y="220"/>
                        </a:lnTo>
                        <a:lnTo>
                          <a:pt x="43" y="211"/>
                        </a:lnTo>
                        <a:lnTo>
                          <a:pt x="34" y="211"/>
                        </a:lnTo>
                        <a:lnTo>
                          <a:pt x="34" y="203"/>
                        </a:lnTo>
                        <a:lnTo>
                          <a:pt x="43" y="203"/>
                        </a:lnTo>
                        <a:lnTo>
                          <a:pt x="43" y="194"/>
                        </a:lnTo>
                        <a:lnTo>
                          <a:pt x="34" y="194"/>
                        </a:lnTo>
                        <a:lnTo>
                          <a:pt x="34" y="186"/>
                        </a:lnTo>
                        <a:lnTo>
                          <a:pt x="43" y="186"/>
                        </a:lnTo>
                        <a:lnTo>
                          <a:pt x="51" y="194"/>
                        </a:lnTo>
                        <a:lnTo>
                          <a:pt x="51" y="186"/>
                        </a:lnTo>
                        <a:lnTo>
                          <a:pt x="43" y="186"/>
                        </a:lnTo>
                        <a:lnTo>
                          <a:pt x="43" y="178"/>
                        </a:lnTo>
                        <a:lnTo>
                          <a:pt x="51" y="178"/>
                        </a:lnTo>
                        <a:lnTo>
                          <a:pt x="60" y="178"/>
                        </a:lnTo>
                        <a:lnTo>
                          <a:pt x="51" y="169"/>
                        </a:lnTo>
                        <a:lnTo>
                          <a:pt x="51" y="161"/>
                        </a:lnTo>
                        <a:lnTo>
                          <a:pt x="51" y="152"/>
                        </a:lnTo>
                        <a:lnTo>
                          <a:pt x="51" y="144"/>
                        </a:lnTo>
                        <a:lnTo>
                          <a:pt x="51" y="152"/>
                        </a:lnTo>
                        <a:lnTo>
                          <a:pt x="60" y="152"/>
                        </a:lnTo>
                        <a:lnTo>
                          <a:pt x="60" y="144"/>
                        </a:lnTo>
                        <a:lnTo>
                          <a:pt x="68" y="144"/>
                        </a:lnTo>
                        <a:lnTo>
                          <a:pt x="68" y="135"/>
                        </a:lnTo>
                        <a:lnTo>
                          <a:pt x="60" y="135"/>
                        </a:lnTo>
                        <a:lnTo>
                          <a:pt x="60" y="127"/>
                        </a:lnTo>
                        <a:lnTo>
                          <a:pt x="68" y="127"/>
                        </a:lnTo>
                        <a:lnTo>
                          <a:pt x="77" y="127"/>
                        </a:lnTo>
                        <a:lnTo>
                          <a:pt x="60" y="118"/>
                        </a:lnTo>
                        <a:lnTo>
                          <a:pt x="60" y="110"/>
                        </a:lnTo>
                        <a:lnTo>
                          <a:pt x="68" y="118"/>
                        </a:lnTo>
                        <a:lnTo>
                          <a:pt x="77" y="118"/>
                        </a:lnTo>
                        <a:lnTo>
                          <a:pt x="77" y="110"/>
                        </a:lnTo>
                        <a:lnTo>
                          <a:pt x="77" y="101"/>
                        </a:lnTo>
                        <a:lnTo>
                          <a:pt x="85" y="93"/>
                        </a:lnTo>
                        <a:lnTo>
                          <a:pt x="85" y="101"/>
                        </a:lnTo>
                        <a:lnTo>
                          <a:pt x="94" y="101"/>
                        </a:lnTo>
                        <a:lnTo>
                          <a:pt x="94" y="93"/>
                        </a:lnTo>
                        <a:lnTo>
                          <a:pt x="94" y="84"/>
                        </a:lnTo>
                        <a:lnTo>
                          <a:pt x="102" y="84"/>
                        </a:lnTo>
                        <a:lnTo>
                          <a:pt x="94" y="84"/>
                        </a:lnTo>
                        <a:lnTo>
                          <a:pt x="94" y="76"/>
                        </a:lnTo>
                        <a:lnTo>
                          <a:pt x="102" y="76"/>
                        </a:lnTo>
                        <a:lnTo>
                          <a:pt x="94" y="67"/>
                        </a:lnTo>
                        <a:lnTo>
                          <a:pt x="94" y="59"/>
                        </a:lnTo>
                        <a:lnTo>
                          <a:pt x="94" y="50"/>
                        </a:lnTo>
                        <a:lnTo>
                          <a:pt x="102" y="59"/>
                        </a:lnTo>
                        <a:lnTo>
                          <a:pt x="111" y="59"/>
                        </a:lnTo>
                        <a:lnTo>
                          <a:pt x="111" y="50"/>
                        </a:lnTo>
                        <a:lnTo>
                          <a:pt x="102" y="50"/>
                        </a:lnTo>
                        <a:lnTo>
                          <a:pt x="102" y="42"/>
                        </a:lnTo>
                        <a:lnTo>
                          <a:pt x="102" y="50"/>
                        </a:lnTo>
                        <a:lnTo>
                          <a:pt x="111" y="50"/>
                        </a:lnTo>
                        <a:lnTo>
                          <a:pt x="111" y="42"/>
                        </a:lnTo>
                        <a:lnTo>
                          <a:pt x="111" y="33"/>
                        </a:lnTo>
                        <a:lnTo>
                          <a:pt x="102" y="33"/>
                        </a:lnTo>
                        <a:lnTo>
                          <a:pt x="111" y="33"/>
                        </a:lnTo>
                        <a:lnTo>
                          <a:pt x="119" y="33"/>
                        </a:lnTo>
                        <a:lnTo>
                          <a:pt x="128" y="33"/>
                        </a:lnTo>
                        <a:lnTo>
                          <a:pt x="128" y="25"/>
                        </a:lnTo>
                        <a:lnTo>
                          <a:pt x="128" y="17"/>
                        </a:lnTo>
                        <a:lnTo>
                          <a:pt x="119" y="17"/>
                        </a:lnTo>
                        <a:lnTo>
                          <a:pt x="187" y="8"/>
                        </a:lnTo>
                        <a:lnTo>
                          <a:pt x="221" y="8"/>
                        </a:lnTo>
                        <a:lnTo>
                          <a:pt x="238" y="8"/>
                        </a:lnTo>
                        <a:lnTo>
                          <a:pt x="255" y="8"/>
                        </a:lnTo>
                        <a:lnTo>
                          <a:pt x="281" y="0"/>
                        </a:lnTo>
                        <a:lnTo>
                          <a:pt x="323" y="0"/>
                        </a:lnTo>
                        <a:lnTo>
                          <a:pt x="340" y="0"/>
                        </a:lnTo>
                        <a:lnTo>
                          <a:pt x="349" y="8"/>
                        </a:lnTo>
                        <a:lnTo>
                          <a:pt x="357" y="8"/>
                        </a:lnTo>
                        <a:lnTo>
                          <a:pt x="349" y="50"/>
                        </a:lnTo>
                        <a:lnTo>
                          <a:pt x="349" y="67"/>
                        </a:lnTo>
                        <a:lnTo>
                          <a:pt x="349" y="84"/>
                        </a:lnTo>
                        <a:lnTo>
                          <a:pt x="349" y="118"/>
                        </a:lnTo>
                        <a:lnTo>
                          <a:pt x="349" y="161"/>
                        </a:lnTo>
                        <a:lnTo>
                          <a:pt x="349" y="186"/>
                        </a:lnTo>
                        <a:lnTo>
                          <a:pt x="349" y="220"/>
                        </a:lnTo>
                        <a:lnTo>
                          <a:pt x="349" y="262"/>
                        </a:lnTo>
                        <a:lnTo>
                          <a:pt x="349" y="271"/>
                        </a:lnTo>
                        <a:lnTo>
                          <a:pt x="349" y="313"/>
                        </a:lnTo>
                        <a:lnTo>
                          <a:pt x="349" y="347"/>
                        </a:lnTo>
                        <a:lnTo>
                          <a:pt x="349" y="355"/>
                        </a:lnTo>
                        <a:lnTo>
                          <a:pt x="349" y="398"/>
                        </a:lnTo>
                        <a:lnTo>
                          <a:pt x="349" y="423"/>
                        </a:lnTo>
                        <a:lnTo>
                          <a:pt x="349" y="457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55" name="Freeform 149"/>
                  <p:cNvSpPr>
                    <a:spLocks/>
                  </p:cNvSpPr>
                  <p:nvPr/>
                </p:nvSpPr>
                <p:spPr bwMode="auto">
                  <a:xfrm>
                    <a:off x="4014" y="2580"/>
                    <a:ext cx="543" cy="576"/>
                  </a:xfrm>
                  <a:custGeom>
                    <a:avLst/>
                    <a:gdLst>
                      <a:gd name="T0" fmla="*/ 102 w 543"/>
                      <a:gd name="T1" fmla="*/ 407 h 576"/>
                      <a:gd name="T2" fmla="*/ 102 w 543"/>
                      <a:gd name="T3" fmla="*/ 390 h 576"/>
                      <a:gd name="T4" fmla="*/ 110 w 543"/>
                      <a:gd name="T5" fmla="*/ 373 h 576"/>
                      <a:gd name="T6" fmla="*/ 102 w 543"/>
                      <a:gd name="T7" fmla="*/ 365 h 576"/>
                      <a:gd name="T8" fmla="*/ 93 w 543"/>
                      <a:gd name="T9" fmla="*/ 339 h 576"/>
                      <a:gd name="T10" fmla="*/ 85 w 543"/>
                      <a:gd name="T11" fmla="*/ 314 h 576"/>
                      <a:gd name="T12" fmla="*/ 68 w 543"/>
                      <a:gd name="T13" fmla="*/ 271 h 576"/>
                      <a:gd name="T14" fmla="*/ 34 w 543"/>
                      <a:gd name="T15" fmla="*/ 161 h 576"/>
                      <a:gd name="T16" fmla="*/ 0 w 543"/>
                      <a:gd name="T17" fmla="*/ 51 h 576"/>
                      <a:gd name="T18" fmla="*/ 68 w 543"/>
                      <a:gd name="T19" fmla="*/ 26 h 576"/>
                      <a:gd name="T20" fmla="*/ 170 w 543"/>
                      <a:gd name="T21" fmla="*/ 17 h 576"/>
                      <a:gd name="T22" fmla="*/ 255 w 543"/>
                      <a:gd name="T23" fmla="*/ 9 h 576"/>
                      <a:gd name="T24" fmla="*/ 255 w 543"/>
                      <a:gd name="T25" fmla="*/ 9 h 576"/>
                      <a:gd name="T26" fmla="*/ 246 w 543"/>
                      <a:gd name="T27" fmla="*/ 17 h 576"/>
                      <a:gd name="T28" fmla="*/ 238 w 543"/>
                      <a:gd name="T29" fmla="*/ 26 h 576"/>
                      <a:gd name="T30" fmla="*/ 246 w 543"/>
                      <a:gd name="T31" fmla="*/ 43 h 576"/>
                      <a:gd name="T32" fmla="*/ 272 w 543"/>
                      <a:gd name="T33" fmla="*/ 60 h 576"/>
                      <a:gd name="T34" fmla="*/ 297 w 543"/>
                      <a:gd name="T35" fmla="*/ 68 h 576"/>
                      <a:gd name="T36" fmla="*/ 314 w 543"/>
                      <a:gd name="T37" fmla="*/ 93 h 576"/>
                      <a:gd name="T38" fmla="*/ 331 w 543"/>
                      <a:gd name="T39" fmla="*/ 127 h 576"/>
                      <a:gd name="T40" fmla="*/ 357 w 543"/>
                      <a:gd name="T41" fmla="*/ 136 h 576"/>
                      <a:gd name="T42" fmla="*/ 382 w 543"/>
                      <a:gd name="T43" fmla="*/ 161 h 576"/>
                      <a:gd name="T44" fmla="*/ 399 w 543"/>
                      <a:gd name="T45" fmla="*/ 170 h 576"/>
                      <a:gd name="T46" fmla="*/ 407 w 543"/>
                      <a:gd name="T47" fmla="*/ 187 h 576"/>
                      <a:gd name="T48" fmla="*/ 416 w 543"/>
                      <a:gd name="T49" fmla="*/ 195 h 576"/>
                      <a:gd name="T50" fmla="*/ 424 w 543"/>
                      <a:gd name="T51" fmla="*/ 204 h 576"/>
                      <a:gd name="T52" fmla="*/ 433 w 543"/>
                      <a:gd name="T53" fmla="*/ 212 h 576"/>
                      <a:gd name="T54" fmla="*/ 450 w 543"/>
                      <a:gd name="T55" fmla="*/ 221 h 576"/>
                      <a:gd name="T56" fmla="*/ 467 w 543"/>
                      <a:gd name="T57" fmla="*/ 229 h 576"/>
                      <a:gd name="T58" fmla="*/ 467 w 543"/>
                      <a:gd name="T59" fmla="*/ 246 h 576"/>
                      <a:gd name="T60" fmla="*/ 475 w 543"/>
                      <a:gd name="T61" fmla="*/ 254 h 576"/>
                      <a:gd name="T62" fmla="*/ 475 w 543"/>
                      <a:gd name="T63" fmla="*/ 271 h 576"/>
                      <a:gd name="T64" fmla="*/ 484 w 543"/>
                      <a:gd name="T65" fmla="*/ 280 h 576"/>
                      <a:gd name="T66" fmla="*/ 509 w 543"/>
                      <a:gd name="T67" fmla="*/ 297 h 576"/>
                      <a:gd name="T68" fmla="*/ 518 w 543"/>
                      <a:gd name="T69" fmla="*/ 314 h 576"/>
                      <a:gd name="T70" fmla="*/ 526 w 543"/>
                      <a:gd name="T71" fmla="*/ 339 h 576"/>
                      <a:gd name="T72" fmla="*/ 518 w 543"/>
                      <a:gd name="T73" fmla="*/ 365 h 576"/>
                      <a:gd name="T74" fmla="*/ 518 w 543"/>
                      <a:gd name="T75" fmla="*/ 365 h 576"/>
                      <a:gd name="T76" fmla="*/ 526 w 543"/>
                      <a:gd name="T77" fmla="*/ 390 h 576"/>
                      <a:gd name="T78" fmla="*/ 526 w 543"/>
                      <a:gd name="T79" fmla="*/ 407 h 576"/>
                      <a:gd name="T80" fmla="*/ 509 w 543"/>
                      <a:gd name="T81" fmla="*/ 441 h 576"/>
                      <a:gd name="T82" fmla="*/ 509 w 543"/>
                      <a:gd name="T83" fmla="*/ 466 h 576"/>
                      <a:gd name="T84" fmla="*/ 501 w 543"/>
                      <a:gd name="T85" fmla="*/ 492 h 576"/>
                      <a:gd name="T86" fmla="*/ 492 w 543"/>
                      <a:gd name="T87" fmla="*/ 526 h 576"/>
                      <a:gd name="T88" fmla="*/ 475 w 543"/>
                      <a:gd name="T89" fmla="*/ 517 h 576"/>
                      <a:gd name="T90" fmla="*/ 458 w 543"/>
                      <a:gd name="T91" fmla="*/ 517 h 576"/>
                      <a:gd name="T92" fmla="*/ 450 w 543"/>
                      <a:gd name="T93" fmla="*/ 526 h 576"/>
                      <a:gd name="T94" fmla="*/ 450 w 543"/>
                      <a:gd name="T95" fmla="*/ 568 h 576"/>
                      <a:gd name="T96" fmla="*/ 433 w 543"/>
                      <a:gd name="T97" fmla="*/ 559 h 576"/>
                      <a:gd name="T98" fmla="*/ 390 w 543"/>
                      <a:gd name="T99" fmla="*/ 559 h 576"/>
                      <a:gd name="T100" fmla="*/ 263 w 543"/>
                      <a:gd name="T101" fmla="*/ 559 h 576"/>
                      <a:gd name="T102" fmla="*/ 144 w 543"/>
                      <a:gd name="T103" fmla="*/ 568 h 576"/>
                      <a:gd name="T104" fmla="*/ 127 w 543"/>
                      <a:gd name="T105" fmla="*/ 551 h 576"/>
                      <a:gd name="T106" fmla="*/ 119 w 543"/>
                      <a:gd name="T107" fmla="*/ 526 h 576"/>
                      <a:gd name="T108" fmla="*/ 110 w 543"/>
                      <a:gd name="T109" fmla="*/ 500 h 576"/>
                      <a:gd name="T110" fmla="*/ 110 w 543"/>
                      <a:gd name="T111" fmla="*/ 466 h 57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543"/>
                      <a:gd name="T169" fmla="*/ 0 h 576"/>
                      <a:gd name="T170" fmla="*/ 543 w 543"/>
                      <a:gd name="T171" fmla="*/ 576 h 576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543" h="576">
                        <a:moveTo>
                          <a:pt x="93" y="441"/>
                        </a:moveTo>
                        <a:lnTo>
                          <a:pt x="93" y="441"/>
                        </a:lnTo>
                        <a:lnTo>
                          <a:pt x="93" y="432"/>
                        </a:lnTo>
                        <a:lnTo>
                          <a:pt x="93" y="424"/>
                        </a:lnTo>
                        <a:lnTo>
                          <a:pt x="102" y="415"/>
                        </a:lnTo>
                        <a:lnTo>
                          <a:pt x="102" y="407"/>
                        </a:lnTo>
                        <a:lnTo>
                          <a:pt x="102" y="398"/>
                        </a:lnTo>
                        <a:lnTo>
                          <a:pt x="102" y="390"/>
                        </a:lnTo>
                        <a:lnTo>
                          <a:pt x="110" y="382"/>
                        </a:lnTo>
                        <a:lnTo>
                          <a:pt x="102" y="382"/>
                        </a:lnTo>
                        <a:lnTo>
                          <a:pt x="110" y="382"/>
                        </a:lnTo>
                        <a:lnTo>
                          <a:pt x="110" y="373"/>
                        </a:lnTo>
                        <a:lnTo>
                          <a:pt x="102" y="365"/>
                        </a:lnTo>
                        <a:lnTo>
                          <a:pt x="102" y="356"/>
                        </a:lnTo>
                        <a:lnTo>
                          <a:pt x="102" y="348"/>
                        </a:lnTo>
                        <a:lnTo>
                          <a:pt x="93" y="339"/>
                        </a:lnTo>
                        <a:lnTo>
                          <a:pt x="85" y="331"/>
                        </a:lnTo>
                        <a:lnTo>
                          <a:pt x="85" y="322"/>
                        </a:lnTo>
                        <a:lnTo>
                          <a:pt x="85" y="314"/>
                        </a:lnTo>
                        <a:lnTo>
                          <a:pt x="76" y="305"/>
                        </a:lnTo>
                        <a:lnTo>
                          <a:pt x="68" y="271"/>
                        </a:lnTo>
                        <a:lnTo>
                          <a:pt x="51" y="229"/>
                        </a:lnTo>
                        <a:lnTo>
                          <a:pt x="51" y="221"/>
                        </a:lnTo>
                        <a:lnTo>
                          <a:pt x="42" y="204"/>
                        </a:lnTo>
                        <a:lnTo>
                          <a:pt x="34" y="170"/>
                        </a:lnTo>
                        <a:lnTo>
                          <a:pt x="34" y="161"/>
                        </a:lnTo>
                        <a:lnTo>
                          <a:pt x="34" y="144"/>
                        </a:lnTo>
                        <a:lnTo>
                          <a:pt x="25" y="119"/>
                        </a:lnTo>
                        <a:lnTo>
                          <a:pt x="17" y="93"/>
                        </a:lnTo>
                        <a:lnTo>
                          <a:pt x="17" y="85"/>
                        </a:lnTo>
                        <a:lnTo>
                          <a:pt x="8" y="77"/>
                        </a:lnTo>
                        <a:lnTo>
                          <a:pt x="0" y="51"/>
                        </a:lnTo>
                        <a:lnTo>
                          <a:pt x="0" y="34"/>
                        </a:lnTo>
                        <a:lnTo>
                          <a:pt x="17" y="34"/>
                        </a:lnTo>
                        <a:lnTo>
                          <a:pt x="25" y="34"/>
                        </a:lnTo>
                        <a:lnTo>
                          <a:pt x="34" y="34"/>
                        </a:lnTo>
                        <a:lnTo>
                          <a:pt x="68" y="26"/>
                        </a:lnTo>
                        <a:lnTo>
                          <a:pt x="85" y="26"/>
                        </a:lnTo>
                        <a:lnTo>
                          <a:pt x="102" y="26"/>
                        </a:lnTo>
                        <a:lnTo>
                          <a:pt x="136" y="17"/>
                        </a:lnTo>
                        <a:lnTo>
                          <a:pt x="153" y="17"/>
                        </a:lnTo>
                        <a:lnTo>
                          <a:pt x="170" y="17"/>
                        </a:lnTo>
                        <a:lnTo>
                          <a:pt x="212" y="9"/>
                        </a:lnTo>
                        <a:lnTo>
                          <a:pt x="255" y="0"/>
                        </a:lnTo>
                        <a:lnTo>
                          <a:pt x="263" y="0"/>
                        </a:lnTo>
                        <a:lnTo>
                          <a:pt x="255" y="9"/>
                        </a:lnTo>
                        <a:lnTo>
                          <a:pt x="255" y="17"/>
                        </a:lnTo>
                        <a:lnTo>
                          <a:pt x="246" y="17"/>
                        </a:lnTo>
                        <a:lnTo>
                          <a:pt x="246" y="26"/>
                        </a:lnTo>
                        <a:lnTo>
                          <a:pt x="238" y="26"/>
                        </a:lnTo>
                        <a:lnTo>
                          <a:pt x="238" y="34"/>
                        </a:lnTo>
                        <a:lnTo>
                          <a:pt x="238" y="43"/>
                        </a:lnTo>
                        <a:lnTo>
                          <a:pt x="246" y="43"/>
                        </a:lnTo>
                        <a:lnTo>
                          <a:pt x="255" y="51"/>
                        </a:lnTo>
                        <a:lnTo>
                          <a:pt x="263" y="51"/>
                        </a:lnTo>
                        <a:lnTo>
                          <a:pt x="263" y="60"/>
                        </a:lnTo>
                        <a:lnTo>
                          <a:pt x="272" y="60"/>
                        </a:lnTo>
                        <a:lnTo>
                          <a:pt x="272" y="68"/>
                        </a:lnTo>
                        <a:lnTo>
                          <a:pt x="280" y="68"/>
                        </a:lnTo>
                        <a:lnTo>
                          <a:pt x="289" y="68"/>
                        </a:lnTo>
                        <a:lnTo>
                          <a:pt x="297" y="68"/>
                        </a:lnTo>
                        <a:lnTo>
                          <a:pt x="297" y="77"/>
                        </a:lnTo>
                        <a:lnTo>
                          <a:pt x="306" y="85"/>
                        </a:lnTo>
                        <a:lnTo>
                          <a:pt x="306" y="93"/>
                        </a:lnTo>
                        <a:lnTo>
                          <a:pt x="314" y="93"/>
                        </a:lnTo>
                        <a:lnTo>
                          <a:pt x="314" y="102"/>
                        </a:lnTo>
                        <a:lnTo>
                          <a:pt x="323" y="110"/>
                        </a:lnTo>
                        <a:lnTo>
                          <a:pt x="331" y="119"/>
                        </a:lnTo>
                        <a:lnTo>
                          <a:pt x="331" y="127"/>
                        </a:lnTo>
                        <a:lnTo>
                          <a:pt x="340" y="127"/>
                        </a:lnTo>
                        <a:lnTo>
                          <a:pt x="348" y="136"/>
                        </a:lnTo>
                        <a:lnTo>
                          <a:pt x="357" y="136"/>
                        </a:lnTo>
                        <a:lnTo>
                          <a:pt x="365" y="144"/>
                        </a:lnTo>
                        <a:lnTo>
                          <a:pt x="373" y="153"/>
                        </a:lnTo>
                        <a:lnTo>
                          <a:pt x="382" y="161"/>
                        </a:lnTo>
                        <a:lnTo>
                          <a:pt x="390" y="161"/>
                        </a:lnTo>
                        <a:lnTo>
                          <a:pt x="390" y="170"/>
                        </a:lnTo>
                        <a:lnTo>
                          <a:pt x="399" y="170"/>
                        </a:lnTo>
                        <a:lnTo>
                          <a:pt x="399" y="178"/>
                        </a:lnTo>
                        <a:lnTo>
                          <a:pt x="407" y="178"/>
                        </a:lnTo>
                        <a:lnTo>
                          <a:pt x="407" y="187"/>
                        </a:lnTo>
                        <a:lnTo>
                          <a:pt x="407" y="195"/>
                        </a:lnTo>
                        <a:lnTo>
                          <a:pt x="416" y="195"/>
                        </a:lnTo>
                        <a:lnTo>
                          <a:pt x="416" y="204"/>
                        </a:lnTo>
                        <a:lnTo>
                          <a:pt x="416" y="195"/>
                        </a:lnTo>
                        <a:lnTo>
                          <a:pt x="424" y="195"/>
                        </a:lnTo>
                        <a:lnTo>
                          <a:pt x="416" y="204"/>
                        </a:lnTo>
                        <a:lnTo>
                          <a:pt x="424" y="204"/>
                        </a:lnTo>
                        <a:lnTo>
                          <a:pt x="424" y="212"/>
                        </a:lnTo>
                        <a:lnTo>
                          <a:pt x="433" y="212"/>
                        </a:lnTo>
                        <a:lnTo>
                          <a:pt x="433" y="221"/>
                        </a:lnTo>
                        <a:lnTo>
                          <a:pt x="441" y="221"/>
                        </a:lnTo>
                        <a:lnTo>
                          <a:pt x="450" y="221"/>
                        </a:lnTo>
                        <a:lnTo>
                          <a:pt x="450" y="229"/>
                        </a:lnTo>
                        <a:lnTo>
                          <a:pt x="458" y="229"/>
                        </a:lnTo>
                        <a:lnTo>
                          <a:pt x="467" y="229"/>
                        </a:lnTo>
                        <a:lnTo>
                          <a:pt x="467" y="238"/>
                        </a:lnTo>
                        <a:lnTo>
                          <a:pt x="467" y="246"/>
                        </a:lnTo>
                        <a:lnTo>
                          <a:pt x="467" y="254"/>
                        </a:lnTo>
                        <a:lnTo>
                          <a:pt x="475" y="254"/>
                        </a:lnTo>
                        <a:lnTo>
                          <a:pt x="475" y="263"/>
                        </a:lnTo>
                        <a:lnTo>
                          <a:pt x="475" y="271"/>
                        </a:lnTo>
                        <a:lnTo>
                          <a:pt x="484" y="271"/>
                        </a:lnTo>
                        <a:lnTo>
                          <a:pt x="484" y="280"/>
                        </a:lnTo>
                        <a:lnTo>
                          <a:pt x="492" y="288"/>
                        </a:lnTo>
                        <a:lnTo>
                          <a:pt x="501" y="288"/>
                        </a:lnTo>
                        <a:lnTo>
                          <a:pt x="509" y="297"/>
                        </a:lnTo>
                        <a:lnTo>
                          <a:pt x="509" y="305"/>
                        </a:lnTo>
                        <a:lnTo>
                          <a:pt x="509" y="314"/>
                        </a:lnTo>
                        <a:lnTo>
                          <a:pt x="518" y="305"/>
                        </a:lnTo>
                        <a:lnTo>
                          <a:pt x="518" y="314"/>
                        </a:lnTo>
                        <a:lnTo>
                          <a:pt x="518" y="322"/>
                        </a:lnTo>
                        <a:lnTo>
                          <a:pt x="518" y="331"/>
                        </a:lnTo>
                        <a:lnTo>
                          <a:pt x="518" y="339"/>
                        </a:lnTo>
                        <a:lnTo>
                          <a:pt x="526" y="339"/>
                        </a:lnTo>
                        <a:lnTo>
                          <a:pt x="543" y="348"/>
                        </a:lnTo>
                        <a:lnTo>
                          <a:pt x="543" y="356"/>
                        </a:lnTo>
                        <a:lnTo>
                          <a:pt x="543" y="365"/>
                        </a:lnTo>
                        <a:lnTo>
                          <a:pt x="526" y="373"/>
                        </a:lnTo>
                        <a:lnTo>
                          <a:pt x="518" y="365"/>
                        </a:lnTo>
                        <a:lnTo>
                          <a:pt x="509" y="365"/>
                        </a:lnTo>
                        <a:lnTo>
                          <a:pt x="518" y="365"/>
                        </a:lnTo>
                        <a:lnTo>
                          <a:pt x="526" y="373"/>
                        </a:lnTo>
                        <a:lnTo>
                          <a:pt x="535" y="373"/>
                        </a:lnTo>
                        <a:lnTo>
                          <a:pt x="535" y="382"/>
                        </a:lnTo>
                        <a:lnTo>
                          <a:pt x="526" y="390"/>
                        </a:lnTo>
                        <a:lnTo>
                          <a:pt x="518" y="382"/>
                        </a:lnTo>
                        <a:lnTo>
                          <a:pt x="526" y="390"/>
                        </a:lnTo>
                        <a:lnTo>
                          <a:pt x="509" y="382"/>
                        </a:lnTo>
                        <a:lnTo>
                          <a:pt x="526" y="398"/>
                        </a:lnTo>
                        <a:lnTo>
                          <a:pt x="526" y="407"/>
                        </a:lnTo>
                        <a:lnTo>
                          <a:pt x="518" y="398"/>
                        </a:lnTo>
                        <a:lnTo>
                          <a:pt x="518" y="407"/>
                        </a:lnTo>
                        <a:lnTo>
                          <a:pt x="526" y="415"/>
                        </a:lnTo>
                        <a:lnTo>
                          <a:pt x="526" y="424"/>
                        </a:lnTo>
                        <a:lnTo>
                          <a:pt x="518" y="441"/>
                        </a:lnTo>
                        <a:lnTo>
                          <a:pt x="509" y="441"/>
                        </a:lnTo>
                        <a:lnTo>
                          <a:pt x="509" y="449"/>
                        </a:lnTo>
                        <a:lnTo>
                          <a:pt x="518" y="449"/>
                        </a:lnTo>
                        <a:lnTo>
                          <a:pt x="509" y="466"/>
                        </a:lnTo>
                        <a:lnTo>
                          <a:pt x="492" y="466"/>
                        </a:lnTo>
                        <a:lnTo>
                          <a:pt x="501" y="475"/>
                        </a:lnTo>
                        <a:lnTo>
                          <a:pt x="501" y="483"/>
                        </a:lnTo>
                        <a:lnTo>
                          <a:pt x="501" y="475"/>
                        </a:lnTo>
                        <a:lnTo>
                          <a:pt x="501" y="492"/>
                        </a:lnTo>
                        <a:lnTo>
                          <a:pt x="501" y="500"/>
                        </a:lnTo>
                        <a:lnTo>
                          <a:pt x="509" y="517"/>
                        </a:lnTo>
                        <a:lnTo>
                          <a:pt x="501" y="526"/>
                        </a:lnTo>
                        <a:lnTo>
                          <a:pt x="492" y="526"/>
                        </a:lnTo>
                        <a:lnTo>
                          <a:pt x="484" y="526"/>
                        </a:lnTo>
                        <a:lnTo>
                          <a:pt x="484" y="517"/>
                        </a:lnTo>
                        <a:lnTo>
                          <a:pt x="475" y="517"/>
                        </a:lnTo>
                        <a:lnTo>
                          <a:pt x="467" y="517"/>
                        </a:lnTo>
                        <a:lnTo>
                          <a:pt x="458" y="517"/>
                        </a:lnTo>
                        <a:lnTo>
                          <a:pt x="450" y="526"/>
                        </a:lnTo>
                        <a:lnTo>
                          <a:pt x="450" y="517"/>
                        </a:lnTo>
                        <a:lnTo>
                          <a:pt x="450" y="526"/>
                        </a:lnTo>
                        <a:lnTo>
                          <a:pt x="450" y="543"/>
                        </a:lnTo>
                        <a:lnTo>
                          <a:pt x="458" y="551"/>
                        </a:lnTo>
                        <a:lnTo>
                          <a:pt x="458" y="559"/>
                        </a:lnTo>
                        <a:lnTo>
                          <a:pt x="458" y="568"/>
                        </a:lnTo>
                        <a:lnTo>
                          <a:pt x="450" y="568"/>
                        </a:lnTo>
                        <a:lnTo>
                          <a:pt x="458" y="576"/>
                        </a:lnTo>
                        <a:lnTo>
                          <a:pt x="450" y="576"/>
                        </a:lnTo>
                        <a:lnTo>
                          <a:pt x="441" y="576"/>
                        </a:lnTo>
                        <a:lnTo>
                          <a:pt x="433" y="568"/>
                        </a:lnTo>
                        <a:lnTo>
                          <a:pt x="433" y="559"/>
                        </a:lnTo>
                        <a:lnTo>
                          <a:pt x="433" y="551"/>
                        </a:lnTo>
                        <a:lnTo>
                          <a:pt x="407" y="551"/>
                        </a:lnTo>
                        <a:lnTo>
                          <a:pt x="390" y="559"/>
                        </a:lnTo>
                        <a:lnTo>
                          <a:pt x="382" y="559"/>
                        </a:lnTo>
                        <a:lnTo>
                          <a:pt x="331" y="559"/>
                        </a:lnTo>
                        <a:lnTo>
                          <a:pt x="314" y="559"/>
                        </a:lnTo>
                        <a:lnTo>
                          <a:pt x="280" y="559"/>
                        </a:lnTo>
                        <a:lnTo>
                          <a:pt x="263" y="559"/>
                        </a:lnTo>
                        <a:lnTo>
                          <a:pt x="238" y="568"/>
                        </a:lnTo>
                        <a:lnTo>
                          <a:pt x="229" y="568"/>
                        </a:lnTo>
                        <a:lnTo>
                          <a:pt x="204" y="568"/>
                        </a:lnTo>
                        <a:lnTo>
                          <a:pt x="195" y="568"/>
                        </a:lnTo>
                        <a:lnTo>
                          <a:pt x="144" y="568"/>
                        </a:lnTo>
                        <a:lnTo>
                          <a:pt x="136" y="568"/>
                        </a:lnTo>
                        <a:lnTo>
                          <a:pt x="136" y="559"/>
                        </a:lnTo>
                        <a:lnTo>
                          <a:pt x="127" y="551"/>
                        </a:lnTo>
                        <a:lnTo>
                          <a:pt x="127" y="543"/>
                        </a:lnTo>
                        <a:lnTo>
                          <a:pt x="119" y="543"/>
                        </a:lnTo>
                        <a:lnTo>
                          <a:pt x="119" y="534"/>
                        </a:lnTo>
                        <a:lnTo>
                          <a:pt x="119" y="526"/>
                        </a:lnTo>
                        <a:lnTo>
                          <a:pt x="110" y="517"/>
                        </a:lnTo>
                        <a:lnTo>
                          <a:pt x="110" y="509"/>
                        </a:lnTo>
                        <a:lnTo>
                          <a:pt x="110" y="500"/>
                        </a:lnTo>
                        <a:lnTo>
                          <a:pt x="110" y="492"/>
                        </a:lnTo>
                        <a:lnTo>
                          <a:pt x="110" y="483"/>
                        </a:lnTo>
                        <a:lnTo>
                          <a:pt x="110" y="475"/>
                        </a:lnTo>
                        <a:lnTo>
                          <a:pt x="110" y="466"/>
                        </a:lnTo>
                        <a:lnTo>
                          <a:pt x="102" y="458"/>
                        </a:lnTo>
                        <a:lnTo>
                          <a:pt x="102" y="449"/>
                        </a:lnTo>
                        <a:lnTo>
                          <a:pt x="93" y="441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56" name="Freeform 150"/>
                  <p:cNvSpPr>
                    <a:spLocks/>
                  </p:cNvSpPr>
                  <p:nvPr/>
                </p:nvSpPr>
                <p:spPr bwMode="auto">
                  <a:xfrm>
                    <a:off x="4515" y="3072"/>
                    <a:ext cx="17" cy="25"/>
                  </a:xfrm>
                  <a:custGeom>
                    <a:avLst/>
                    <a:gdLst>
                      <a:gd name="T0" fmla="*/ 8 w 17"/>
                      <a:gd name="T1" fmla="*/ 8 h 25"/>
                      <a:gd name="T2" fmla="*/ 8 w 17"/>
                      <a:gd name="T3" fmla="*/ 0 h 25"/>
                      <a:gd name="T4" fmla="*/ 17 w 17"/>
                      <a:gd name="T5" fmla="*/ 0 h 25"/>
                      <a:gd name="T6" fmla="*/ 8 w 17"/>
                      <a:gd name="T7" fmla="*/ 25 h 25"/>
                      <a:gd name="T8" fmla="*/ 8 w 17"/>
                      <a:gd name="T9" fmla="*/ 25 h 25"/>
                      <a:gd name="T10" fmla="*/ 8 w 17"/>
                      <a:gd name="T11" fmla="*/ 8 h 25"/>
                      <a:gd name="T12" fmla="*/ 0 w 17"/>
                      <a:gd name="T13" fmla="*/ 8 h 25"/>
                      <a:gd name="T14" fmla="*/ 8 w 17"/>
                      <a:gd name="T15" fmla="*/ 8 h 2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7"/>
                      <a:gd name="T25" fmla="*/ 0 h 25"/>
                      <a:gd name="T26" fmla="*/ 17 w 17"/>
                      <a:gd name="T27" fmla="*/ 25 h 25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7" h="25">
                        <a:moveTo>
                          <a:pt x="8" y="8"/>
                        </a:moveTo>
                        <a:lnTo>
                          <a:pt x="8" y="0"/>
                        </a:lnTo>
                        <a:lnTo>
                          <a:pt x="17" y="0"/>
                        </a:lnTo>
                        <a:lnTo>
                          <a:pt x="8" y="25"/>
                        </a:lnTo>
                        <a:lnTo>
                          <a:pt x="8" y="8"/>
                        </a:lnTo>
                        <a:lnTo>
                          <a:pt x="0" y="8"/>
                        </a:lnTo>
                        <a:lnTo>
                          <a:pt x="8" y="8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57" name="Freeform 151"/>
                  <p:cNvSpPr>
                    <a:spLocks/>
                  </p:cNvSpPr>
                  <p:nvPr/>
                </p:nvSpPr>
                <p:spPr bwMode="auto">
                  <a:xfrm>
                    <a:off x="4252" y="2529"/>
                    <a:ext cx="509" cy="390"/>
                  </a:xfrm>
                  <a:custGeom>
                    <a:avLst/>
                    <a:gdLst>
                      <a:gd name="T0" fmla="*/ 186 w 509"/>
                      <a:gd name="T1" fmla="*/ 263 h 390"/>
                      <a:gd name="T2" fmla="*/ 186 w 509"/>
                      <a:gd name="T3" fmla="*/ 255 h 390"/>
                      <a:gd name="T4" fmla="*/ 178 w 509"/>
                      <a:gd name="T5" fmla="*/ 246 h 390"/>
                      <a:gd name="T6" fmla="*/ 178 w 509"/>
                      <a:gd name="T7" fmla="*/ 246 h 390"/>
                      <a:gd name="T8" fmla="*/ 169 w 509"/>
                      <a:gd name="T9" fmla="*/ 238 h 390"/>
                      <a:gd name="T10" fmla="*/ 169 w 509"/>
                      <a:gd name="T11" fmla="*/ 229 h 390"/>
                      <a:gd name="T12" fmla="*/ 161 w 509"/>
                      <a:gd name="T13" fmla="*/ 221 h 390"/>
                      <a:gd name="T14" fmla="*/ 144 w 509"/>
                      <a:gd name="T15" fmla="*/ 212 h 390"/>
                      <a:gd name="T16" fmla="*/ 127 w 509"/>
                      <a:gd name="T17" fmla="*/ 195 h 390"/>
                      <a:gd name="T18" fmla="*/ 119 w 509"/>
                      <a:gd name="T19" fmla="*/ 187 h 390"/>
                      <a:gd name="T20" fmla="*/ 102 w 509"/>
                      <a:gd name="T21" fmla="*/ 178 h 390"/>
                      <a:gd name="T22" fmla="*/ 93 w 509"/>
                      <a:gd name="T23" fmla="*/ 170 h 390"/>
                      <a:gd name="T24" fmla="*/ 68 w 509"/>
                      <a:gd name="T25" fmla="*/ 144 h 390"/>
                      <a:gd name="T26" fmla="*/ 59 w 509"/>
                      <a:gd name="T27" fmla="*/ 128 h 390"/>
                      <a:gd name="T28" fmla="*/ 42 w 509"/>
                      <a:gd name="T29" fmla="*/ 119 h 390"/>
                      <a:gd name="T30" fmla="*/ 25 w 509"/>
                      <a:gd name="T31" fmla="*/ 111 h 390"/>
                      <a:gd name="T32" fmla="*/ 17 w 509"/>
                      <a:gd name="T33" fmla="*/ 102 h 390"/>
                      <a:gd name="T34" fmla="*/ 0 w 509"/>
                      <a:gd name="T35" fmla="*/ 94 h 390"/>
                      <a:gd name="T36" fmla="*/ 8 w 509"/>
                      <a:gd name="T37" fmla="*/ 77 h 390"/>
                      <a:gd name="T38" fmla="*/ 8 w 509"/>
                      <a:gd name="T39" fmla="*/ 68 h 390"/>
                      <a:gd name="T40" fmla="*/ 8 w 509"/>
                      <a:gd name="T41" fmla="*/ 68 h 390"/>
                      <a:gd name="T42" fmla="*/ 17 w 509"/>
                      <a:gd name="T43" fmla="*/ 60 h 390"/>
                      <a:gd name="T44" fmla="*/ 17 w 509"/>
                      <a:gd name="T45" fmla="*/ 60 h 390"/>
                      <a:gd name="T46" fmla="*/ 34 w 509"/>
                      <a:gd name="T47" fmla="*/ 51 h 390"/>
                      <a:gd name="T48" fmla="*/ 59 w 509"/>
                      <a:gd name="T49" fmla="*/ 34 h 390"/>
                      <a:gd name="T50" fmla="*/ 76 w 509"/>
                      <a:gd name="T51" fmla="*/ 26 h 390"/>
                      <a:gd name="T52" fmla="*/ 93 w 509"/>
                      <a:gd name="T53" fmla="*/ 17 h 390"/>
                      <a:gd name="T54" fmla="*/ 102 w 509"/>
                      <a:gd name="T55" fmla="*/ 17 h 390"/>
                      <a:gd name="T56" fmla="*/ 152 w 509"/>
                      <a:gd name="T57" fmla="*/ 9 h 390"/>
                      <a:gd name="T58" fmla="*/ 229 w 509"/>
                      <a:gd name="T59" fmla="*/ 0 h 390"/>
                      <a:gd name="T60" fmla="*/ 246 w 509"/>
                      <a:gd name="T61" fmla="*/ 9 h 390"/>
                      <a:gd name="T62" fmla="*/ 263 w 509"/>
                      <a:gd name="T63" fmla="*/ 43 h 390"/>
                      <a:gd name="T64" fmla="*/ 373 w 509"/>
                      <a:gd name="T65" fmla="*/ 26 h 390"/>
                      <a:gd name="T66" fmla="*/ 450 w 509"/>
                      <a:gd name="T67" fmla="*/ 77 h 390"/>
                      <a:gd name="T68" fmla="*/ 509 w 509"/>
                      <a:gd name="T69" fmla="*/ 119 h 390"/>
                      <a:gd name="T70" fmla="*/ 467 w 509"/>
                      <a:gd name="T71" fmla="*/ 204 h 390"/>
                      <a:gd name="T72" fmla="*/ 458 w 509"/>
                      <a:gd name="T73" fmla="*/ 221 h 390"/>
                      <a:gd name="T74" fmla="*/ 450 w 509"/>
                      <a:gd name="T75" fmla="*/ 246 h 390"/>
                      <a:gd name="T76" fmla="*/ 424 w 509"/>
                      <a:gd name="T77" fmla="*/ 263 h 390"/>
                      <a:gd name="T78" fmla="*/ 399 w 509"/>
                      <a:gd name="T79" fmla="*/ 272 h 390"/>
                      <a:gd name="T80" fmla="*/ 399 w 509"/>
                      <a:gd name="T81" fmla="*/ 289 h 390"/>
                      <a:gd name="T82" fmla="*/ 365 w 509"/>
                      <a:gd name="T83" fmla="*/ 322 h 390"/>
                      <a:gd name="T84" fmla="*/ 348 w 509"/>
                      <a:gd name="T85" fmla="*/ 331 h 390"/>
                      <a:gd name="T86" fmla="*/ 322 w 509"/>
                      <a:gd name="T87" fmla="*/ 331 h 390"/>
                      <a:gd name="T88" fmla="*/ 348 w 509"/>
                      <a:gd name="T89" fmla="*/ 356 h 390"/>
                      <a:gd name="T90" fmla="*/ 314 w 509"/>
                      <a:gd name="T91" fmla="*/ 339 h 390"/>
                      <a:gd name="T92" fmla="*/ 305 w 509"/>
                      <a:gd name="T93" fmla="*/ 348 h 390"/>
                      <a:gd name="T94" fmla="*/ 280 w 509"/>
                      <a:gd name="T95" fmla="*/ 390 h 390"/>
                      <a:gd name="T96" fmla="*/ 280 w 509"/>
                      <a:gd name="T97" fmla="*/ 373 h 390"/>
                      <a:gd name="T98" fmla="*/ 271 w 509"/>
                      <a:gd name="T99" fmla="*/ 356 h 390"/>
                      <a:gd name="T100" fmla="*/ 263 w 509"/>
                      <a:gd name="T101" fmla="*/ 339 h 390"/>
                      <a:gd name="T102" fmla="*/ 254 w 509"/>
                      <a:gd name="T103" fmla="*/ 339 h 390"/>
                      <a:gd name="T104" fmla="*/ 246 w 509"/>
                      <a:gd name="T105" fmla="*/ 331 h 390"/>
                      <a:gd name="T106" fmla="*/ 237 w 509"/>
                      <a:gd name="T107" fmla="*/ 322 h 390"/>
                      <a:gd name="T108" fmla="*/ 237 w 509"/>
                      <a:gd name="T109" fmla="*/ 305 h 390"/>
                      <a:gd name="T110" fmla="*/ 237 w 509"/>
                      <a:gd name="T111" fmla="*/ 305 h 390"/>
                      <a:gd name="T112" fmla="*/ 229 w 509"/>
                      <a:gd name="T113" fmla="*/ 297 h 390"/>
                      <a:gd name="T114" fmla="*/ 229 w 509"/>
                      <a:gd name="T115" fmla="*/ 289 h 390"/>
                      <a:gd name="T116" fmla="*/ 220 w 509"/>
                      <a:gd name="T117" fmla="*/ 280 h 390"/>
                      <a:gd name="T118" fmla="*/ 203 w 509"/>
                      <a:gd name="T119" fmla="*/ 272 h 390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w 509"/>
                      <a:gd name="T181" fmla="*/ 0 h 390"/>
                      <a:gd name="T182" fmla="*/ 509 w 509"/>
                      <a:gd name="T183" fmla="*/ 390 h 390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T180" t="T181" r="T182" b="T183"/>
                    <a:pathLst>
                      <a:path w="509" h="390">
                        <a:moveTo>
                          <a:pt x="195" y="263"/>
                        </a:moveTo>
                        <a:lnTo>
                          <a:pt x="195" y="263"/>
                        </a:lnTo>
                        <a:lnTo>
                          <a:pt x="186" y="263"/>
                        </a:lnTo>
                        <a:lnTo>
                          <a:pt x="186" y="255"/>
                        </a:lnTo>
                        <a:lnTo>
                          <a:pt x="178" y="255"/>
                        </a:lnTo>
                        <a:lnTo>
                          <a:pt x="186" y="246"/>
                        </a:lnTo>
                        <a:lnTo>
                          <a:pt x="178" y="246"/>
                        </a:lnTo>
                        <a:lnTo>
                          <a:pt x="178" y="255"/>
                        </a:lnTo>
                        <a:lnTo>
                          <a:pt x="178" y="246"/>
                        </a:lnTo>
                        <a:lnTo>
                          <a:pt x="169" y="246"/>
                        </a:lnTo>
                        <a:lnTo>
                          <a:pt x="169" y="238"/>
                        </a:lnTo>
                        <a:lnTo>
                          <a:pt x="169" y="229"/>
                        </a:lnTo>
                        <a:lnTo>
                          <a:pt x="161" y="229"/>
                        </a:lnTo>
                        <a:lnTo>
                          <a:pt x="161" y="221"/>
                        </a:lnTo>
                        <a:lnTo>
                          <a:pt x="152" y="221"/>
                        </a:lnTo>
                        <a:lnTo>
                          <a:pt x="152" y="212"/>
                        </a:lnTo>
                        <a:lnTo>
                          <a:pt x="144" y="212"/>
                        </a:lnTo>
                        <a:lnTo>
                          <a:pt x="135" y="204"/>
                        </a:lnTo>
                        <a:lnTo>
                          <a:pt x="127" y="195"/>
                        </a:lnTo>
                        <a:lnTo>
                          <a:pt x="119" y="187"/>
                        </a:lnTo>
                        <a:lnTo>
                          <a:pt x="110" y="187"/>
                        </a:lnTo>
                        <a:lnTo>
                          <a:pt x="102" y="178"/>
                        </a:lnTo>
                        <a:lnTo>
                          <a:pt x="93" y="178"/>
                        </a:lnTo>
                        <a:lnTo>
                          <a:pt x="93" y="170"/>
                        </a:lnTo>
                        <a:lnTo>
                          <a:pt x="85" y="161"/>
                        </a:lnTo>
                        <a:lnTo>
                          <a:pt x="76" y="153"/>
                        </a:lnTo>
                        <a:lnTo>
                          <a:pt x="76" y="144"/>
                        </a:lnTo>
                        <a:lnTo>
                          <a:pt x="68" y="144"/>
                        </a:lnTo>
                        <a:lnTo>
                          <a:pt x="68" y="136"/>
                        </a:lnTo>
                        <a:lnTo>
                          <a:pt x="59" y="128"/>
                        </a:lnTo>
                        <a:lnTo>
                          <a:pt x="59" y="119"/>
                        </a:lnTo>
                        <a:lnTo>
                          <a:pt x="51" y="119"/>
                        </a:lnTo>
                        <a:lnTo>
                          <a:pt x="42" y="119"/>
                        </a:lnTo>
                        <a:lnTo>
                          <a:pt x="34" y="119"/>
                        </a:lnTo>
                        <a:lnTo>
                          <a:pt x="34" y="111"/>
                        </a:lnTo>
                        <a:lnTo>
                          <a:pt x="25" y="111"/>
                        </a:lnTo>
                        <a:lnTo>
                          <a:pt x="25" y="102"/>
                        </a:lnTo>
                        <a:lnTo>
                          <a:pt x="17" y="102"/>
                        </a:lnTo>
                        <a:lnTo>
                          <a:pt x="8" y="94"/>
                        </a:lnTo>
                        <a:lnTo>
                          <a:pt x="0" y="94"/>
                        </a:lnTo>
                        <a:lnTo>
                          <a:pt x="0" y="85"/>
                        </a:lnTo>
                        <a:lnTo>
                          <a:pt x="0" y="77"/>
                        </a:lnTo>
                        <a:lnTo>
                          <a:pt x="8" y="77"/>
                        </a:lnTo>
                        <a:lnTo>
                          <a:pt x="8" y="68"/>
                        </a:lnTo>
                        <a:lnTo>
                          <a:pt x="17" y="68"/>
                        </a:lnTo>
                        <a:lnTo>
                          <a:pt x="17" y="60"/>
                        </a:lnTo>
                        <a:lnTo>
                          <a:pt x="25" y="51"/>
                        </a:lnTo>
                        <a:lnTo>
                          <a:pt x="17" y="51"/>
                        </a:lnTo>
                        <a:lnTo>
                          <a:pt x="34" y="51"/>
                        </a:lnTo>
                        <a:lnTo>
                          <a:pt x="42" y="43"/>
                        </a:lnTo>
                        <a:lnTo>
                          <a:pt x="51" y="34"/>
                        </a:lnTo>
                        <a:lnTo>
                          <a:pt x="59" y="34"/>
                        </a:lnTo>
                        <a:lnTo>
                          <a:pt x="68" y="26"/>
                        </a:lnTo>
                        <a:lnTo>
                          <a:pt x="76" y="26"/>
                        </a:lnTo>
                        <a:lnTo>
                          <a:pt x="85" y="17"/>
                        </a:lnTo>
                        <a:lnTo>
                          <a:pt x="93" y="17"/>
                        </a:lnTo>
                        <a:lnTo>
                          <a:pt x="102" y="17"/>
                        </a:lnTo>
                        <a:lnTo>
                          <a:pt x="110" y="17"/>
                        </a:lnTo>
                        <a:lnTo>
                          <a:pt x="135" y="9"/>
                        </a:lnTo>
                        <a:lnTo>
                          <a:pt x="144" y="9"/>
                        </a:lnTo>
                        <a:lnTo>
                          <a:pt x="152" y="9"/>
                        </a:lnTo>
                        <a:lnTo>
                          <a:pt x="195" y="0"/>
                        </a:lnTo>
                        <a:lnTo>
                          <a:pt x="203" y="0"/>
                        </a:lnTo>
                        <a:lnTo>
                          <a:pt x="229" y="0"/>
                        </a:lnTo>
                        <a:lnTo>
                          <a:pt x="229" y="9"/>
                        </a:lnTo>
                        <a:lnTo>
                          <a:pt x="229" y="17"/>
                        </a:lnTo>
                        <a:lnTo>
                          <a:pt x="246" y="9"/>
                        </a:lnTo>
                        <a:lnTo>
                          <a:pt x="254" y="17"/>
                        </a:lnTo>
                        <a:lnTo>
                          <a:pt x="263" y="26"/>
                        </a:lnTo>
                        <a:lnTo>
                          <a:pt x="263" y="43"/>
                        </a:lnTo>
                        <a:lnTo>
                          <a:pt x="288" y="34"/>
                        </a:lnTo>
                        <a:lnTo>
                          <a:pt x="314" y="34"/>
                        </a:lnTo>
                        <a:lnTo>
                          <a:pt x="356" y="26"/>
                        </a:lnTo>
                        <a:lnTo>
                          <a:pt x="373" y="26"/>
                        </a:lnTo>
                        <a:lnTo>
                          <a:pt x="382" y="26"/>
                        </a:lnTo>
                        <a:lnTo>
                          <a:pt x="407" y="43"/>
                        </a:lnTo>
                        <a:lnTo>
                          <a:pt x="450" y="77"/>
                        </a:lnTo>
                        <a:lnTo>
                          <a:pt x="501" y="111"/>
                        </a:lnTo>
                        <a:lnTo>
                          <a:pt x="509" y="119"/>
                        </a:lnTo>
                        <a:lnTo>
                          <a:pt x="492" y="144"/>
                        </a:lnTo>
                        <a:lnTo>
                          <a:pt x="475" y="161"/>
                        </a:lnTo>
                        <a:lnTo>
                          <a:pt x="467" y="187"/>
                        </a:lnTo>
                        <a:lnTo>
                          <a:pt x="467" y="204"/>
                        </a:lnTo>
                        <a:lnTo>
                          <a:pt x="467" y="195"/>
                        </a:lnTo>
                        <a:lnTo>
                          <a:pt x="458" y="204"/>
                        </a:lnTo>
                        <a:lnTo>
                          <a:pt x="467" y="221"/>
                        </a:lnTo>
                        <a:lnTo>
                          <a:pt x="458" y="221"/>
                        </a:lnTo>
                        <a:lnTo>
                          <a:pt x="450" y="221"/>
                        </a:lnTo>
                        <a:lnTo>
                          <a:pt x="458" y="229"/>
                        </a:lnTo>
                        <a:lnTo>
                          <a:pt x="450" y="246"/>
                        </a:lnTo>
                        <a:lnTo>
                          <a:pt x="424" y="246"/>
                        </a:lnTo>
                        <a:lnTo>
                          <a:pt x="424" y="255"/>
                        </a:lnTo>
                        <a:lnTo>
                          <a:pt x="433" y="263"/>
                        </a:lnTo>
                        <a:lnTo>
                          <a:pt x="424" y="263"/>
                        </a:lnTo>
                        <a:lnTo>
                          <a:pt x="416" y="280"/>
                        </a:lnTo>
                        <a:lnTo>
                          <a:pt x="399" y="280"/>
                        </a:lnTo>
                        <a:lnTo>
                          <a:pt x="407" y="263"/>
                        </a:lnTo>
                        <a:lnTo>
                          <a:pt x="399" y="272"/>
                        </a:lnTo>
                        <a:lnTo>
                          <a:pt x="390" y="272"/>
                        </a:lnTo>
                        <a:lnTo>
                          <a:pt x="390" y="280"/>
                        </a:lnTo>
                        <a:lnTo>
                          <a:pt x="399" y="289"/>
                        </a:lnTo>
                        <a:lnTo>
                          <a:pt x="399" y="297"/>
                        </a:lnTo>
                        <a:lnTo>
                          <a:pt x="390" y="305"/>
                        </a:lnTo>
                        <a:lnTo>
                          <a:pt x="373" y="314"/>
                        </a:lnTo>
                        <a:lnTo>
                          <a:pt x="365" y="322"/>
                        </a:lnTo>
                        <a:lnTo>
                          <a:pt x="356" y="322"/>
                        </a:lnTo>
                        <a:lnTo>
                          <a:pt x="348" y="305"/>
                        </a:lnTo>
                        <a:lnTo>
                          <a:pt x="348" y="331"/>
                        </a:lnTo>
                        <a:lnTo>
                          <a:pt x="339" y="331"/>
                        </a:lnTo>
                        <a:lnTo>
                          <a:pt x="331" y="322"/>
                        </a:lnTo>
                        <a:lnTo>
                          <a:pt x="339" y="331"/>
                        </a:lnTo>
                        <a:lnTo>
                          <a:pt x="322" y="331"/>
                        </a:lnTo>
                        <a:lnTo>
                          <a:pt x="348" y="339"/>
                        </a:lnTo>
                        <a:lnTo>
                          <a:pt x="348" y="348"/>
                        </a:lnTo>
                        <a:lnTo>
                          <a:pt x="348" y="356"/>
                        </a:lnTo>
                        <a:lnTo>
                          <a:pt x="331" y="365"/>
                        </a:lnTo>
                        <a:lnTo>
                          <a:pt x="331" y="356"/>
                        </a:lnTo>
                        <a:lnTo>
                          <a:pt x="322" y="348"/>
                        </a:lnTo>
                        <a:lnTo>
                          <a:pt x="314" y="339"/>
                        </a:lnTo>
                        <a:lnTo>
                          <a:pt x="314" y="331"/>
                        </a:lnTo>
                        <a:lnTo>
                          <a:pt x="305" y="331"/>
                        </a:lnTo>
                        <a:lnTo>
                          <a:pt x="305" y="348"/>
                        </a:lnTo>
                        <a:lnTo>
                          <a:pt x="314" y="365"/>
                        </a:lnTo>
                        <a:lnTo>
                          <a:pt x="305" y="390"/>
                        </a:lnTo>
                        <a:lnTo>
                          <a:pt x="288" y="390"/>
                        </a:lnTo>
                        <a:lnTo>
                          <a:pt x="280" y="390"/>
                        </a:lnTo>
                        <a:lnTo>
                          <a:pt x="280" y="382"/>
                        </a:lnTo>
                        <a:lnTo>
                          <a:pt x="280" y="373"/>
                        </a:lnTo>
                        <a:lnTo>
                          <a:pt x="280" y="365"/>
                        </a:lnTo>
                        <a:lnTo>
                          <a:pt x="280" y="356"/>
                        </a:lnTo>
                        <a:lnTo>
                          <a:pt x="271" y="365"/>
                        </a:lnTo>
                        <a:lnTo>
                          <a:pt x="271" y="356"/>
                        </a:lnTo>
                        <a:lnTo>
                          <a:pt x="271" y="348"/>
                        </a:lnTo>
                        <a:lnTo>
                          <a:pt x="263" y="339"/>
                        </a:lnTo>
                        <a:lnTo>
                          <a:pt x="254" y="339"/>
                        </a:lnTo>
                        <a:lnTo>
                          <a:pt x="246" y="331"/>
                        </a:lnTo>
                        <a:lnTo>
                          <a:pt x="246" y="322"/>
                        </a:lnTo>
                        <a:lnTo>
                          <a:pt x="237" y="322"/>
                        </a:lnTo>
                        <a:lnTo>
                          <a:pt x="237" y="314"/>
                        </a:lnTo>
                        <a:lnTo>
                          <a:pt x="237" y="305"/>
                        </a:lnTo>
                        <a:lnTo>
                          <a:pt x="229" y="305"/>
                        </a:lnTo>
                        <a:lnTo>
                          <a:pt x="229" y="297"/>
                        </a:lnTo>
                        <a:lnTo>
                          <a:pt x="229" y="289"/>
                        </a:lnTo>
                        <a:lnTo>
                          <a:pt x="229" y="280"/>
                        </a:lnTo>
                        <a:lnTo>
                          <a:pt x="220" y="280"/>
                        </a:lnTo>
                        <a:lnTo>
                          <a:pt x="212" y="280"/>
                        </a:lnTo>
                        <a:lnTo>
                          <a:pt x="212" y="272"/>
                        </a:lnTo>
                        <a:lnTo>
                          <a:pt x="203" y="272"/>
                        </a:lnTo>
                        <a:lnTo>
                          <a:pt x="195" y="272"/>
                        </a:lnTo>
                        <a:lnTo>
                          <a:pt x="195" y="263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58" name="Freeform 152"/>
                  <p:cNvSpPr>
                    <a:spLocks/>
                  </p:cNvSpPr>
                  <p:nvPr/>
                </p:nvSpPr>
                <p:spPr bwMode="auto">
                  <a:xfrm>
                    <a:off x="4566" y="2894"/>
                    <a:ext cx="17" cy="17"/>
                  </a:xfrm>
                  <a:custGeom>
                    <a:avLst/>
                    <a:gdLst>
                      <a:gd name="T0" fmla="*/ 0 w 17"/>
                      <a:gd name="T1" fmla="*/ 0 h 17"/>
                      <a:gd name="T2" fmla="*/ 8 w 17"/>
                      <a:gd name="T3" fmla="*/ 0 h 17"/>
                      <a:gd name="T4" fmla="*/ 17 w 17"/>
                      <a:gd name="T5" fmla="*/ 0 h 17"/>
                      <a:gd name="T6" fmla="*/ 0 w 17"/>
                      <a:gd name="T7" fmla="*/ 17 h 17"/>
                      <a:gd name="T8" fmla="*/ 0 w 17"/>
                      <a:gd name="T9" fmla="*/ 0 h 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"/>
                      <a:gd name="T16" fmla="*/ 0 h 17"/>
                      <a:gd name="T17" fmla="*/ 17 w 17"/>
                      <a:gd name="T18" fmla="*/ 17 h 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" h="17">
                        <a:moveTo>
                          <a:pt x="0" y="0"/>
                        </a:moveTo>
                        <a:lnTo>
                          <a:pt x="8" y="0"/>
                        </a:lnTo>
                        <a:lnTo>
                          <a:pt x="17" y="0"/>
                        </a:lnTo>
                        <a:lnTo>
                          <a:pt x="0" y="1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59" name="Freeform 153"/>
                  <p:cNvSpPr>
                    <a:spLocks/>
                  </p:cNvSpPr>
                  <p:nvPr/>
                </p:nvSpPr>
                <p:spPr bwMode="auto">
                  <a:xfrm>
                    <a:off x="3071" y="2462"/>
                    <a:ext cx="518" cy="466"/>
                  </a:xfrm>
                  <a:custGeom>
                    <a:avLst/>
                    <a:gdLst>
                      <a:gd name="T0" fmla="*/ 17 w 518"/>
                      <a:gd name="T1" fmla="*/ 127 h 466"/>
                      <a:gd name="T2" fmla="*/ 51 w 518"/>
                      <a:gd name="T3" fmla="*/ 17 h 466"/>
                      <a:gd name="T4" fmla="*/ 187 w 518"/>
                      <a:gd name="T5" fmla="*/ 8 h 466"/>
                      <a:gd name="T6" fmla="*/ 331 w 518"/>
                      <a:gd name="T7" fmla="*/ 8 h 466"/>
                      <a:gd name="T8" fmla="*/ 459 w 518"/>
                      <a:gd name="T9" fmla="*/ 0 h 466"/>
                      <a:gd name="T10" fmla="*/ 467 w 518"/>
                      <a:gd name="T11" fmla="*/ 17 h 466"/>
                      <a:gd name="T12" fmla="*/ 459 w 518"/>
                      <a:gd name="T13" fmla="*/ 34 h 466"/>
                      <a:gd name="T14" fmla="*/ 442 w 518"/>
                      <a:gd name="T15" fmla="*/ 50 h 466"/>
                      <a:gd name="T16" fmla="*/ 510 w 518"/>
                      <a:gd name="T17" fmla="*/ 67 h 466"/>
                      <a:gd name="T18" fmla="*/ 501 w 518"/>
                      <a:gd name="T19" fmla="*/ 76 h 466"/>
                      <a:gd name="T20" fmla="*/ 501 w 518"/>
                      <a:gd name="T21" fmla="*/ 84 h 466"/>
                      <a:gd name="T22" fmla="*/ 484 w 518"/>
                      <a:gd name="T23" fmla="*/ 93 h 466"/>
                      <a:gd name="T24" fmla="*/ 493 w 518"/>
                      <a:gd name="T25" fmla="*/ 110 h 466"/>
                      <a:gd name="T26" fmla="*/ 484 w 518"/>
                      <a:gd name="T27" fmla="*/ 118 h 466"/>
                      <a:gd name="T28" fmla="*/ 476 w 518"/>
                      <a:gd name="T29" fmla="*/ 127 h 466"/>
                      <a:gd name="T30" fmla="*/ 476 w 518"/>
                      <a:gd name="T31" fmla="*/ 127 h 466"/>
                      <a:gd name="T32" fmla="*/ 467 w 518"/>
                      <a:gd name="T33" fmla="*/ 135 h 466"/>
                      <a:gd name="T34" fmla="*/ 476 w 518"/>
                      <a:gd name="T35" fmla="*/ 144 h 466"/>
                      <a:gd name="T36" fmla="*/ 476 w 518"/>
                      <a:gd name="T37" fmla="*/ 161 h 466"/>
                      <a:gd name="T38" fmla="*/ 467 w 518"/>
                      <a:gd name="T39" fmla="*/ 169 h 466"/>
                      <a:gd name="T40" fmla="*/ 450 w 518"/>
                      <a:gd name="T41" fmla="*/ 195 h 466"/>
                      <a:gd name="T42" fmla="*/ 459 w 518"/>
                      <a:gd name="T43" fmla="*/ 203 h 466"/>
                      <a:gd name="T44" fmla="*/ 442 w 518"/>
                      <a:gd name="T45" fmla="*/ 211 h 466"/>
                      <a:gd name="T46" fmla="*/ 442 w 518"/>
                      <a:gd name="T47" fmla="*/ 211 h 466"/>
                      <a:gd name="T48" fmla="*/ 433 w 518"/>
                      <a:gd name="T49" fmla="*/ 228 h 466"/>
                      <a:gd name="T50" fmla="*/ 433 w 518"/>
                      <a:gd name="T51" fmla="*/ 228 h 466"/>
                      <a:gd name="T52" fmla="*/ 433 w 518"/>
                      <a:gd name="T53" fmla="*/ 237 h 466"/>
                      <a:gd name="T54" fmla="*/ 433 w 518"/>
                      <a:gd name="T55" fmla="*/ 254 h 466"/>
                      <a:gd name="T56" fmla="*/ 425 w 518"/>
                      <a:gd name="T57" fmla="*/ 262 h 466"/>
                      <a:gd name="T58" fmla="*/ 416 w 518"/>
                      <a:gd name="T59" fmla="*/ 279 h 466"/>
                      <a:gd name="T60" fmla="*/ 408 w 518"/>
                      <a:gd name="T61" fmla="*/ 288 h 466"/>
                      <a:gd name="T62" fmla="*/ 391 w 518"/>
                      <a:gd name="T63" fmla="*/ 296 h 466"/>
                      <a:gd name="T64" fmla="*/ 391 w 518"/>
                      <a:gd name="T65" fmla="*/ 305 h 466"/>
                      <a:gd name="T66" fmla="*/ 391 w 518"/>
                      <a:gd name="T67" fmla="*/ 322 h 466"/>
                      <a:gd name="T68" fmla="*/ 391 w 518"/>
                      <a:gd name="T69" fmla="*/ 330 h 466"/>
                      <a:gd name="T70" fmla="*/ 382 w 518"/>
                      <a:gd name="T71" fmla="*/ 339 h 466"/>
                      <a:gd name="T72" fmla="*/ 391 w 518"/>
                      <a:gd name="T73" fmla="*/ 356 h 466"/>
                      <a:gd name="T74" fmla="*/ 374 w 518"/>
                      <a:gd name="T75" fmla="*/ 356 h 466"/>
                      <a:gd name="T76" fmla="*/ 382 w 518"/>
                      <a:gd name="T77" fmla="*/ 364 h 466"/>
                      <a:gd name="T78" fmla="*/ 365 w 518"/>
                      <a:gd name="T79" fmla="*/ 372 h 466"/>
                      <a:gd name="T80" fmla="*/ 365 w 518"/>
                      <a:gd name="T81" fmla="*/ 381 h 466"/>
                      <a:gd name="T82" fmla="*/ 365 w 518"/>
                      <a:gd name="T83" fmla="*/ 398 h 466"/>
                      <a:gd name="T84" fmla="*/ 374 w 518"/>
                      <a:gd name="T85" fmla="*/ 389 h 466"/>
                      <a:gd name="T86" fmla="*/ 374 w 518"/>
                      <a:gd name="T87" fmla="*/ 406 h 466"/>
                      <a:gd name="T88" fmla="*/ 382 w 518"/>
                      <a:gd name="T89" fmla="*/ 398 h 466"/>
                      <a:gd name="T90" fmla="*/ 382 w 518"/>
                      <a:gd name="T91" fmla="*/ 423 h 466"/>
                      <a:gd name="T92" fmla="*/ 382 w 518"/>
                      <a:gd name="T93" fmla="*/ 432 h 466"/>
                      <a:gd name="T94" fmla="*/ 374 w 518"/>
                      <a:gd name="T95" fmla="*/ 440 h 466"/>
                      <a:gd name="T96" fmla="*/ 365 w 518"/>
                      <a:gd name="T97" fmla="*/ 457 h 466"/>
                      <a:gd name="T98" fmla="*/ 153 w 518"/>
                      <a:gd name="T99" fmla="*/ 466 h 466"/>
                      <a:gd name="T100" fmla="*/ 68 w 518"/>
                      <a:gd name="T101" fmla="*/ 398 h 466"/>
                      <a:gd name="T102" fmla="*/ 51 w 518"/>
                      <a:gd name="T103" fmla="*/ 389 h 466"/>
                      <a:gd name="T104" fmla="*/ 43 w 518"/>
                      <a:gd name="T105" fmla="*/ 389 h 466"/>
                      <a:gd name="T106" fmla="*/ 26 w 518"/>
                      <a:gd name="T107" fmla="*/ 398 h 466"/>
                      <a:gd name="T108" fmla="*/ 26 w 518"/>
                      <a:gd name="T109" fmla="*/ 389 h 466"/>
                      <a:gd name="T110" fmla="*/ 17 w 518"/>
                      <a:gd name="T111" fmla="*/ 347 h 46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518"/>
                      <a:gd name="T169" fmla="*/ 0 h 466"/>
                      <a:gd name="T170" fmla="*/ 518 w 518"/>
                      <a:gd name="T171" fmla="*/ 466 h 466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518" h="466">
                        <a:moveTo>
                          <a:pt x="17" y="313"/>
                        </a:moveTo>
                        <a:lnTo>
                          <a:pt x="26" y="271"/>
                        </a:lnTo>
                        <a:lnTo>
                          <a:pt x="26" y="245"/>
                        </a:lnTo>
                        <a:lnTo>
                          <a:pt x="26" y="220"/>
                        </a:lnTo>
                        <a:lnTo>
                          <a:pt x="26" y="161"/>
                        </a:lnTo>
                        <a:lnTo>
                          <a:pt x="17" y="127"/>
                        </a:lnTo>
                        <a:lnTo>
                          <a:pt x="17" y="110"/>
                        </a:lnTo>
                        <a:lnTo>
                          <a:pt x="9" y="67"/>
                        </a:lnTo>
                        <a:lnTo>
                          <a:pt x="9" y="59"/>
                        </a:lnTo>
                        <a:lnTo>
                          <a:pt x="0" y="17"/>
                        </a:lnTo>
                        <a:lnTo>
                          <a:pt x="51" y="17"/>
                        </a:lnTo>
                        <a:lnTo>
                          <a:pt x="77" y="17"/>
                        </a:lnTo>
                        <a:lnTo>
                          <a:pt x="102" y="17"/>
                        </a:lnTo>
                        <a:lnTo>
                          <a:pt x="136" y="17"/>
                        </a:lnTo>
                        <a:lnTo>
                          <a:pt x="178" y="8"/>
                        </a:lnTo>
                        <a:lnTo>
                          <a:pt x="187" y="8"/>
                        </a:lnTo>
                        <a:lnTo>
                          <a:pt x="212" y="8"/>
                        </a:lnTo>
                        <a:lnTo>
                          <a:pt x="255" y="8"/>
                        </a:lnTo>
                        <a:lnTo>
                          <a:pt x="297" y="8"/>
                        </a:lnTo>
                        <a:lnTo>
                          <a:pt x="323" y="8"/>
                        </a:lnTo>
                        <a:lnTo>
                          <a:pt x="331" y="8"/>
                        </a:lnTo>
                        <a:lnTo>
                          <a:pt x="357" y="8"/>
                        </a:lnTo>
                        <a:lnTo>
                          <a:pt x="391" y="0"/>
                        </a:lnTo>
                        <a:lnTo>
                          <a:pt x="416" y="0"/>
                        </a:lnTo>
                        <a:lnTo>
                          <a:pt x="450" y="0"/>
                        </a:lnTo>
                        <a:lnTo>
                          <a:pt x="459" y="0"/>
                        </a:lnTo>
                        <a:lnTo>
                          <a:pt x="459" y="8"/>
                        </a:lnTo>
                        <a:lnTo>
                          <a:pt x="467" y="8"/>
                        </a:lnTo>
                        <a:lnTo>
                          <a:pt x="467" y="17"/>
                        </a:lnTo>
                        <a:lnTo>
                          <a:pt x="467" y="25"/>
                        </a:lnTo>
                        <a:lnTo>
                          <a:pt x="459" y="34"/>
                        </a:lnTo>
                        <a:lnTo>
                          <a:pt x="450" y="42"/>
                        </a:lnTo>
                        <a:lnTo>
                          <a:pt x="450" y="50"/>
                        </a:lnTo>
                        <a:lnTo>
                          <a:pt x="442" y="50"/>
                        </a:lnTo>
                        <a:lnTo>
                          <a:pt x="442" y="67"/>
                        </a:lnTo>
                        <a:lnTo>
                          <a:pt x="450" y="67"/>
                        </a:lnTo>
                        <a:lnTo>
                          <a:pt x="484" y="59"/>
                        </a:lnTo>
                        <a:lnTo>
                          <a:pt x="501" y="59"/>
                        </a:lnTo>
                        <a:lnTo>
                          <a:pt x="510" y="67"/>
                        </a:lnTo>
                        <a:lnTo>
                          <a:pt x="518" y="67"/>
                        </a:lnTo>
                        <a:lnTo>
                          <a:pt x="510" y="76"/>
                        </a:lnTo>
                        <a:lnTo>
                          <a:pt x="510" y="67"/>
                        </a:lnTo>
                        <a:lnTo>
                          <a:pt x="501" y="67"/>
                        </a:lnTo>
                        <a:lnTo>
                          <a:pt x="501" y="76"/>
                        </a:lnTo>
                        <a:lnTo>
                          <a:pt x="510" y="76"/>
                        </a:lnTo>
                        <a:lnTo>
                          <a:pt x="510" y="84"/>
                        </a:lnTo>
                        <a:lnTo>
                          <a:pt x="501" y="84"/>
                        </a:lnTo>
                        <a:lnTo>
                          <a:pt x="501" y="93"/>
                        </a:lnTo>
                        <a:lnTo>
                          <a:pt x="493" y="93"/>
                        </a:lnTo>
                        <a:lnTo>
                          <a:pt x="484" y="93"/>
                        </a:lnTo>
                        <a:lnTo>
                          <a:pt x="484" y="101"/>
                        </a:lnTo>
                        <a:lnTo>
                          <a:pt x="493" y="101"/>
                        </a:lnTo>
                        <a:lnTo>
                          <a:pt x="493" y="110"/>
                        </a:lnTo>
                        <a:lnTo>
                          <a:pt x="484" y="110"/>
                        </a:lnTo>
                        <a:lnTo>
                          <a:pt x="484" y="118"/>
                        </a:lnTo>
                        <a:lnTo>
                          <a:pt x="493" y="118"/>
                        </a:lnTo>
                        <a:lnTo>
                          <a:pt x="484" y="118"/>
                        </a:lnTo>
                        <a:lnTo>
                          <a:pt x="476" y="118"/>
                        </a:lnTo>
                        <a:lnTo>
                          <a:pt x="476" y="127"/>
                        </a:lnTo>
                        <a:lnTo>
                          <a:pt x="484" y="135"/>
                        </a:lnTo>
                        <a:lnTo>
                          <a:pt x="476" y="135"/>
                        </a:lnTo>
                        <a:lnTo>
                          <a:pt x="476" y="127"/>
                        </a:lnTo>
                        <a:lnTo>
                          <a:pt x="467" y="127"/>
                        </a:lnTo>
                        <a:lnTo>
                          <a:pt x="467" y="135"/>
                        </a:lnTo>
                        <a:lnTo>
                          <a:pt x="467" y="144"/>
                        </a:lnTo>
                        <a:lnTo>
                          <a:pt x="467" y="135"/>
                        </a:lnTo>
                        <a:lnTo>
                          <a:pt x="476" y="135"/>
                        </a:lnTo>
                        <a:lnTo>
                          <a:pt x="476" y="144"/>
                        </a:lnTo>
                        <a:lnTo>
                          <a:pt x="467" y="144"/>
                        </a:lnTo>
                        <a:lnTo>
                          <a:pt x="476" y="144"/>
                        </a:lnTo>
                        <a:lnTo>
                          <a:pt x="467" y="152"/>
                        </a:lnTo>
                        <a:lnTo>
                          <a:pt x="467" y="161"/>
                        </a:lnTo>
                        <a:lnTo>
                          <a:pt x="476" y="161"/>
                        </a:lnTo>
                        <a:lnTo>
                          <a:pt x="476" y="169"/>
                        </a:lnTo>
                        <a:lnTo>
                          <a:pt x="476" y="178"/>
                        </a:lnTo>
                        <a:lnTo>
                          <a:pt x="467" y="169"/>
                        </a:lnTo>
                        <a:lnTo>
                          <a:pt x="467" y="178"/>
                        </a:lnTo>
                        <a:lnTo>
                          <a:pt x="467" y="186"/>
                        </a:lnTo>
                        <a:lnTo>
                          <a:pt x="450" y="186"/>
                        </a:lnTo>
                        <a:lnTo>
                          <a:pt x="450" y="195"/>
                        </a:lnTo>
                        <a:lnTo>
                          <a:pt x="459" y="195"/>
                        </a:lnTo>
                        <a:lnTo>
                          <a:pt x="459" y="203"/>
                        </a:lnTo>
                        <a:lnTo>
                          <a:pt x="459" y="211"/>
                        </a:lnTo>
                        <a:lnTo>
                          <a:pt x="450" y="211"/>
                        </a:lnTo>
                        <a:lnTo>
                          <a:pt x="442" y="211"/>
                        </a:lnTo>
                        <a:lnTo>
                          <a:pt x="433" y="211"/>
                        </a:lnTo>
                        <a:lnTo>
                          <a:pt x="442" y="211"/>
                        </a:lnTo>
                        <a:lnTo>
                          <a:pt x="442" y="220"/>
                        </a:lnTo>
                        <a:lnTo>
                          <a:pt x="442" y="228"/>
                        </a:lnTo>
                        <a:lnTo>
                          <a:pt x="433" y="228"/>
                        </a:lnTo>
                        <a:lnTo>
                          <a:pt x="433" y="220"/>
                        </a:lnTo>
                        <a:lnTo>
                          <a:pt x="433" y="228"/>
                        </a:lnTo>
                        <a:lnTo>
                          <a:pt x="442" y="228"/>
                        </a:lnTo>
                        <a:lnTo>
                          <a:pt x="442" y="237"/>
                        </a:lnTo>
                        <a:lnTo>
                          <a:pt x="433" y="237"/>
                        </a:lnTo>
                        <a:lnTo>
                          <a:pt x="425" y="228"/>
                        </a:lnTo>
                        <a:lnTo>
                          <a:pt x="425" y="237"/>
                        </a:lnTo>
                        <a:lnTo>
                          <a:pt x="425" y="245"/>
                        </a:lnTo>
                        <a:lnTo>
                          <a:pt x="433" y="254"/>
                        </a:lnTo>
                        <a:lnTo>
                          <a:pt x="425" y="254"/>
                        </a:lnTo>
                        <a:lnTo>
                          <a:pt x="425" y="262"/>
                        </a:lnTo>
                        <a:lnTo>
                          <a:pt x="433" y="262"/>
                        </a:lnTo>
                        <a:lnTo>
                          <a:pt x="425" y="262"/>
                        </a:lnTo>
                        <a:lnTo>
                          <a:pt x="425" y="271"/>
                        </a:lnTo>
                        <a:lnTo>
                          <a:pt x="425" y="279"/>
                        </a:lnTo>
                        <a:lnTo>
                          <a:pt x="416" y="279"/>
                        </a:lnTo>
                        <a:lnTo>
                          <a:pt x="416" y="271"/>
                        </a:lnTo>
                        <a:lnTo>
                          <a:pt x="408" y="279"/>
                        </a:lnTo>
                        <a:lnTo>
                          <a:pt x="408" y="288"/>
                        </a:lnTo>
                        <a:lnTo>
                          <a:pt x="408" y="296"/>
                        </a:lnTo>
                        <a:lnTo>
                          <a:pt x="399" y="296"/>
                        </a:lnTo>
                        <a:lnTo>
                          <a:pt x="391" y="288"/>
                        </a:lnTo>
                        <a:lnTo>
                          <a:pt x="391" y="296"/>
                        </a:lnTo>
                        <a:lnTo>
                          <a:pt x="408" y="305"/>
                        </a:lnTo>
                        <a:lnTo>
                          <a:pt x="399" y="305"/>
                        </a:lnTo>
                        <a:lnTo>
                          <a:pt x="391" y="305"/>
                        </a:lnTo>
                        <a:lnTo>
                          <a:pt x="391" y="313"/>
                        </a:lnTo>
                        <a:lnTo>
                          <a:pt x="399" y="313"/>
                        </a:lnTo>
                        <a:lnTo>
                          <a:pt x="399" y="322"/>
                        </a:lnTo>
                        <a:lnTo>
                          <a:pt x="391" y="322"/>
                        </a:lnTo>
                        <a:lnTo>
                          <a:pt x="391" y="330"/>
                        </a:lnTo>
                        <a:lnTo>
                          <a:pt x="382" y="330"/>
                        </a:lnTo>
                        <a:lnTo>
                          <a:pt x="382" y="322"/>
                        </a:lnTo>
                        <a:lnTo>
                          <a:pt x="382" y="330"/>
                        </a:lnTo>
                        <a:lnTo>
                          <a:pt x="382" y="339"/>
                        </a:lnTo>
                        <a:lnTo>
                          <a:pt x="382" y="347"/>
                        </a:lnTo>
                        <a:lnTo>
                          <a:pt x="391" y="356"/>
                        </a:lnTo>
                        <a:lnTo>
                          <a:pt x="382" y="356"/>
                        </a:lnTo>
                        <a:lnTo>
                          <a:pt x="374" y="356"/>
                        </a:lnTo>
                        <a:lnTo>
                          <a:pt x="374" y="364"/>
                        </a:lnTo>
                        <a:lnTo>
                          <a:pt x="382" y="364"/>
                        </a:lnTo>
                        <a:lnTo>
                          <a:pt x="382" y="372"/>
                        </a:lnTo>
                        <a:lnTo>
                          <a:pt x="374" y="364"/>
                        </a:lnTo>
                        <a:lnTo>
                          <a:pt x="365" y="364"/>
                        </a:lnTo>
                        <a:lnTo>
                          <a:pt x="365" y="372"/>
                        </a:lnTo>
                        <a:lnTo>
                          <a:pt x="374" y="372"/>
                        </a:lnTo>
                        <a:lnTo>
                          <a:pt x="374" y="381"/>
                        </a:lnTo>
                        <a:lnTo>
                          <a:pt x="365" y="381"/>
                        </a:lnTo>
                        <a:lnTo>
                          <a:pt x="365" y="389"/>
                        </a:lnTo>
                        <a:lnTo>
                          <a:pt x="374" y="389"/>
                        </a:lnTo>
                        <a:lnTo>
                          <a:pt x="365" y="398"/>
                        </a:lnTo>
                        <a:lnTo>
                          <a:pt x="374" y="398"/>
                        </a:lnTo>
                        <a:lnTo>
                          <a:pt x="374" y="389"/>
                        </a:lnTo>
                        <a:lnTo>
                          <a:pt x="382" y="398"/>
                        </a:lnTo>
                        <a:lnTo>
                          <a:pt x="374" y="398"/>
                        </a:lnTo>
                        <a:lnTo>
                          <a:pt x="374" y="406"/>
                        </a:lnTo>
                        <a:lnTo>
                          <a:pt x="382" y="398"/>
                        </a:lnTo>
                        <a:lnTo>
                          <a:pt x="382" y="406"/>
                        </a:lnTo>
                        <a:lnTo>
                          <a:pt x="374" y="406"/>
                        </a:lnTo>
                        <a:lnTo>
                          <a:pt x="374" y="415"/>
                        </a:lnTo>
                        <a:lnTo>
                          <a:pt x="382" y="423"/>
                        </a:lnTo>
                        <a:lnTo>
                          <a:pt x="382" y="415"/>
                        </a:lnTo>
                        <a:lnTo>
                          <a:pt x="391" y="415"/>
                        </a:lnTo>
                        <a:lnTo>
                          <a:pt x="391" y="423"/>
                        </a:lnTo>
                        <a:lnTo>
                          <a:pt x="382" y="423"/>
                        </a:lnTo>
                        <a:lnTo>
                          <a:pt x="382" y="432"/>
                        </a:lnTo>
                        <a:lnTo>
                          <a:pt x="382" y="440"/>
                        </a:lnTo>
                        <a:lnTo>
                          <a:pt x="374" y="440"/>
                        </a:lnTo>
                        <a:lnTo>
                          <a:pt x="382" y="449"/>
                        </a:lnTo>
                        <a:lnTo>
                          <a:pt x="374" y="449"/>
                        </a:lnTo>
                        <a:lnTo>
                          <a:pt x="374" y="457"/>
                        </a:lnTo>
                        <a:lnTo>
                          <a:pt x="365" y="457"/>
                        </a:lnTo>
                        <a:lnTo>
                          <a:pt x="348" y="457"/>
                        </a:lnTo>
                        <a:lnTo>
                          <a:pt x="280" y="457"/>
                        </a:lnTo>
                        <a:lnTo>
                          <a:pt x="212" y="457"/>
                        </a:lnTo>
                        <a:lnTo>
                          <a:pt x="178" y="457"/>
                        </a:lnTo>
                        <a:lnTo>
                          <a:pt x="153" y="466"/>
                        </a:lnTo>
                        <a:lnTo>
                          <a:pt x="127" y="466"/>
                        </a:lnTo>
                        <a:lnTo>
                          <a:pt x="94" y="466"/>
                        </a:lnTo>
                        <a:lnTo>
                          <a:pt x="68" y="466"/>
                        </a:lnTo>
                        <a:lnTo>
                          <a:pt x="68" y="432"/>
                        </a:lnTo>
                        <a:lnTo>
                          <a:pt x="68" y="398"/>
                        </a:lnTo>
                        <a:lnTo>
                          <a:pt x="68" y="389"/>
                        </a:lnTo>
                        <a:lnTo>
                          <a:pt x="60" y="389"/>
                        </a:lnTo>
                        <a:lnTo>
                          <a:pt x="51" y="398"/>
                        </a:lnTo>
                        <a:lnTo>
                          <a:pt x="51" y="389"/>
                        </a:lnTo>
                        <a:lnTo>
                          <a:pt x="51" y="398"/>
                        </a:lnTo>
                        <a:lnTo>
                          <a:pt x="43" y="398"/>
                        </a:lnTo>
                        <a:lnTo>
                          <a:pt x="51" y="389"/>
                        </a:lnTo>
                        <a:lnTo>
                          <a:pt x="43" y="389"/>
                        </a:lnTo>
                        <a:lnTo>
                          <a:pt x="43" y="398"/>
                        </a:lnTo>
                        <a:lnTo>
                          <a:pt x="43" y="389"/>
                        </a:lnTo>
                        <a:lnTo>
                          <a:pt x="43" y="398"/>
                        </a:lnTo>
                        <a:lnTo>
                          <a:pt x="34" y="389"/>
                        </a:lnTo>
                        <a:lnTo>
                          <a:pt x="34" y="398"/>
                        </a:lnTo>
                        <a:lnTo>
                          <a:pt x="26" y="398"/>
                        </a:lnTo>
                        <a:lnTo>
                          <a:pt x="34" y="389"/>
                        </a:lnTo>
                        <a:lnTo>
                          <a:pt x="26" y="389"/>
                        </a:lnTo>
                        <a:lnTo>
                          <a:pt x="17" y="389"/>
                        </a:lnTo>
                        <a:lnTo>
                          <a:pt x="17" y="347"/>
                        </a:lnTo>
                        <a:lnTo>
                          <a:pt x="17" y="313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60" name="Freeform 154"/>
                  <p:cNvSpPr>
                    <a:spLocks/>
                  </p:cNvSpPr>
                  <p:nvPr/>
                </p:nvSpPr>
                <p:spPr bwMode="auto">
                  <a:xfrm>
                    <a:off x="3139" y="2919"/>
                    <a:ext cx="578" cy="509"/>
                  </a:xfrm>
                  <a:custGeom>
                    <a:avLst/>
                    <a:gdLst>
                      <a:gd name="T0" fmla="*/ 42 w 578"/>
                      <a:gd name="T1" fmla="*/ 339 h 509"/>
                      <a:gd name="T2" fmla="*/ 42 w 578"/>
                      <a:gd name="T3" fmla="*/ 322 h 509"/>
                      <a:gd name="T4" fmla="*/ 51 w 578"/>
                      <a:gd name="T5" fmla="*/ 314 h 509"/>
                      <a:gd name="T6" fmla="*/ 59 w 578"/>
                      <a:gd name="T7" fmla="*/ 288 h 509"/>
                      <a:gd name="T8" fmla="*/ 59 w 578"/>
                      <a:gd name="T9" fmla="*/ 280 h 509"/>
                      <a:gd name="T10" fmla="*/ 59 w 578"/>
                      <a:gd name="T11" fmla="*/ 263 h 509"/>
                      <a:gd name="T12" fmla="*/ 59 w 578"/>
                      <a:gd name="T13" fmla="*/ 254 h 509"/>
                      <a:gd name="T14" fmla="*/ 59 w 578"/>
                      <a:gd name="T15" fmla="*/ 246 h 509"/>
                      <a:gd name="T16" fmla="*/ 51 w 578"/>
                      <a:gd name="T17" fmla="*/ 229 h 509"/>
                      <a:gd name="T18" fmla="*/ 42 w 578"/>
                      <a:gd name="T19" fmla="*/ 212 h 509"/>
                      <a:gd name="T20" fmla="*/ 42 w 578"/>
                      <a:gd name="T21" fmla="*/ 195 h 509"/>
                      <a:gd name="T22" fmla="*/ 26 w 578"/>
                      <a:gd name="T23" fmla="*/ 187 h 509"/>
                      <a:gd name="T24" fmla="*/ 26 w 578"/>
                      <a:gd name="T25" fmla="*/ 170 h 509"/>
                      <a:gd name="T26" fmla="*/ 17 w 578"/>
                      <a:gd name="T27" fmla="*/ 153 h 509"/>
                      <a:gd name="T28" fmla="*/ 0 w 578"/>
                      <a:gd name="T29" fmla="*/ 51 h 509"/>
                      <a:gd name="T30" fmla="*/ 144 w 578"/>
                      <a:gd name="T31" fmla="*/ 0 h 509"/>
                      <a:gd name="T32" fmla="*/ 306 w 578"/>
                      <a:gd name="T33" fmla="*/ 9 h 509"/>
                      <a:gd name="T34" fmla="*/ 314 w 578"/>
                      <a:gd name="T35" fmla="*/ 17 h 509"/>
                      <a:gd name="T36" fmla="*/ 314 w 578"/>
                      <a:gd name="T37" fmla="*/ 51 h 509"/>
                      <a:gd name="T38" fmla="*/ 323 w 578"/>
                      <a:gd name="T39" fmla="*/ 51 h 509"/>
                      <a:gd name="T40" fmla="*/ 314 w 578"/>
                      <a:gd name="T41" fmla="*/ 59 h 509"/>
                      <a:gd name="T42" fmla="*/ 331 w 578"/>
                      <a:gd name="T43" fmla="*/ 76 h 509"/>
                      <a:gd name="T44" fmla="*/ 331 w 578"/>
                      <a:gd name="T45" fmla="*/ 93 h 509"/>
                      <a:gd name="T46" fmla="*/ 314 w 578"/>
                      <a:gd name="T47" fmla="*/ 102 h 509"/>
                      <a:gd name="T48" fmla="*/ 331 w 578"/>
                      <a:gd name="T49" fmla="*/ 102 h 509"/>
                      <a:gd name="T50" fmla="*/ 314 w 578"/>
                      <a:gd name="T51" fmla="*/ 119 h 509"/>
                      <a:gd name="T52" fmla="*/ 306 w 578"/>
                      <a:gd name="T53" fmla="*/ 144 h 509"/>
                      <a:gd name="T54" fmla="*/ 297 w 578"/>
                      <a:gd name="T55" fmla="*/ 161 h 509"/>
                      <a:gd name="T56" fmla="*/ 289 w 578"/>
                      <a:gd name="T57" fmla="*/ 161 h 509"/>
                      <a:gd name="T58" fmla="*/ 289 w 578"/>
                      <a:gd name="T59" fmla="*/ 178 h 509"/>
                      <a:gd name="T60" fmla="*/ 289 w 578"/>
                      <a:gd name="T61" fmla="*/ 204 h 509"/>
                      <a:gd name="T62" fmla="*/ 272 w 578"/>
                      <a:gd name="T63" fmla="*/ 204 h 509"/>
                      <a:gd name="T64" fmla="*/ 272 w 578"/>
                      <a:gd name="T65" fmla="*/ 220 h 509"/>
                      <a:gd name="T66" fmla="*/ 280 w 578"/>
                      <a:gd name="T67" fmla="*/ 254 h 509"/>
                      <a:gd name="T68" fmla="*/ 425 w 578"/>
                      <a:gd name="T69" fmla="*/ 246 h 509"/>
                      <a:gd name="T70" fmla="*/ 476 w 578"/>
                      <a:gd name="T71" fmla="*/ 254 h 509"/>
                      <a:gd name="T72" fmla="*/ 476 w 578"/>
                      <a:gd name="T73" fmla="*/ 271 h 509"/>
                      <a:gd name="T74" fmla="*/ 467 w 578"/>
                      <a:gd name="T75" fmla="*/ 280 h 509"/>
                      <a:gd name="T76" fmla="*/ 476 w 578"/>
                      <a:gd name="T77" fmla="*/ 297 h 509"/>
                      <a:gd name="T78" fmla="*/ 484 w 578"/>
                      <a:gd name="T79" fmla="*/ 314 h 509"/>
                      <a:gd name="T80" fmla="*/ 493 w 578"/>
                      <a:gd name="T81" fmla="*/ 331 h 509"/>
                      <a:gd name="T82" fmla="*/ 459 w 578"/>
                      <a:gd name="T83" fmla="*/ 339 h 509"/>
                      <a:gd name="T84" fmla="*/ 459 w 578"/>
                      <a:gd name="T85" fmla="*/ 365 h 509"/>
                      <a:gd name="T86" fmla="*/ 476 w 578"/>
                      <a:gd name="T87" fmla="*/ 373 h 509"/>
                      <a:gd name="T88" fmla="*/ 518 w 578"/>
                      <a:gd name="T89" fmla="*/ 373 h 509"/>
                      <a:gd name="T90" fmla="*/ 510 w 578"/>
                      <a:gd name="T91" fmla="*/ 407 h 509"/>
                      <a:gd name="T92" fmla="*/ 493 w 578"/>
                      <a:gd name="T93" fmla="*/ 415 h 509"/>
                      <a:gd name="T94" fmla="*/ 535 w 578"/>
                      <a:gd name="T95" fmla="*/ 449 h 509"/>
                      <a:gd name="T96" fmla="*/ 569 w 578"/>
                      <a:gd name="T97" fmla="*/ 475 h 509"/>
                      <a:gd name="T98" fmla="*/ 552 w 578"/>
                      <a:gd name="T99" fmla="*/ 492 h 509"/>
                      <a:gd name="T100" fmla="*/ 527 w 578"/>
                      <a:gd name="T101" fmla="*/ 466 h 509"/>
                      <a:gd name="T102" fmla="*/ 467 w 578"/>
                      <a:gd name="T103" fmla="*/ 441 h 509"/>
                      <a:gd name="T104" fmla="*/ 459 w 578"/>
                      <a:gd name="T105" fmla="*/ 449 h 509"/>
                      <a:gd name="T106" fmla="*/ 459 w 578"/>
                      <a:gd name="T107" fmla="*/ 483 h 509"/>
                      <a:gd name="T108" fmla="*/ 416 w 578"/>
                      <a:gd name="T109" fmla="*/ 466 h 509"/>
                      <a:gd name="T110" fmla="*/ 391 w 578"/>
                      <a:gd name="T111" fmla="*/ 483 h 509"/>
                      <a:gd name="T112" fmla="*/ 374 w 578"/>
                      <a:gd name="T113" fmla="*/ 475 h 509"/>
                      <a:gd name="T114" fmla="*/ 289 w 578"/>
                      <a:gd name="T115" fmla="*/ 441 h 509"/>
                      <a:gd name="T116" fmla="*/ 255 w 578"/>
                      <a:gd name="T117" fmla="*/ 407 h 509"/>
                      <a:gd name="T118" fmla="*/ 170 w 578"/>
                      <a:gd name="T119" fmla="*/ 441 h 509"/>
                      <a:gd name="T120" fmla="*/ 42 w 578"/>
                      <a:gd name="T121" fmla="*/ 381 h 509"/>
                      <a:gd name="T122" fmla="*/ 42 w 578"/>
                      <a:gd name="T123" fmla="*/ 365 h 509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w 578"/>
                      <a:gd name="T187" fmla="*/ 0 h 509"/>
                      <a:gd name="T188" fmla="*/ 578 w 578"/>
                      <a:gd name="T189" fmla="*/ 509 h 509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T186" t="T187" r="T188" b="T189"/>
                    <a:pathLst>
                      <a:path w="578" h="509">
                        <a:moveTo>
                          <a:pt x="42" y="365"/>
                        </a:moveTo>
                        <a:lnTo>
                          <a:pt x="42" y="356"/>
                        </a:lnTo>
                        <a:lnTo>
                          <a:pt x="42" y="348"/>
                        </a:lnTo>
                        <a:lnTo>
                          <a:pt x="42" y="339"/>
                        </a:lnTo>
                        <a:lnTo>
                          <a:pt x="42" y="331"/>
                        </a:lnTo>
                        <a:lnTo>
                          <a:pt x="42" y="322"/>
                        </a:lnTo>
                        <a:lnTo>
                          <a:pt x="42" y="314"/>
                        </a:lnTo>
                        <a:lnTo>
                          <a:pt x="51" y="314"/>
                        </a:lnTo>
                        <a:lnTo>
                          <a:pt x="42" y="314"/>
                        </a:lnTo>
                        <a:lnTo>
                          <a:pt x="51" y="314"/>
                        </a:lnTo>
                        <a:lnTo>
                          <a:pt x="51" y="305"/>
                        </a:lnTo>
                        <a:lnTo>
                          <a:pt x="51" y="297"/>
                        </a:lnTo>
                        <a:lnTo>
                          <a:pt x="59" y="297"/>
                        </a:lnTo>
                        <a:lnTo>
                          <a:pt x="59" y="288"/>
                        </a:lnTo>
                        <a:lnTo>
                          <a:pt x="59" y="280"/>
                        </a:lnTo>
                        <a:lnTo>
                          <a:pt x="59" y="271"/>
                        </a:lnTo>
                        <a:lnTo>
                          <a:pt x="59" y="263"/>
                        </a:lnTo>
                        <a:lnTo>
                          <a:pt x="68" y="263"/>
                        </a:lnTo>
                        <a:lnTo>
                          <a:pt x="59" y="254"/>
                        </a:lnTo>
                        <a:lnTo>
                          <a:pt x="59" y="246"/>
                        </a:lnTo>
                        <a:lnTo>
                          <a:pt x="59" y="237"/>
                        </a:lnTo>
                        <a:lnTo>
                          <a:pt x="59" y="246"/>
                        </a:lnTo>
                        <a:lnTo>
                          <a:pt x="51" y="237"/>
                        </a:lnTo>
                        <a:lnTo>
                          <a:pt x="51" y="229"/>
                        </a:lnTo>
                        <a:lnTo>
                          <a:pt x="42" y="229"/>
                        </a:lnTo>
                        <a:lnTo>
                          <a:pt x="42" y="220"/>
                        </a:lnTo>
                        <a:lnTo>
                          <a:pt x="51" y="220"/>
                        </a:lnTo>
                        <a:lnTo>
                          <a:pt x="42" y="220"/>
                        </a:lnTo>
                        <a:lnTo>
                          <a:pt x="42" y="212"/>
                        </a:lnTo>
                        <a:lnTo>
                          <a:pt x="42" y="204"/>
                        </a:lnTo>
                        <a:lnTo>
                          <a:pt x="34" y="204"/>
                        </a:lnTo>
                        <a:lnTo>
                          <a:pt x="42" y="204"/>
                        </a:lnTo>
                        <a:lnTo>
                          <a:pt x="42" y="195"/>
                        </a:lnTo>
                        <a:lnTo>
                          <a:pt x="34" y="195"/>
                        </a:lnTo>
                        <a:lnTo>
                          <a:pt x="26" y="195"/>
                        </a:lnTo>
                        <a:lnTo>
                          <a:pt x="26" y="187"/>
                        </a:lnTo>
                        <a:lnTo>
                          <a:pt x="26" y="178"/>
                        </a:lnTo>
                        <a:lnTo>
                          <a:pt x="34" y="178"/>
                        </a:lnTo>
                        <a:lnTo>
                          <a:pt x="26" y="178"/>
                        </a:lnTo>
                        <a:lnTo>
                          <a:pt x="26" y="170"/>
                        </a:lnTo>
                        <a:lnTo>
                          <a:pt x="26" y="161"/>
                        </a:lnTo>
                        <a:lnTo>
                          <a:pt x="26" y="153"/>
                        </a:lnTo>
                        <a:lnTo>
                          <a:pt x="17" y="153"/>
                        </a:lnTo>
                        <a:lnTo>
                          <a:pt x="9" y="144"/>
                        </a:lnTo>
                        <a:lnTo>
                          <a:pt x="9" y="136"/>
                        </a:lnTo>
                        <a:lnTo>
                          <a:pt x="0" y="136"/>
                        </a:lnTo>
                        <a:lnTo>
                          <a:pt x="0" y="110"/>
                        </a:lnTo>
                        <a:lnTo>
                          <a:pt x="0" y="85"/>
                        </a:lnTo>
                        <a:lnTo>
                          <a:pt x="0" y="51"/>
                        </a:lnTo>
                        <a:lnTo>
                          <a:pt x="0" y="26"/>
                        </a:lnTo>
                        <a:lnTo>
                          <a:pt x="0" y="9"/>
                        </a:lnTo>
                        <a:lnTo>
                          <a:pt x="26" y="9"/>
                        </a:lnTo>
                        <a:lnTo>
                          <a:pt x="59" y="9"/>
                        </a:lnTo>
                        <a:lnTo>
                          <a:pt x="85" y="9"/>
                        </a:lnTo>
                        <a:lnTo>
                          <a:pt x="110" y="0"/>
                        </a:lnTo>
                        <a:lnTo>
                          <a:pt x="144" y="0"/>
                        </a:lnTo>
                        <a:lnTo>
                          <a:pt x="212" y="0"/>
                        </a:lnTo>
                        <a:lnTo>
                          <a:pt x="280" y="0"/>
                        </a:lnTo>
                        <a:lnTo>
                          <a:pt x="297" y="0"/>
                        </a:lnTo>
                        <a:lnTo>
                          <a:pt x="306" y="0"/>
                        </a:lnTo>
                        <a:lnTo>
                          <a:pt x="306" y="9"/>
                        </a:lnTo>
                        <a:lnTo>
                          <a:pt x="314" y="9"/>
                        </a:lnTo>
                        <a:lnTo>
                          <a:pt x="314" y="0"/>
                        </a:lnTo>
                        <a:lnTo>
                          <a:pt x="314" y="17"/>
                        </a:lnTo>
                        <a:lnTo>
                          <a:pt x="314" y="26"/>
                        </a:lnTo>
                        <a:lnTo>
                          <a:pt x="314" y="34"/>
                        </a:lnTo>
                        <a:lnTo>
                          <a:pt x="323" y="34"/>
                        </a:lnTo>
                        <a:lnTo>
                          <a:pt x="314" y="43"/>
                        </a:lnTo>
                        <a:lnTo>
                          <a:pt x="314" y="51"/>
                        </a:lnTo>
                        <a:lnTo>
                          <a:pt x="323" y="51"/>
                        </a:lnTo>
                        <a:lnTo>
                          <a:pt x="323" y="43"/>
                        </a:lnTo>
                        <a:lnTo>
                          <a:pt x="331" y="43"/>
                        </a:lnTo>
                        <a:lnTo>
                          <a:pt x="323" y="51"/>
                        </a:lnTo>
                        <a:lnTo>
                          <a:pt x="323" y="59"/>
                        </a:lnTo>
                        <a:lnTo>
                          <a:pt x="331" y="59"/>
                        </a:lnTo>
                        <a:lnTo>
                          <a:pt x="323" y="59"/>
                        </a:lnTo>
                        <a:lnTo>
                          <a:pt x="314" y="59"/>
                        </a:lnTo>
                        <a:lnTo>
                          <a:pt x="323" y="68"/>
                        </a:lnTo>
                        <a:lnTo>
                          <a:pt x="331" y="68"/>
                        </a:lnTo>
                        <a:lnTo>
                          <a:pt x="331" y="76"/>
                        </a:lnTo>
                        <a:lnTo>
                          <a:pt x="340" y="85"/>
                        </a:lnTo>
                        <a:lnTo>
                          <a:pt x="340" y="76"/>
                        </a:lnTo>
                        <a:lnTo>
                          <a:pt x="340" y="85"/>
                        </a:lnTo>
                        <a:lnTo>
                          <a:pt x="331" y="85"/>
                        </a:lnTo>
                        <a:lnTo>
                          <a:pt x="331" y="93"/>
                        </a:lnTo>
                        <a:lnTo>
                          <a:pt x="323" y="93"/>
                        </a:lnTo>
                        <a:lnTo>
                          <a:pt x="323" y="102"/>
                        </a:lnTo>
                        <a:lnTo>
                          <a:pt x="323" y="93"/>
                        </a:lnTo>
                        <a:lnTo>
                          <a:pt x="314" y="102"/>
                        </a:lnTo>
                        <a:lnTo>
                          <a:pt x="314" y="110"/>
                        </a:lnTo>
                        <a:lnTo>
                          <a:pt x="323" y="110"/>
                        </a:lnTo>
                        <a:lnTo>
                          <a:pt x="323" y="102"/>
                        </a:lnTo>
                        <a:lnTo>
                          <a:pt x="331" y="102"/>
                        </a:lnTo>
                        <a:lnTo>
                          <a:pt x="331" y="110"/>
                        </a:lnTo>
                        <a:lnTo>
                          <a:pt x="323" y="110"/>
                        </a:lnTo>
                        <a:lnTo>
                          <a:pt x="323" y="119"/>
                        </a:lnTo>
                        <a:lnTo>
                          <a:pt x="314" y="119"/>
                        </a:lnTo>
                        <a:lnTo>
                          <a:pt x="323" y="119"/>
                        </a:lnTo>
                        <a:lnTo>
                          <a:pt x="323" y="127"/>
                        </a:lnTo>
                        <a:lnTo>
                          <a:pt x="314" y="127"/>
                        </a:lnTo>
                        <a:lnTo>
                          <a:pt x="314" y="136"/>
                        </a:lnTo>
                        <a:lnTo>
                          <a:pt x="306" y="144"/>
                        </a:lnTo>
                        <a:lnTo>
                          <a:pt x="306" y="153"/>
                        </a:lnTo>
                        <a:lnTo>
                          <a:pt x="306" y="144"/>
                        </a:lnTo>
                        <a:lnTo>
                          <a:pt x="297" y="144"/>
                        </a:lnTo>
                        <a:lnTo>
                          <a:pt x="297" y="153"/>
                        </a:lnTo>
                        <a:lnTo>
                          <a:pt x="297" y="161"/>
                        </a:lnTo>
                        <a:lnTo>
                          <a:pt x="306" y="153"/>
                        </a:lnTo>
                        <a:lnTo>
                          <a:pt x="306" y="161"/>
                        </a:lnTo>
                        <a:lnTo>
                          <a:pt x="297" y="161"/>
                        </a:lnTo>
                        <a:lnTo>
                          <a:pt x="289" y="161"/>
                        </a:lnTo>
                        <a:lnTo>
                          <a:pt x="289" y="170"/>
                        </a:lnTo>
                        <a:lnTo>
                          <a:pt x="289" y="178"/>
                        </a:lnTo>
                        <a:lnTo>
                          <a:pt x="280" y="170"/>
                        </a:lnTo>
                        <a:lnTo>
                          <a:pt x="280" y="178"/>
                        </a:lnTo>
                        <a:lnTo>
                          <a:pt x="289" y="178"/>
                        </a:lnTo>
                        <a:lnTo>
                          <a:pt x="289" y="187"/>
                        </a:lnTo>
                        <a:lnTo>
                          <a:pt x="280" y="187"/>
                        </a:lnTo>
                        <a:lnTo>
                          <a:pt x="280" y="195"/>
                        </a:lnTo>
                        <a:lnTo>
                          <a:pt x="289" y="204"/>
                        </a:lnTo>
                        <a:lnTo>
                          <a:pt x="289" y="212"/>
                        </a:lnTo>
                        <a:lnTo>
                          <a:pt x="280" y="212"/>
                        </a:lnTo>
                        <a:lnTo>
                          <a:pt x="280" y="204"/>
                        </a:lnTo>
                        <a:lnTo>
                          <a:pt x="272" y="204"/>
                        </a:lnTo>
                        <a:lnTo>
                          <a:pt x="280" y="204"/>
                        </a:lnTo>
                        <a:lnTo>
                          <a:pt x="280" y="212"/>
                        </a:lnTo>
                        <a:lnTo>
                          <a:pt x="280" y="220"/>
                        </a:lnTo>
                        <a:lnTo>
                          <a:pt x="272" y="220"/>
                        </a:lnTo>
                        <a:lnTo>
                          <a:pt x="263" y="220"/>
                        </a:lnTo>
                        <a:lnTo>
                          <a:pt x="272" y="229"/>
                        </a:lnTo>
                        <a:lnTo>
                          <a:pt x="272" y="237"/>
                        </a:lnTo>
                        <a:lnTo>
                          <a:pt x="280" y="246"/>
                        </a:lnTo>
                        <a:lnTo>
                          <a:pt x="280" y="254"/>
                        </a:lnTo>
                        <a:lnTo>
                          <a:pt x="272" y="254"/>
                        </a:lnTo>
                        <a:lnTo>
                          <a:pt x="323" y="254"/>
                        </a:lnTo>
                        <a:lnTo>
                          <a:pt x="331" y="254"/>
                        </a:lnTo>
                        <a:lnTo>
                          <a:pt x="357" y="254"/>
                        </a:lnTo>
                        <a:lnTo>
                          <a:pt x="391" y="254"/>
                        </a:lnTo>
                        <a:lnTo>
                          <a:pt x="408" y="246"/>
                        </a:lnTo>
                        <a:lnTo>
                          <a:pt x="425" y="246"/>
                        </a:lnTo>
                        <a:lnTo>
                          <a:pt x="467" y="246"/>
                        </a:lnTo>
                        <a:lnTo>
                          <a:pt x="476" y="246"/>
                        </a:lnTo>
                        <a:lnTo>
                          <a:pt x="484" y="246"/>
                        </a:lnTo>
                        <a:lnTo>
                          <a:pt x="476" y="246"/>
                        </a:lnTo>
                        <a:lnTo>
                          <a:pt x="476" y="254"/>
                        </a:lnTo>
                        <a:lnTo>
                          <a:pt x="476" y="263"/>
                        </a:lnTo>
                        <a:lnTo>
                          <a:pt x="476" y="271"/>
                        </a:lnTo>
                        <a:lnTo>
                          <a:pt x="467" y="271"/>
                        </a:lnTo>
                        <a:lnTo>
                          <a:pt x="476" y="280"/>
                        </a:lnTo>
                        <a:lnTo>
                          <a:pt x="467" y="280"/>
                        </a:lnTo>
                        <a:lnTo>
                          <a:pt x="467" y="288"/>
                        </a:lnTo>
                        <a:lnTo>
                          <a:pt x="476" y="288"/>
                        </a:lnTo>
                        <a:lnTo>
                          <a:pt x="476" y="297"/>
                        </a:lnTo>
                        <a:lnTo>
                          <a:pt x="476" y="305"/>
                        </a:lnTo>
                        <a:lnTo>
                          <a:pt x="484" y="305"/>
                        </a:lnTo>
                        <a:lnTo>
                          <a:pt x="484" y="314"/>
                        </a:lnTo>
                        <a:lnTo>
                          <a:pt x="493" y="314"/>
                        </a:lnTo>
                        <a:lnTo>
                          <a:pt x="493" y="322"/>
                        </a:lnTo>
                        <a:lnTo>
                          <a:pt x="493" y="331"/>
                        </a:lnTo>
                        <a:lnTo>
                          <a:pt x="501" y="331"/>
                        </a:lnTo>
                        <a:lnTo>
                          <a:pt x="493" y="331"/>
                        </a:lnTo>
                        <a:lnTo>
                          <a:pt x="493" y="339"/>
                        </a:lnTo>
                        <a:lnTo>
                          <a:pt x="501" y="339"/>
                        </a:lnTo>
                        <a:lnTo>
                          <a:pt x="501" y="348"/>
                        </a:lnTo>
                        <a:lnTo>
                          <a:pt x="484" y="348"/>
                        </a:lnTo>
                        <a:lnTo>
                          <a:pt x="459" y="339"/>
                        </a:lnTo>
                        <a:lnTo>
                          <a:pt x="450" y="331"/>
                        </a:lnTo>
                        <a:lnTo>
                          <a:pt x="425" y="331"/>
                        </a:lnTo>
                        <a:lnTo>
                          <a:pt x="425" y="339"/>
                        </a:lnTo>
                        <a:lnTo>
                          <a:pt x="408" y="356"/>
                        </a:lnTo>
                        <a:lnTo>
                          <a:pt x="416" y="365"/>
                        </a:lnTo>
                        <a:lnTo>
                          <a:pt x="425" y="373"/>
                        </a:lnTo>
                        <a:lnTo>
                          <a:pt x="442" y="373"/>
                        </a:lnTo>
                        <a:lnTo>
                          <a:pt x="459" y="365"/>
                        </a:lnTo>
                        <a:lnTo>
                          <a:pt x="467" y="356"/>
                        </a:lnTo>
                        <a:lnTo>
                          <a:pt x="476" y="356"/>
                        </a:lnTo>
                        <a:lnTo>
                          <a:pt x="484" y="356"/>
                        </a:lnTo>
                        <a:lnTo>
                          <a:pt x="493" y="348"/>
                        </a:lnTo>
                        <a:lnTo>
                          <a:pt x="493" y="356"/>
                        </a:lnTo>
                        <a:lnTo>
                          <a:pt x="493" y="365"/>
                        </a:lnTo>
                        <a:lnTo>
                          <a:pt x="476" y="373"/>
                        </a:lnTo>
                        <a:lnTo>
                          <a:pt x="476" y="381"/>
                        </a:lnTo>
                        <a:lnTo>
                          <a:pt x="493" y="373"/>
                        </a:lnTo>
                        <a:lnTo>
                          <a:pt x="493" y="390"/>
                        </a:lnTo>
                        <a:lnTo>
                          <a:pt x="501" y="390"/>
                        </a:lnTo>
                        <a:lnTo>
                          <a:pt x="501" y="381"/>
                        </a:lnTo>
                        <a:lnTo>
                          <a:pt x="501" y="373"/>
                        </a:lnTo>
                        <a:lnTo>
                          <a:pt x="518" y="365"/>
                        </a:lnTo>
                        <a:lnTo>
                          <a:pt x="518" y="373"/>
                        </a:lnTo>
                        <a:lnTo>
                          <a:pt x="527" y="373"/>
                        </a:lnTo>
                        <a:lnTo>
                          <a:pt x="518" y="381"/>
                        </a:lnTo>
                        <a:lnTo>
                          <a:pt x="527" y="390"/>
                        </a:lnTo>
                        <a:lnTo>
                          <a:pt x="527" y="398"/>
                        </a:lnTo>
                        <a:lnTo>
                          <a:pt x="518" y="390"/>
                        </a:lnTo>
                        <a:lnTo>
                          <a:pt x="510" y="407"/>
                        </a:lnTo>
                        <a:lnTo>
                          <a:pt x="501" y="398"/>
                        </a:lnTo>
                        <a:lnTo>
                          <a:pt x="501" y="407"/>
                        </a:lnTo>
                        <a:lnTo>
                          <a:pt x="518" y="415"/>
                        </a:lnTo>
                        <a:lnTo>
                          <a:pt x="501" y="415"/>
                        </a:lnTo>
                        <a:lnTo>
                          <a:pt x="493" y="407"/>
                        </a:lnTo>
                        <a:lnTo>
                          <a:pt x="493" y="415"/>
                        </a:lnTo>
                        <a:lnTo>
                          <a:pt x="501" y="424"/>
                        </a:lnTo>
                        <a:lnTo>
                          <a:pt x="493" y="415"/>
                        </a:lnTo>
                        <a:lnTo>
                          <a:pt x="493" y="424"/>
                        </a:lnTo>
                        <a:lnTo>
                          <a:pt x="484" y="424"/>
                        </a:lnTo>
                        <a:lnTo>
                          <a:pt x="510" y="441"/>
                        </a:lnTo>
                        <a:lnTo>
                          <a:pt x="518" y="449"/>
                        </a:lnTo>
                        <a:lnTo>
                          <a:pt x="535" y="449"/>
                        </a:lnTo>
                        <a:lnTo>
                          <a:pt x="535" y="458"/>
                        </a:lnTo>
                        <a:lnTo>
                          <a:pt x="544" y="449"/>
                        </a:lnTo>
                        <a:lnTo>
                          <a:pt x="544" y="458"/>
                        </a:lnTo>
                        <a:lnTo>
                          <a:pt x="552" y="449"/>
                        </a:lnTo>
                        <a:lnTo>
                          <a:pt x="561" y="458"/>
                        </a:lnTo>
                        <a:lnTo>
                          <a:pt x="561" y="466"/>
                        </a:lnTo>
                        <a:lnTo>
                          <a:pt x="569" y="466"/>
                        </a:lnTo>
                        <a:lnTo>
                          <a:pt x="569" y="475"/>
                        </a:lnTo>
                        <a:lnTo>
                          <a:pt x="578" y="475"/>
                        </a:lnTo>
                        <a:lnTo>
                          <a:pt x="569" y="483"/>
                        </a:lnTo>
                        <a:lnTo>
                          <a:pt x="561" y="475"/>
                        </a:lnTo>
                        <a:lnTo>
                          <a:pt x="561" y="483"/>
                        </a:lnTo>
                        <a:lnTo>
                          <a:pt x="561" y="492"/>
                        </a:lnTo>
                        <a:lnTo>
                          <a:pt x="552" y="483"/>
                        </a:lnTo>
                        <a:lnTo>
                          <a:pt x="552" y="492"/>
                        </a:lnTo>
                        <a:lnTo>
                          <a:pt x="535" y="509"/>
                        </a:lnTo>
                        <a:lnTo>
                          <a:pt x="544" y="475"/>
                        </a:lnTo>
                        <a:lnTo>
                          <a:pt x="535" y="483"/>
                        </a:lnTo>
                        <a:lnTo>
                          <a:pt x="527" y="475"/>
                        </a:lnTo>
                        <a:lnTo>
                          <a:pt x="527" y="466"/>
                        </a:lnTo>
                        <a:lnTo>
                          <a:pt x="518" y="466"/>
                        </a:lnTo>
                        <a:lnTo>
                          <a:pt x="510" y="466"/>
                        </a:lnTo>
                        <a:lnTo>
                          <a:pt x="510" y="458"/>
                        </a:lnTo>
                        <a:lnTo>
                          <a:pt x="484" y="458"/>
                        </a:lnTo>
                        <a:lnTo>
                          <a:pt x="493" y="449"/>
                        </a:lnTo>
                        <a:lnTo>
                          <a:pt x="484" y="449"/>
                        </a:lnTo>
                        <a:lnTo>
                          <a:pt x="484" y="441"/>
                        </a:lnTo>
                        <a:lnTo>
                          <a:pt x="467" y="441"/>
                        </a:lnTo>
                        <a:lnTo>
                          <a:pt x="459" y="441"/>
                        </a:lnTo>
                        <a:lnTo>
                          <a:pt x="450" y="432"/>
                        </a:lnTo>
                        <a:lnTo>
                          <a:pt x="442" y="432"/>
                        </a:lnTo>
                        <a:lnTo>
                          <a:pt x="442" y="424"/>
                        </a:lnTo>
                        <a:lnTo>
                          <a:pt x="442" y="432"/>
                        </a:lnTo>
                        <a:lnTo>
                          <a:pt x="442" y="441"/>
                        </a:lnTo>
                        <a:lnTo>
                          <a:pt x="459" y="449"/>
                        </a:lnTo>
                        <a:lnTo>
                          <a:pt x="459" y="458"/>
                        </a:lnTo>
                        <a:lnTo>
                          <a:pt x="459" y="466"/>
                        </a:lnTo>
                        <a:lnTo>
                          <a:pt x="450" y="466"/>
                        </a:lnTo>
                        <a:lnTo>
                          <a:pt x="459" y="475"/>
                        </a:lnTo>
                        <a:lnTo>
                          <a:pt x="459" y="483"/>
                        </a:lnTo>
                        <a:lnTo>
                          <a:pt x="442" y="492"/>
                        </a:lnTo>
                        <a:lnTo>
                          <a:pt x="433" y="483"/>
                        </a:lnTo>
                        <a:lnTo>
                          <a:pt x="433" y="475"/>
                        </a:lnTo>
                        <a:lnTo>
                          <a:pt x="433" y="466"/>
                        </a:lnTo>
                        <a:lnTo>
                          <a:pt x="433" y="475"/>
                        </a:lnTo>
                        <a:lnTo>
                          <a:pt x="425" y="466"/>
                        </a:lnTo>
                        <a:lnTo>
                          <a:pt x="416" y="466"/>
                        </a:lnTo>
                        <a:lnTo>
                          <a:pt x="416" y="458"/>
                        </a:lnTo>
                        <a:lnTo>
                          <a:pt x="408" y="466"/>
                        </a:lnTo>
                        <a:lnTo>
                          <a:pt x="391" y="466"/>
                        </a:lnTo>
                        <a:lnTo>
                          <a:pt x="399" y="475"/>
                        </a:lnTo>
                        <a:lnTo>
                          <a:pt x="391" y="475"/>
                        </a:lnTo>
                        <a:lnTo>
                          <a:pt x="391" y="483"/>
                        </a:lnTo>
                        <a:lnTo>
                          <a:pt x="391" y="492"/>
                        </a:lnTo>
                        <a:lnTo>
                          <a:pt x="374" y="492"/>
                        </a:lnTo>
                        <a:lnTo>
                          <a:pt x="374" y="483"/>
                        </a:lnTo>
                        <a:lnTo>
                          <a:pt x="365" y="492"/>
                        </a:lnTo>
                        <a:lnTo>
                          <a:pt x="357" y="483"/>
                        </a:lnTo>
                        <a:lnTo>
                          <a:pt x="374" y="483"/>
                        </a:lnTo>
                        <a:lnTo>
                          <a:pt x="374" y="475"/>
                        </a:lnTo>
                        <a:lnTo>
                          <a:pt x="365" y="475"/>
                        </a:lnTo>
                        <a:lnTo>
                          <a:pt x="357" y="466"/>
                        </a:lnTo>
                        <a:lnTo>
                          <a:pt x="340" y="466"/>
                        </a:lnTo>
                        <a:lnTo>
                          <a:pt x="323" y="458"/>
                        </a:lnTo>
                        <a:lnTo>
                          <a:pt x="323" y="449"/>
                        </a:lnTo>
                        <a:lnTo>
                          <a:pt x="297" y="441"/>
                        </a:lnTo>
                        <a:lnTo>
                          <a:pt x="289" y="441"/>
                        </a:lnTo>
                        <a:lnTo>
                          <a:pt x="289" y="432"/>
                        </a:lnTo>
                        <a:lnTo>
                          <a:pt x="280" y="432"/>
                        </a:lnTo>
                        <a:lnTo>
                          <a:pt x="280" y="415"/>
                        </a:lnTo>
                        <a:lnTo>
                          <a:pt x="255" y="424"/>
                        </a:lnTo>
                        <a:lnTo>
                          <a:pt x="246" y="415"/>
                        </a:lnTo>
                        <a:lnTo>
                          <a:pt x="255" y="407"/>
                        </a:lnTo>
                        <a:lnTo>
                          <a:pt x="255" y="415"/>
                        </a:lnTo>
                        <a:lnTo>
                          <a:pt x="255" y="407"/>
                        </a:lnTo>
                        <a:lnTo>
                          <a:pt x="238" y="407"/>
                        </a:lnTo>
                        <a:lnTo>
                          <a:pt x="221" y="424"/>
                        </a:lnTo>
                        <a:lnTo>
                          <a:pt x="221" y="415"/>
                        </a:lnTo>
                        <a:lnTo>
                          <a:pt x="212" y="415"/>
                        </a:lnTo>
                        <a:lnTo>
                          <a:pt x="229" y="441"/>
                        </a:lnTo>
                        <a:lnTo>
                          <a:pt x="204" y="449"/>
                        </a:lnTo>
                        <a:lnTo>
                          <a:pt x="170" y="441"/>
                        </a:lnTo>
                        <a:lnTo>
                          <a:pt x="102" y="415"/>
                        </a:lnTo>
                        <a:lnTo>
                          <a:pt x="42" y="424"/>
                        </a:lnTo>
                        <a:lnTo>
                          <a:pt x="34" y="424"/>
                        </a:lnTo>
                        <a:lnTo>
                          <a:pt x="26" y="415"/>
                        </a:lnTo>
                        <a:lnTo>
                          <a:pt x="34" y="415"/>
                        </a:lnTo>
                        <a:lnTo>
                          <a:pt x="42" y="390"/>
                        </a:lnTo>
                        <a:lnTo>
                          <a:pt x="42" y="381"/>
                        </a:lnTo>
                        <a:lnTo>
                          <a:pt x="42" y="373"/>
                        </a:lnTo>
                        <a:lnTo>
                          <a:pt x="51" y="373"/>
                        </a:lnTo>
                        <a:lnTo>
                          <a:pt x="42" y="373"/>
                        </a:lnTo>
                        <a:lnTo>
                          <a:pt x="42" y="365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61" name="Freeform 155"/>
                  <p:cNvSpPr>
                    <a:spLocks/>
                  </p:cNvSpPr>
                  <p:nvPr/>
                </p:nvSpPr>
                <p:spPr bwMode="auto">
                  <a:xfrm>
                    <a:off x="3377" y="3351"/>
                    <a:ext cx="34" cy="17"/>
                  </a:xfrm>
                  <a:custGeom>
                    <a:avLst/>
                    <a:gdLst>
                      <a:gd name="T0" fmla="*/ 0 w 34"/>
                      <a:gd name="T1" fmla="*/ 9 h 17"/>
                      <a:gd name="T2" fmla="*/ 8 w 34"/>
                      <a:gd name="T3" fmla="*/ 0 h 17"/>
                      <a:gd name="T4" fmla="*/ 25 w 34"/>
                      <a:gd name="T5" fmla="*/ 9 h 17"/>
                      <a:gd name="T6" fmla="*/ 34 w 34"/>
                      <a:gd name="T7" fmla="*/ 9 h 17"/>
                      <a:gd name="T8" fmla="*/ 25 w 34"/>
                      <a:gd name="T9" fmla="*/ 9 h 17"/>
                      <a:gd name="T10" fmla="*/ 25 w 34"/>
                      <a:gd name="T11" fmla="*/ 17 h 17"/>
                      <a:gd name="T12" fmla="*/ 17 w 34"/>
                      <a:gd name="T13" fmla="*/ 17 h 17"/>
                      <a:gd name="T14" fmla="*/ 0 w 34"/>
                      <a:gd name="T15" fmla="*/ 9 h 17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34"/>
                      <a:gd name="T25" fmla="*/ 0 h 17"/>
                      <a:gd name="T26" fmla="*/ 34 w 34"/>
                      <a:gd name="T27" fmla="*/ 17 h 17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34" h="17">
                        <a:moveTo>
                          <a:pt x="0" y="9"/>
                        </a:moveTo>
                        <a:lnTo>
                          <a:pt x="8" y="0"/>
                        </a:lnTo>
                        <a:lnTo>
                          <a:pt x="25" y="9"/>
                        </a:lnTo>
                        <a:lnTo>
                          <a:pt x="34" y="9"/>
                        </a:lnTo>
                        <a:lnTo>
                          <a:pt x="25" y="9"/>
                        </a:lnTo>
                        <a:lnTo>
                          <a:pt x="25" y="17"/>
                        </a:lnTo>
                        <a:lnTo>
                          <a:pt x="17" y="17"/>
                        </a:lnTo>
                        <a:lnTo>
                          <a:pt x="0" y="9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62" name="Freeform 156"/>
                  <p:cNvSpPr>
                    <a:spLocks/>
                  </p:cNvSpPr>
                  <p:nvPr/>
                </p:nvSpPr>
                <p:spPr bwMode="auto">
                  <a:xfrm>
                    <a:off x="3453" y="3377"/>
                    <a:ext cx="26" cy="25"/>
                  </a:xfrm>
                  <a:custGeom>
                    <a:avLst/>
                    <a:gdLst>
                      <a:gd name="T0" fmla="*/ 0 w 26"/>
                      <a:gd name="T1" fmla="*/ 8 h 25"/>
                      <a:gd name="T2" fmla="*/ 0 w 26"/>
                      <a:gd name="T3" fmla="*/ 8 h 25"/>
                      <a:gd name="T4" fmla="*/ 9 w 26"/>
                      <a:gd name="T5" fmla="*/ 0 h 25"/>
                      <a:gd name="T6" fmla="*/ 17 w 26"/>
                      <a:gd name="T7" fmla="*/ 17 h 25"/>
                      <a:gd name="T8" fmla="*/ 17 w 26"/>
                      <a:gd name="T9" fmla="*/ 8 h 25"/>
                      <a:gd name="T10" fmla="*/ 17 w 26"/>
                      <a:gd name="T11" fmla="*/ 17 h 25"/>
                      <a:gd name="T12" fmla="*/ 17 w 26"/>
                      <a:gd name="T13" fmla="*/ 17 h 25"/>
                      <a:gd name="T14" fmla="*/ 17 w 26"/>
                      <a:gd name="T15" fmla="*/ 17 h 25"/>
                      <a:gd name="T16" fmla="*/ 17 w 26"/>
                      <a:gd name="T17" fmla="*/ 17 h 25"/>
                      <a:gd name="T18" fmla="*/ 17 w 26"/>
                      <a:gd name="T19" fmla="*/ 17 h 25"/>
                      <a:gd name="T20" fmla="*/ 17 w 26"/>
                      <a:gd name="T21" fmla="*/ 17 h 25"/>
                      <a:gd name="T22" fmla="*/ 26 w 26"/>
                      <a:gd name="T23" fmla="*/ 17 h 25"/>
                      <a:gd name="T24" fmla="*/ 26 w 26"/>
                      <a:gd name="T25" fmla="*/ 25 h 25"/>
                      <a:gd name="T26" fmla="*/ 9 w 26"/>
                      <a:gd name="T27" fmla="*/ 17 h 25"/>
                      <a:gd name="T28" fmla="*/ 0 w 26"/>
                      <a:gd name="T29" fmla="*/ 8 h 25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26"/>
                      <a:gd name="T46" fmla="*/ 0 h 25"/>
                      <a:gd name="T47" fmla="*/ 26 w 26"/>
                      <a:gd name="T48" fmla="*/ 25 h 25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26" h="25">
                        <a:moveTo>
                          <a:pt x="0" y="8"/>
                        </a:moveTo>
                        <a:lnTo>
                          <a:pt x="0" y="8"/>
                        </a:lnTo>
                        <a:lnTo>
                          <a:pt x="9" y="0"/>
                        </a:lnTo>
                        <a:lnTo>
                          <a:pt x="17" y="17"/>
                        </a:lnTo>
                        <a:lnTo>
                          <a:pt x="17" y="8"/>
                        </a:lnTo>
                        <a:lnTo>
                          <a:pt x="17" y="17"/>
                        </a:lnTo>
                        <a:lnTo>
                          <a:pt x="26" y="17"/>
                        </a:lnTo>
                        <a:lnTo>
                          <a:pt x="26" y="25"/>
                        </a:lnTo>
                        <a:lnTo>
                          <a:pt x="9" y="17"/>
                        </a:lnTo>
                        <a:lnTo>
                          <a:pt x="0" y="8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63" name="Freeform 157"/>
                  <p:cNvSpPr>
                    <a:spLocks/>
                  </p:cNvSpPr>
                  <p:nvPr/>
                </p:nvSpPr>
                <p:spPr bwMode="auto">
                  <a:xfrm>
                    <a:off x="3479" y="3385"/>
                    <a:ext cx="17" cy="17"/>
                  </a:xfrm>
                  <a:custGeom>
                    <a:avLst/>
                    <a:gdLst>
                      <a:gd name="T0" fmla="*/ 17 w 17"/>
                      <a:gd name="T1" fmla="*/ 9 h 17"/>
                      <a:gd name="T2" fmla="*/ 17 w 17"/>
                      <a:gd name="T3" fmla="*/ 9 h 17"/>
                      <a:gd name="T4" fmla="*/ 17 w 17"/>
                      <a:gd name="T5" fmla="*/ 9 h 17"/>
                      <a:gd name="T6" fmla="*/ 17 w 17"/>
                      <a:gd name="T7" fmla="*/ 9 h 17"/>
                      <a:gd name="T8" fmla="*/ 17 w 17"/>
                      <a:gd name="T9" fmla="*/ 17 h 17"/>
                      <a:gd name="T10" fmla="*/ 17 w 17"/>
                      <a:gd name="T11" fmla="*/ 17 h 17"/>
                      <a:gd name="T12" fmla="*/ 17 w 17"/>
                      <a:gd name="T13" fmla="*/ 17 h 17"/>
                      <a:gd name="T14" fmla="*/ 8 w 17"/>
                      <a:gd name="T15" fmla="*/ 17 h 17"/>
                      <a:gd name="T16" fmla="*/ 8 w 17"/>
                      <a:gd name="T17" fmla="*/ 17 h 17"/>
                      <a:gd name="T18" fmla="*/ 8 w 17"/>
                      <a:gd name="T19" fmla="*/ 17 h 17"/>
                      <a:gd name="T20" fmla="*/ 8 w 17"/>
                      <a:gd name="T21" fmla="*/ 9 h 17"/>
                      <a:gd name="T22" fmla="*/ 0 w 17"/>
                      <a:gd name="T23" fmla="*/ 9 h 17"/>
                      <a:gd name="T24" fmla="*/ 8 w 17"/>
                      <a:gd name="T25" fmla="*/ 17 h 17"/>
                      <a:gd name="T26" fmla="*/ 0 w 17"/>
                      <a:gd name="T27" fmla="*/ 17 h 17"/>
                      <a:gd name="T28" fmla="*/ 0 w 17"/>
                      <a:gd name="T29" fmla="*/ 9 h 17"/>
                      <a:gd name="T30" fmla="*/ 8 w 17"/>
                      <a:gd name="T31" fmla="*/ 9 h 17"/>
                      <a:gd name="T32" fmla="*/ 8 w 17"/>
                      <a:gd name="T33" fmla="*/ 0 h 17"/>
                      <a:gd name="T34" fmla="*/ 17 w 17"/>
                      <a:gd name="T35" fmla="*/ 9 h 17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17"/>
                      <a:gd name="T55" fmla="*/ 0 h 17"/>
                      <a:gd name="T56" fmla="*/ 17 w 17"/>
                      <a:gd name="T57" fmla="*/ 17 h 17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17" h="17">
                        <a:moveTo>
                          <a:pt x="17" y="9"/>
                        </a:moveTo>
                        <a:lnTo>
                          <a:pt x="17" y="9"/>
                        </a:lnTo>
                        <a:lnTo>
                          <a:pt x="17" y="17"/>
                        </a:lnTo>
                        <a:lnTo>
                          <a:pt x="8" y="17"/>
                        </a:lnTo>
                        <a:lnTo>
                          <a:pt x="8" y="9"/>
                        </a:lnTo>
                        <a:lnTo>
                          <a:pt x="0" y="9"/>
                        </a:lnTo>
                        <a:lnTo>
                          <a:pt x="8" y="17"/>
                        </a:lnTo>
                        <a:lnTo>
                          <a:pt x="0" y="17"/>
                        </a:lnTo>
                        <a:lnTo>
                          <a:pt x="0" y="9"/>
                        </a:lnTo>
                        <a:lnTo>
                          <a:pt x="8" y="9"/>
                        </a:lnTo>
                        <a:lnTo>
                          <a:pt x="8" y="0"/>
                        </a:lnTo>
                        <a:lnTo>
                          <a:pt x="17" y="9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64" name="Freeform 158"/>
                  <p:cNvSpPr>
                    <a:spLocks/>
                  </p:cNvSpPr>
                  <p:nvPr/>
                </p:nvSpPr>
                <p:spPr bwMode="auto">
                  <a:xfrm>
                    <a:off x="3852" y="3097"/>
                    <a:ext cx="918" cy="695"/>
                  </a:xfrm>
                  <a:custGeom>
                    <a:avLst/>
                    <a:gdLst>
                      <a:gd name="T0" fmla="*/ 799 w 918"/>
                      <a:gd name="T1" fmla="*/ 280 h 695"/>
                      <a:gd name="T2" fmla="*/ 858 w 918"/>
                      <a:gd name="T3" fmla="*/ 381 h 695"/>
                      <a:gd name="T4" fmla="*/ 867 w 918"/>
                      <a:gd name="T5" fmla="*/ 424 h 695"/>
                      <a:gd name="T6" fmla="*/ 901 w 918"/>
                      <a:gd name="T7" fmla="*/ 449 h 695"/>
                      <a:gd name="T8" fmla="*/ 909 w 918"/>
                      <a:gd name="T9" fmla="*/ 627 h 695"/>
                      <a:gd name="T10" fmla="*/ 884 w 918"/>
                      <a:gd name="T11" fmla="*/ 678 h 695"/>
                      <a:gd name="T12" fmla="*/ 816 w 918"/>
                      <a:gd name="T13" fmla="*/ 695 h 695"/>
                      <a:gd name="T14" fmla="*/ 841 w 918"/>
                      <a:gd name="T15" fmla="*/ 678 h 695"/>
                      <a:gd name="T16" fmla="*/ 790 w 918"/>
                      <a:gd name="T17" fmla="*/ 619 h 695"/>
                      <a:gd name="T18" fmla="*/ 722 w 918"/>
                      <a:gd name="T19" fmla="*/ 568 h 695"/>
                      <a:gd name="T20" fmla="*/ 705 w 918"/>
                      <a:gd name="T21" fmla="*/ 542 h 695"/>
                      <a:gd name="T22" fmla="*/ 688 w 918"/>
                      <a:gd name="T23" fmla="*/ 542 h 695"/>
                      <a:gd name="T24" fmla="*/ 688 w 918"/>
                      <a:gd name="T25" fmla="*/ 483 h 695"/>
                      <a:gd name="T26" fmla="*/ 654 w 918"/>
                      <a:gd name="T27" fmla="*/ 483 h 695"/>
                      <a:gd name="T28" fmla="*/ 654 w 918"/>
                      <a:gd name="T29" fmla="*/ 508 h 695"/>
                      <a:gd name="T30" fmla="*/ 646 w 918"/>
                      <a:gd name="T31" fmla="*/ 492 h 695"/>
                      <a:gd name="T32" fmla="*/ 620 w 918"/>
                      <a:gd name="T33" fmla="*/ 449 h 695"/>
                      <a:gd name="T34" fmla="*/ 595 w 918"/>
                      <a:gd name="T35" fmla="*/ 424 h 695"/>
                      <a:gd name="T36" fmla="*/ 603 w 918"/>
                      <a:gd name="T37" fmla="*/ 424 h 695"/>
                      <a:gd name="T38" fmla="*/ 612 w 918"/>
                      <a:gd name="T39" fmla="*/ 407 h 695"/>
                      <a:gd name="T40" fmla="*/ 612 w 918"/>
                      <a:gd name="T41" fmla="*/ 381 h 695"/>
                      <a:gd name="T42" fmla="*/ 586 w 918"/>
                      <a:gd name="T43" fmla="*/ 364 h 695"/>
                      <a:gd name="T44" fmla="*/ 595 w 918"/>
                      <a:gd name="T45" fmla="*/ 381 h 695"/>
                      <a:gd name="T46" fmla="*/ 586 w 918"/>
                      <a:gd name="T47" fmla="*/ 407 h 695"/>
                      <a:gd name="T48" fmla="*/ 578 w 918"/>
                      <a:gd name="T49" fmla="*/ 263 h 695"/>
                      <a:gd name="T50" fmla="*/ 527 w 918"/>
                      <a:gd name="T51" fmla="*/ 220 h 695"/>
                      <a:gd name="T52" fmla="*/ 502 w 918"/>
                      <a:gd name="T53" fmla="*/ 195 h 695"/>
                      <a:gd name="T54" fmla="*/ 408 w 918"/>
                      <a:gd name="T55" fmla="*/ 127 h 695"/>
                      <a:gd name="T56" fmla="*/ 366 w 918"/>
                      <a:gd name="T57" fmla="*/ 144 h 695"/>
                      <a:gd name="T58" fmla="*/ 357 w 918"/>
                      <a:gd name="T59" fmla="*/ 153 h 695"/>
                      <a:gd name="T60" fmla="*/ 264 w 918"/>
                      <a:gd name="T61" fmla="*/ 195 h 695"/>
                      <a:gd name="T62" fmla="*/ 264 w 918"/>
                      <a:gd name="T63" fmla="*/ 195 h 695"/>
                      <a:gd name="T64" fmla="*/ 230 w 918"/>
                      <a:gd name="T65" fmla="*/ 144 h 695"/>
                      <a:gd name="T66" fmla="*/ 255 w 918"/>
                      <a:gd name="T67" fmla="*/ 144 h 695"/>
                      <a:gd name="T68" fmla="*/ 221 w 918"/>
                      <a:gd name="T69" fmla="*/ 127 h 695"/>
                      <a:gd name="T70" fmla="*/ 204 w 918"/>
                      <a:gd name="T71" fmla="*/ 119 h 695"/>
                      <a:gd name="T72" fmla="*/ 136 w 918"/>
                      <a:gd name="T73" fmla="*/ 119 h 695"/>
                      <a:gd name="T74" fmla="*/ 170 w 918"/>
                      <a:gd name="T75" fmla="*/ 110 h 695"/>
                      <a:gd name="T76" fmla="*/ 111 w 918"/>
                      <a:gd name="T77" fmla="*/ 110 h 695"/>
                      <a:gd name="T78" fmla="*/ 68 w 918"/>
                      <a:gd name="T79" fmla="*/ 93 h 695"/>
                      <a:gd name="T80" fmla="*/ 51 w 918"/>
                      <a:gd name="T81" fmla="*/ 110 h 695"/>
                      <a:gd name="T82" fmla="*/ 34 w 918"/>
                      <a:gd name="T83" fmla="*/ 119 h 695"/>
                      <a:gd name="T84" fmla="*/ 26 w 918"/>
                      <a:gd name="T85" fmla="*/ 93 h 695"/>
                      <a:gd name="T86" fmla="*/ 0 w 918"/>
                      <a:gd name="T87" fmla="*/ 68 h 695"/>
                      <a:gd name="T88" fmla="*/ 85 w 918"/>
                      <a:gd name="T89" fmla="*/ 42 h 695"/>
                      <a:gd name="T90" fmla="*/ 230 w 918"/>
                      <a:gd name="T91" fmla="*/ 26 h 695"/>
                      <a:gd name="T92" fmla="*/ 289 w 918"/>
                      <a:gd name="T93" fmla="*/ 26 h 695"/>
                      <a:gd name="T94" fmla="*/ 298 w 918"/>
                      <a:gd name="T95" fmla="*/ 51 h 695"/>
                      <a:gd name="T96" fmla="*/ 366 w 918"/>
                      <a:gd name="T97" fmla="*/ 51 h 695"/>
                      <a:gd name="T98" fmla="*/ 476 w 918"/>
                      <a:gd name="T99" fmla="*/ 42 h 695"/>
                      <a:gd name="T100" fmla="*/ 569 w 918"/>
                      <a:gd name="T101" fmla="*/ 34 h 695"/>
                      <a:gd name="T102" fmla="*/ 595 w 918"/>
                      <a:gd name="T103" fmla="*/ 42 h 695"/>
                      <a:gd name="T104" fmla="*/ 620 w 918"/>
                      <a:gd name="T105" fmla="*/ 59 h 695"/>
                      <a:gd name="T106" fmla="*/ 612 w 918"/>
                      <a:gd name="T107" fmla="*/ 26 h 695"/>
                      <a:gd name="T108" fmla="*/ 612 w 918"/>
                      <a:gd name="T109" fmla="*/ 9 h 695"/>
                      <a:gd name="T110" fmla="*/ 620 w 918"/>
                      <a:gd name="T111" fmla="*/ 0 h 695"/>
                      <a:gd name="T112" fmla="*/ 646 w 918"/>
                      <a:gd name="T113" fmla="*/ 0 h 695"/>
                      <a:gd name="T114" fmla="*/ 654 w 918"/>
                      <a:gd name="T115" fmla="*/ 9 h 695"/>
                      <a:gd name="T116" fmla="*/ 680 w 918"/>
                      <a:gd name="T117" fmla="*/ 34 h 695"/>
                      <a:gd name="T118" fmla="*/ 705 w 918"/>
                      <a:gd name="T119" fmla="*/ 110 h 695"/>
                      <a:gd name="T120" fmla="*/ 790 w 918"/>
                      <a:gd name="T121" fmla="*/ 237 h 695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w 918"/>
                      <a:gd name="T184" fmla="*/ 0 h 695"/>
                      <a:gd name="T185" fmla="*/ 918 w 918"/>
                      <a:gd name="T186" fmla="*/ 695 h 695"/>
                    </a:gdLst>
                    <a:ahLst/>
                    <a:cxnLst>
                      <a:cxn ang="T122">
                        <a:pos x="T0" y="T1"/>
                      </a:cxn>
                      <a:cxn ang="T123">
                        <a:pos x="T2" y="T3"/>
                      </a:cxn>
                      <a:cxn ang="T124">
                        <a:pos x="T4" y="T5"/>
                      </a:cxn>
                      <a:cxn ang="T125">
                        <a:pos x="T6" y="T7"/>
                      </a:cxn>
                      <a:cxn ang="T126">
                        <a:pos x="T8" y="T9"/>
                      </a:cxn>
                      <a:cxn ang="T127">
                        <a:pos x="T10" y="T11"/>
                      </a:cxn>
                      <a:cxn ang="T128">
                        <a:pos x="T12" y="T13"/>
                      </a:cxn>
                      <a:cxn ang="T129">
                        <a:pos x="T14" y="T15"/>
                      </a:cxn>
                      <a:cxn ang="T130">
                        <a:pos x="T16" y="T17"/>
                      </a:cxn>
                      <a:cxn ang="T131">
                        <a:pos x="T18" y="T19"/>
                      </a:cxn>
                      <a:cxn ang="T132">
                        <a:pos x="T20" y="T21"/>
                      </a:cxn>
                      <a:cxn ang="T133">
                        <a:pos x="T22" y="T23"/>
                      </a:cxn>
                      <a:cxn ang="T134">
                        <a:pos x="T24" y="T25"/>
                      </a:cxn>
                      <a:cxn ang="T135">
                        <a:pos x="T26" y="T27"/>
                      </a:cxn>
                      <a:cxn ang="T136">
                        <a:pos x="T28" y="T29"/>
                      </a:cxn>
                      <a:cxn ang="T137">
                        <a:pos x="T30" y="T31"/>
                      </a:cxn>
                      <a:cxn ang="T138">
                        <a:pos x="T32" y="T33"/>
                      </a:cxn>
                      <a:cxn ang="T139">
                        <a:pos x="T34" y="T35"/>
                      </a:cxn>
                      <a:cxn ang="T140">
                        <a:pos x="T36" y="T37"/>
                      </a:cxn>
                      <a:cxn ang="T141">
                        <a:pos x="T38" y="T39"/>
                      </a:cxn>
                      <a:cxn ang="T142">
                        <a:pos x="T40" y="T41"/>
                      </a:cxn>
                      <a:cxn ang="T143">
                        <a:pos x="T42" y="T43"/>
                      </a:cxn>
                      <a:cxn ang="T144">
                        <a:pos x="T44" y="T45"/>
                      </a:cxn>
                      <a:cxn ang="T145">
                        <a:pos x="T46" y="T47"/>
                      </a:cxn>
                      <a:cxn ang="T146">
                        <a:pos x="T48" y="T49"/>
                      </a:cxn>
                      <a:cxn ang="T147">
                        <a:pos x="T50" y="T51"/>
                      </a:cxn>
                      <a:cxn ang="T148">
                        <a:pos x="T52" y="T53"/>
                      </a:cxn>
                      <a:cxn ang="T149">
                        <a:pos x="T54" y="T55"/>
                      </a:cxn>
                      <a:cxn ang="T150">
                        <a:pos x="T56" y="T57"/>
                      </a:cxn>
                      <a:cxn ang="T151">
                        <a:pos x="T58" y="T59"/>
                      </a:cxn>
                      <a:cxn ang="T152">
                        <a:pos x="T60" y="T61"/>
                      </a:cxn>
                      <a:cxn ang="T153">
                        <a:pos x="T62" y="T63"/>
                      </a:cxn>
                      <a:cxn ang="T154">
                        <a:pos x="T64" y="T65"/>
                      </a:cxn>
                      <a:cxn ang="T155">
                        <a:pos x="T66" y="T67"/>
                      </a:cxn>
                      <a:cxn ang="T156">
                        <a:pos x="T68" y="T69"/>
                      </a:cxn>
                      <a:cxn ang="T157">
                        <a:pos x="T70" y="T71"/>
                      </a:cxn>
                      <a:cxn ang="T158">
                        <a:pos x="T72" y="T73"/>
                      </a:cxn>
                      <a:cxn ang="T159">
                        <a:pos x="T74" y="T75"/>
                      </a:cxn>
                      <a:cxn ang="T160">
                        <a:pos x="T76" y="T77"/>
                      </a:cxn>
                      <a:cxn ang="T161">
                        <a:pos x="T78" y="T79"/>
                      </a:cxn>
                      <a:cxn ang="T162">
                        <a:pos x="T80" y="T81"/>
                      </a:cxn>
                      <a:cxn ang="T163">
                        <a:pos x="T82" y="T83"/>
                      </a:cxn>
                      <a:cxn ang="T164">
                        <a:pos x="T84" y="T85"/>
                      </a:cxn>
                      <a:cxn ang="T165">
                        <a:pos x="T86" y="T87"/>
                      </a:cxn>
                      <a:cxn ang="T166">
                        <a:pos x="T88" y="T89"/>
                      </a:cxn>
                      <a:cxn ang="T167">
                        <a:pos x="T90" y="T91"/>
                      </a:cxn>
                      <a:cxn ang="T168">
                        <a:pos x="T92" y="T93"/>
                      </a:cxn>
                      <a:cxn ang="T169">
                        <a:pos x="T94" y="T95"/>
                      </a:cxn>
                      <a:cxn ang="T170">
                        <a:pos x="T96" y="T97"/>
                      </a:cxn>
                      <a:cxn ang="T171">
                        <a:pos x="T98" y="T99"/>
                      </a:cxn>
                      <a:cxn ang="T172">
                        <a:pos x="T100" y="T101"/>
                      </a:cxn>
                      <a:cxn ang="T173">
                        <a:pos x="T102" y="T103"/>
                      </a:cxn>
                      <a:cxn ang="T174">
                        <a:pos x="T104" y="T105"/>
                      </a:cxn>
                      <a:cxn ang="T175">
                        <a:pos x="T106" y="T107"/>
                      </a:cxn>
                      <a:cxn ang="T176">
                        <a:pos x="T108" y="T109"/>
                      </a:cxn>
                      <a:cxn ang="T177">
                        <a:pos x="T110" y="T111"/>
                      </a:cxn>
                      <a:cxn ang="T178">
                        <a:pos x="T112" y="T113"/>
                      </a:cxn>
                      <a:cxn ang="T179">
                        <a:pos x="T114" y="T115"/>
                      </a:cxn>
                      <a:cxn ang="T180">
                        <a:pos x="T116" y="T117"/>
                      </a:cxn>
                      <a:cxn ang="T181">
                        <a:pos x="T118" y="T119"/>
                      </a:cxn>
                      <a:cxn ang="T182">
                        <a:pos x="T120" y="T121"/>
                      </a:cxn>
                    </a:cxnLst>
                    <a:rect l="T183" t="T184" r="T185" b="T186"/>
                    <a:pathLst>
                      <a:path w="918" h="695">
                        <a:moveTo>
                          <a:pt x="790" y="237"/>
                        </a:moveTo>
                        <a:lnTo>
                          <a:pt x="790" y="246"/>
                        </a:lnTo>
                        <a:lnTo>
                          <a:pt x="782" y="237"/>
                        </a:lnTo>
                        <a:lnTo>
                          <a:pt x="799" y="280"/>
                        </a:lnTo>
                        <a:lnTo>
                          <a:pt x="841" y="348"/>
                        </a:lnTo>
                        <a:lnTo>
                          <a:pt x="850" y="364"/>
                        </a:lnTo>
                        <a:lnTo>
                          <a:pt x="858" y="381"/>
                        </a:lnTo>
                        <a:lnTo>
                          <a:pt x="884" y="415"/>
                        </a:lnTo>
                        <a:lnTo>
                          <a:pt x="884" y="424"/>
                        </a:lnTo>
                        <a:lnTo>
                          <a:pt x="875" y="424"/>
                        </a:lnTo>
                        <a:lnTo>
                          <a:pt x="867" y="424"/>
                        </a:lnTo>
                        <a:lnTo>
                          <a:pt x="875" y="424"/>
                        </a:lnTo>
                        <a:lnTo>
                          <a:pt x="884" y="424"/>
                        </a:lnTo>
                        <a:lnTo>
                          <a:pt x="892" y="432"/>
                        </a:lnTo>
                        <a:lnTo>
                          <a:pt x="901" y="449"/>
                        </a:lnTo>
                        <a:lnTo>
                          <a:pt x="909" y="475"/>
                        </a:lnTo>
                        <a:lnTo>
                          <a:pt x="918" y="534"/>
                        </a:lnTo>
                        <a:lnTo>
                          <a:pt x="918" y="576"/>
                        </a:lnTo>
                        <a:lnTo>
                          <a:pt x="918" y="602"/>
                        </a:lnTo>
                        <a:lnTo>
                          <a:pt x="909" y="627"/>
                        </a:lnTo>
                        <a:lnTo>
                          <a:pt x="909" y="636"/>
                        </a:lnTo>
                        <a:lnTo>
                          <a:pt x="909" y="653"/>
                        </a:lnTo>
                        <a:lnTo>
                          <a:pt x="901" y="669"/>
                        </a:lnTo>
                        <a:lnTo>
                          <a:pt x="901" y="678"/>
                        </a:lnTo>
                        <a:lnTo>
                          <a:pt x="884" y="678"/>
                        </a:lnTo>
                        <a:lnTo>
                          <a:pt x="875" y="686"/>
                        </a:lnTo>
                        <a:lnTo>
                          <a:pt x="850" y="686"/>
                        </a:lnTo>
                        <a:lnTo>
                          <a:pt x="841" y="695"/>
                        </a:lnTo>
                        <a:lnTo>
                          <a:pt x="824" y="695"/>
                        </a:lnTo>
                        <a:lnTo>
                          <a:pt x="816" y="695"/>
                        </a:lnTo>
                        <a:lnTo>
                          <a:pt x="816" y="686"/>
                        </a:lnTo>
                        <a:lnTo>
                          <a:pt x="816" y="678"/>
                        </a:lnTo>
                        <a:lnTo>
                          <a:pt x="833" y="686"/>
                        </a:lnTo>
                        <a:lnTo>
                          <a:pt x="841" y="686"/>
                        </a:lnTo>
                        <a:lnTo>
                          <a:pt x="841" y="678"/>
                        </a:lnTo>
                        <a:lnTo>
                          <a:pt x="833" y="669"/>
                        </a:lnTo>
                        <a:lnTo>
                          <a:pt x="816" y="669"/>
                        </a:lnTo>
                        <a:lnTo>
                          <a:pt x="799" y="636"/>
                        </a:lnTo>
                        <a:lnTo>
                          <a:pt x="799" y="627"/>
                        </a:lnTo>
                        <a:lnTo>
                          <a:pt x="790" y="619"/>
                        </a:lnTo>
                        <a:lnTo>
                          <a:pt x="756" y="610"/>
                        </a:lnTo>
                        <a:lnTo>
                          <a:pt x="739" y="610"/>
                        </a:lnTo>
                        <a:lnTo>
                          <a:pt x="739" y="602"/>
                        </a:lnTo>
                        <a:lnTo>
                          <a:pt x="722" y="593"/>
                        </a:lnTo>
                        <a:lnTo>
                          <a:pt x="722" y="568"/>
                        </a:lnTo>
                        <a:lnTo>
                          <a:pt x="714" y="559"/>
                        </a:lnTo>
                        <a:lnTo>
                          <a:pt x="714" y="551"/>
                        </a:lnTo>
                        <a:lnTo>
                          <a:pt x="705" y="551"/>
                        </a:lnTo>
                        <a:lnTo>
                          <a:pt x="697" y="542"/>
                        </a:lnTo>
                        <a:lnTo>
                          <a:pt x="705" y="542"/>
                        </a:lnTo>
                        <a:lnTo>
                          <a:pt x="705" y="525"/>
                        </a:lnTo>
                        <a:lnTo>
                          <a:pt x="714" y="517"/>
                        </a:lnTo>
                        <a:lnTo>
                          <a:pt x="705" y="525"/>
                        </a:lnTo>
                        <a:lnTo>
                          <a:pt x="697" y="534"/>
                        </a:lnTo>
                        <a:lnTo>
                          <a:pt x="688" y="542"/>
                        </a:lnTo>
                        <a:lnTo>
                          <a:pt x="680" y="517"/>
                        </a:lnTo>
                        <a:lnTo>
                          <a:pt x="680" y="508"/>
                        </a:lnTo>
                        <a:lnTo>
                          <a:pt x="680" y="500"/>
                        </a:lnTo>
                        <a:lnTo>
                          <a:pt x="671" y="492"/>
                        </a:lnTo>
                        <a:lnTo>
                          <a:pt x="688" y="483"/>
                        </a:lnTo>
                        <a:lnTo>
                          <a:pt x="688" y="475"/>
                        </a:lnTo>
                        <a:lnTo>
                          <a:pt x="680" y="483"/>
                        </a:lnTo>
                        <a:lnTo>
                          <a:pt x="671" y="492"/>
                        </a:lnTo>
                        <a:lnTo>
                          <a:pt x="654" y="483"/>
                        </a:lnTo>
                        <a:lnTo>
                          <a:pt x="663" y="492"/>
                        </a:lnTo>
                        <a:lnTo>
                          <a:pt x="671" y="508"/>
                        </a:lnTo>
                        <a:lnTo>
                          <a:pt x="654" y="508"/>
                        </a:lnTo>
                        <a:lnTo>
                          <a:pt x="646" y="492"/>
                        </a:lnTo>
                        <a:lnTo>
                          <a:pt x="637" y="492"/>
                        </a:lnTo>
                        <a:lnTo>
                          <a:pt x="646" y="492"/>
                        </a:lnTo>
                        <a:lnTo>
                          <a:pt x="646" y="500"/>
                        </a:lnTo>
                        <a:lnTo>
                          <a:pt x="646" y="492"/>
                        </a:lnTo>
                        <a:lnTo>
                          <a:pt x="620" y="458"/>
                        </a:lnTo>
                        <a:lnTo>
                          <a:pt x="620" y="466"/>
                        </a:lnTo>
                        <a:lnTo>
                          <a:pt x="612" y="458"/>
                        </a:lnTo>
                        <a:lnTo>
                          <a:pt x="620" y="449"/>
                        </a:lnTo>
                        <a:lnTo>
                          <a:pt x="612" y="441"/>
                        </a:lnTo>
                        <a:lnTo>
                          <a:pt x="595" y="432"/>
                        </a:lnTo>
                        <a:lnTo>
                          <a:pt x="603" y="432"/>
                        </a:lnTo>
                        <a:lnTo>
                          <a:pt x="595" y="424"/>
                        </a:lnTo>
                        <a:lnTo>
                          <a:pt x="620" y="432"/>
                        </a:lnTo>
                        <a:lnTo>
                          <a:pt x="620" y="424"/>
                        </a:lnTo>
                        <a:lnTo>
                          <a:pt x="629" y="424"/>
                        </a:lnTo>
                        <a:lnTo>
                          <a:pt x="612" y="424"/>
                        </a:lnTo>
                        <a:lnTo>
                          <a:pt x="603" y="424"/>
                        </a:lnTo>
                        <a:lnTo>
                          <a:pt x="612" y="424"/>
                        </a:lnTo>
                        <a:lnTo>
                          <a:pt x="612" y="415"/>
                        </a:lnTo>
                        <a:lnTo>
                          <a:pt x="603" y="424"/>
                        </a:lnTo>
                        <a:lnTo>
                          <a:pt x="612" y="415"/>
                        </a:lnTo>
                        <a:lnTo>
                          <a:pt x="612" y="407"/>
                        </a:lnTo>
                        <a:lnTo>
                          <a:pt x="620" y="390"/>
                        </a:lnTo>
                        <a:lnTo>
                          <a:pt x="620" y="373"/>
                        </a:lnTo>
                        <a:lnTo>
                          <a:pt x="612" y="373"/>
                        </a:lnTo>
                        <a:lnTo>
                          <a:pt x="612" y="390"/>
                        </a:lnTo>
                        <a:lnTo>
                          <a:pt x="612" y="381"/>
                        </a:lnTo>
                        <a:lnTo>
                          <a:pt x="603" y="373"/>
                        </a:lnTo>
                        <a:lnTo>
                          <a:pt x="595" y="364"/>
                        </a:lnTo>
                        <a:lnTo>
                          <a:pt x="586" y="364"/>
                        </a:lnTo>
                        <a:lnTo>
                          <a:pt x="586" y="373"/>
                        </a:lnTo>
                        <a:lnTo>
                          <a:pt x="595" y="373"/>
                        </a:lnTo>
                        <a:lnTo>
                          <a:pt x="586" y="373"/>
                        </a:lnTo>
                        <a:lnTo>
                          <a:pt x="603" y="381"/>
                        </a:lnTo>
                        <a:lnTo>
                          <a:pt x="595" y="381"/>
                        </a:lnTo>
                        <a:lnTo>
                          <a:pt x="595" y="398"/>
                        </a:lnTo>
                        <a:lnTo>
                          <a:pt x="595" y="407"/>
                        </a:lnTo>
                        <a:lnTo>
                          <a:pt x="578" y="390"/>
                        </a:lnTo>
                        <a:lnTo>
                          <a:pt x="586" y="407"/>
                        </a:lnTo>
                        <a:lnTo>
                          <a:pt x="569" y="390"/>
                        </a:lnTo>
                        <a:lnTo>
                          <a:pt x="578" y="348"/>
                        </a:lnTo>
                        <a:lnTo>
                          <a:pt x="586" y="314"/>
                        </a:lnTo>
                        <a:lnTo>
                          <a:pt x="578" y="280"/>
                        </a:lnTo>
                        <a:lnTo>
                          <a:pt x="578" y="263"/>
                        </a:lnTo>
                        <a:lnTo>
                          <a:pt x="578" y="254"/>
                        </a:lnTo>
                        <a:lnTo>
                          <a:pt x="561" y="237"/>
                        </a:lnTo>
                        <a:lnTo>
                          <a:pt x="552" y="220"/>
                        </a:lnTo>
                        <a:lnTo>
                          <a:pt x="527" y="220"/>
                        </a:lnTo>
                        <a:lnTo>
                          <a:pt x="527" y="212"/>
                        </a:lnTo>
                        <a:lnTo>
                          <a:pt x="519" y="212"/>
                        </a:lnTo>
                        <a:lnTo>
                          <a:pt x="519" y="203"/>
                        </a:lnTo>
                        <a:lnTo>
                          <a:pt x="510" y="203"/>
                        </a:lnTo>
                        <a:lnTo>
                          <a:pt x="502" y="195"/>
                        </a:lnTo>
                        <a:lnTo>
                          <a:pt x="485" y="187"/>
                        </a:lnTo>
                        <a:lnTo>
                          <a:pt x="476" y="170"/>
                        </a:lnTo>
                        <a:lnTo>
                          <a:pt x="459" y="161"/>
                        </a:lnTo>
                        <a:lnTo>
                          <a:pt x="451" y="144"/>
                        </a:lnTo>
                        <a:lnTo>
                          <a:pt x="408" y="127"/>
                        </a:lnTo>
                        <a:lnTo>
                          <a:pt x="400" y="119"/>
                        </a:lnTo>
                        <a:lnTo>
                          <a:pt x="391" y="127"/>
                        </a:lnTo>
                        <a:lnTo>
                          <a:pt x="383" y="127"/>
                        </a:lnTo>
                        <a:lnTo>
                          <a:pt x="366" y="127"/>
                        </a:lnTo>
                        <a:lnTo>
                          <a:pt x="366" y="144"/>
                        </a:lnTo>
                        <a:lnTo>
                          <a:pt x="357" y="144"/>
                        </a:lnTo>
                        <a:lnTo>
                          <a:pt x="374" y="144"/>
                        </a:lnTo>
                        <a:lnTo>
                          <a:pt x="374" y="153"/>
                        </a:lnTo>
                        <a:lnTo>
                          <a:pt x="357" y="153"/>
                        </a:lnTo>
                        <a:lnTo>
                          <a:pt x="315" y="178"/>
                        </a:lnTo>
                        <a:lnTo>
                          <a:pt x="306" y="178"/>
                        </a:lnTo>
                        <a:lnTo>
                          <a:pt x="306" y="187"/>
                        </a:lnTo>
                        <a:lnTo>
                          <a:pt x="281" y="187"/>
                        </a:lnTo>
                        <a:lnTo>
                          <a:pt x="264" y="195"/>
                        </a:lnTo>
                        <a:lnTo>
                          <a:pt x="255" y="178"/>
                        </a:lnTo>
                        <a:lnTo>
                          <a:pt x="255" y="170"/>
                        </a:lnTo>
                        <a:lnTo>
                          <a:pt x="255" y="178"/>
                        </a:lnTo>
                        <a:lnTo>
                          <a:pt x="264" y="195"/>
                        </a:lnTo>
                        <a:lnTo>
                          <a:pt x="272" y="187"/>
                        </a:lnTo>
                        <a:lnTo>
                          <a:pt x="264" y="178"/>
                        </a:lnTo>
                        <a:lnTo>
                          <a:pt x="255" y="161"/>
                        </a:lnTo>
                        <a:lnTo>
                          <a:pt x="230" y="144"/>
                        </a:lnTo>
                        <a:lnTo>
                          <a:pt x="247" y="153"/>
                        </a:lnTo>
                        <a:lnTo>
                          <a:pt x="255" y="153"/>
                        </a:lnTo>
                        <a:lnTo>
                          <a:pt x="247" y="144"/>
                        </a:lnTo>
                        <a:lnTo>
                          <a:pt x="255" y="153"/>
                        </a:lnTo>
                        <a:lnTo>
                          <a:pt x="255" y="144"/>
                        </a:lnTo>
                        <a:lnTo>
                          <a:pt x="247" y="144"/>
                        </a:lnTo>
                        <a:lnTo>
                          <a:pt x="238" y="136"/>
                        </a:lnTo>
                        <a:lnTo>
                          <a:pt x="221" y="136"/>
                        </a:lnTo>
                        <a:lnTo>
                          <a:pt x="221" y="127"/>
                        </a:lnTo>
                        <a:lnTo>
                          <a:pt x="230" y="119"/>
                        </a:lnTo>
                        <a:lnTo>
                          <a:pt x="213" y="119"/>
                        </a:lnTo>
                        <a:lnTo>
                          <a:pt x="204" y="119"/>
                        </a:lnTo>
                        <a:lnTo>
                          <a:pt x="204" y="127"/>
                        </a:lnTo>
                        <a:lnTo>
                          <a:pt x="213" y="127"/>
                        </a:lnTo>
                        <a:lnTo>
                          <a:pt x="213" y="144"/>
                        </a:lnTo>
                        <a:lnTo>
                          <a:pt x="187" y="127"/>
                        </a:lnTo>
                        <a:lnTo>
                          <a:pt x="136" y="119"/>
                        </a:lnTo>
                        <a:lnTo>
                          <a:pt x="128" y="110"/>
                        </a:lnTo>
                        <a:lnTo>
                          <a:pt x="136" y="110"/>
                        </a:lnTo>
                        <a:lnTo>
                          <a:pt x="153" y="110"/>
                        </a:lnTo>
                        <a:lnTo>
                          <a:pt x="170" y="110"/>
                        </a:lnTo>
                        <a:lnTo>
                          <a:pt x="153" y="102"/>
                        </a:lnTo>
                        <a:lnTo>
                          <a:pt x="136" y="102"/>
                        </a:lnTo>
                        <a:lnTo>
                          <a:pt x="128" y="102"/>
                        </a:lnTo>
                        <a:lnTo>
                          <a:pt x="111" y="110"/>
                        </a:lnTo>
                        <a:lnTo>
                          <a:pt x="94" y="119"/>
                        </a:lnTo>
                        <a:lnTo>
                          <a:pt x="51" y="127"/>
                        </a:lnTo>
                        <a:lnTo>
                          <a:pt x="77" y="110"/>
                        </a:lnTo>
                        <a:lnTo>
                          <a:pt x="68" y="102"/>
                        </a:lnTo>
                        <a:lnTo>
                          <a:pt x="68" y="93"/>
                        </a:lnTo>
                        <a:lnTo>
                          <a:pt x="60" y="110"/>
                        </a:lnTo>
                        <a:lnTo>
                          <a:pt x="60" y="102"/>
                        </a:lnTo>
                        <a:lnTo>
                          <a:pt x="51" y="102"/>
                        </a:lnTo>
                        <a:lnTo>
                          <a:pt x="51" y="110"/>
                        </a:lnTo>
                        <a:lnTo>
                          <a:pt x="43" y="127"/>
                        </a:lnTo>
                        <a:lnTo>
                          <a:pt x="26" y="136"/>
                        </a:lnTo>
                        <a:lnTo>
                          <a:pt x="26" y="127"/>
                        </a:lnTo>
                        <a:lnTo>
                          <a:pt x="34" y="119"/>
                        </a:lnTo>
                        <a:lnTo>
                          <a:pt x="26" y="110"/>
                        </a:lnTo>
                        <a:lnTo>
                          <a:pt x="17" y="110"/>
                        </a:lnTo>
                        <a:lnTo>
                          <a:pt x="26" y="102"/>
                        </a:lnTo>
                        <a:lnTo>
                          <a:pt x="26" y="93"/>
                        </a:lnTo>
                        <a:lnTo>
                          <a:pt x="26" y="85"/>
                        </a:lnTo>
                        <a:lnTo>
                          <a:pt x="17" y="85"/>
                        </a:lnTo>
                        <a:lnTo>
                          <a:pt x="9" y="85"/>
                        </a:lnTo>
                        <a:lnTo>
                          <a:pt x="9" y="76"/>
                        </a:lnTo>
                        <a:lnTo>
                          <a:pt x="0" y="68"/>
                        </a:lnTo>
                        <a:lnTo>
                          <a:pt x="0" y="51"/>
                        </a:lnTo>
                        <a:lnTo>
                          <a:pt x="43" y="42"/>
                        </a:lnTo>
                        <a:lnTo>
                          <a:pt x="85" y="42"/>
                        </a:lnTo>
                        <a:lnTo>
                          <a:pt x="94" y="42"/>
                        </a:lnTo>
                        <a:lnTo>
                          <a:pt x="136" y="34"/>
                        </a:lnTo>
                        <a:lnTo>
                          <a:pt x="153" y="34"/>
                        </a:lnTo>
                        <a:lnTo>
                          <a:pt x="170" y="34"/>
                        </a:lnTo>
                        <a:lnTo>
                          <a:pt x="230" y="26"/>
                        </a:lnTo>
                        <a:lnTo>
                          <a:pt x="281" y="17"/>
                        </a:lnTo>
                        <a:lnTo>
                          <a:pt x="281" y="26"/>
                        </a:lnTo>
                        <a:lnTo>
                          <a:pt x="289" y="26"/>
                        </a:lnTo>
                        <a:lnTo>
                          <a:pt x="289" y="34"/>
                        </a:lnTo>
                        <a:lnTo>
                          <a:pt x="298" y="42"/>
                        </a:lnTo>
                        <a:lnTo>
                          <a:pt x="298" y="51"/>
                        </a:lnTo>
                        <a:lnTo>
                          <a:pt x="306" y="51"/>
                        </a:lnTo>
                        <a:lnTo>
                          <a:pt x="357" y="51"/>
                        </a:lnTo>
                        <a:lnTo>
                          <a:pt x="366" y="51"/>
                        </a:lnTo>
                        <a:lnTo>
                          <a:pt x="391" y="51"/>
                        </a:lnTo>
                        <a:lnTo>
                          <a:pt x="400" y="51"/>
                        </a:lnTo>
                        <a:lnTo>
                          <a:pt x="425" y="42"/>
                        </a:lnTo>
                        <a:lnTo>
                          <a:pt x="442" y="42"/>
                        </a:lnTo>
                        <a:lnTo>
                          <a:pt x="476" y="42"/>
                        </a:lnTo>
                        <a:lnTo>
                          <a:pt x="493" y="42"/>
                        </a:lnTo>
                        <a:lnTo>
                          <a:pt x="544" y="42"/>
                        </a:lnTo>
                        <a:lnTo>
                          <a:pt x="552" y="42"/>
                        </a:lnTo>
                        <a:lnTo>
                          <a:pt x="569" y="34"/>
                        </a:lnTo>
                        <a:lnTo>
                          <a:pt x="595" y="34"/>
                        </a:lnTo>
                        <a:lnTo>
                          <a:pt x="595" y="42"/>
                        </a:lnTo>
                        <a:lnTo>
                          <a:pt x="595" y="51"/>
                        </a:lnTo>
                        <a:lnTo>
                          <a:pt x="603" y="59"/>
                        </a:lnTo>
                        <a:lnTo>
                          <a:pt x="612" y="59"/>
                        </a:lnTo>
                        <a:lnTo>
                          <a:pt x="620" y="59"/>
                        </a:lnTo>
                        <a:lnTo>
                          <a:pt x="612" y="51"/>
                        </a:lnTo>
                        <a:lnTo>
                          <a:pt x="620" y="51"/>
                        </a:lnTo>
                        <a:lnTo>
                          <a:pt x="620" y="42"/>
                        </a:lnTo>
                        <a:lnTo>
                          <a:pt x="620" y="34"/>
                        </a:lnTo>
                        <a:lnTo>
                          <a:pt x="612" y="26"/>
                        </a:lnTo>
                        <a:lnTo>
                          <a:pt x="612" y="9"/>
                        </a:lnTo>
                        <a:lnTo>
                          <a:pt x="612" y="0"/>
                        </a:lnTo>
                        <a:lnTo>
                          <a:pt x="612" y="9"/>
                        </a:lnTo>
                        <a:lnTo>
                          <a:pt x="620" y="0"/>
                        </a:lnTo>
                        <a:lnTo>
                          <a:pt x="629" y="0"/>
                        </a:lnTo>
                        <a:lnTo>
                          <a:pt x="637" y="0"/>
                        </a:lnTo>
                        <a:lnTo>
                          <a:pt x="646" y="0"/>
                        </a:lnTo>
                        <a:lnTo>
                          <a:pt x="646" y="9"/>
                        </a:lnTo>
                        <a:lnTo>
                          <a:pt x="654" y="9"/>
                        </a:lnTo>
                        <a:lnTo>
                          <a:pt x="663" y="9"/>
                        </a:lnTo>
                        <a:lnTo>
                          <a:pt x="671" y="17"/>
                        </a:lnTo>
                        <a:lnTo>
                          <a:pt x="671" y="26"/>
                        </a:lnTo>
                        <a:lnTo>
                          <a:pt x="680" y="34"/>
                        </a:lnTo>
                        <a:lnTo>
                          <a:pt x="680" y="51"/>
                        </a:lnTo>
                        <a:lnTo>
                          <a:pt x="688" y="59"/>
                        </a:lnTo>
                        <a:lnTo>
                          <a:pt x="705" y="102"/>
                        </a:lnTo>
                        <a:lnTo>
                          <a:pt x="705" y="110"/>
                        </a:lnTo>
                        <a:lnTo>
                          <a:pt x="714" y="127"/>
                        </a:lnTo>
                        <a:lnTo>
                          <a:pt x="722" y="136"/>
                        </a:lnTo>
                        <a:lnTo>
                          <a:pt x="739" y="161"/>
                        </a:lnTo>
                        <a:lnTo>
                          <a:pt x="739" y="170"/>
                        </a:lnTo>
                        <a:lnTo>
                          <a:pt x="790" y="237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65" name="Freeform 159"/>
                  <p:cNvSpPr>
                    <a:spLocks/>
                  </p:cNvSpPr>
                  <p:nvPr/>
                </p:nvSpPr>
                <p:spPr bwMode="auto">
                  <a:xfrm>
                    <a:off x="3895" y="3207"/>
                    <a:ext cx="85" cy="26"/>
                  </a:xfrm>
                  <a:custGeom>
                    <a:avLst/>
                    <a:gdLst>
                      <a:gd name="T0" fmla="*/ 51 w 85"/>
                      <a:gd name="T1" fmla="*/ 9 h 26"/>
                      <a:gd name="T2" fmla="*/ 51 w 85"/>
                      <a:gd name="T3" fmla="*/ 9 h 26"/>
                      <a:gd name="T4" fmla="*/ 68 w 85"/>
                      <a:gd name="T5" fmla="*/ 0 h 26"/>
                      <a:gd name="T6" fmla="*/ 76 w 85"/>
                      <a:gd name="T7" fmla="*/ 0 h 26"/>
                      <a:gd name="T8" fmla="*/ 85 w 85"/>
                      <a:gd name="T9" fmla="*/ 0 h 26"/>
                      <a:gd name="T10" fmla="*/ 85 w 85"/>
                      <a:gd name="T11" fmla="*/ 9 h 26"/>
                      <a:gd name="T12" fmla="*/ 59 w 85"/>
                      <a:gd name="T13" fmla="*/ 9 h 26"/>
                      <a:gd name="T14" fmla="*/ 51 w 85"/>
                      <a:gd name="T15" fmla="*/ 9 h 26"/>
                      <a:gd name="T16" fmla="*/ 51 w 85"/>
                      <a:gd name="T17" fmla="*/ 9 h 26"/>
                      <a:gd name="T18" fmla="*/ 0 w 85"/>
                      <a:gd name="T19" fmla="*/ 26 h 26"/>
                      <a:gd name="T20" fmla="*/ 0 w 85"/>
                      <a:gd name="T21" fmla="*/ 26 h 26"/>
                      <a:gd name="T22" fmla="*/ 0 w 85"/>
                      <a:gd name="T23" fmla="*/ 17 h 26"/>
                      <a:gd name="T24" fmla="*/ 0 w 85"/>
                      <a:gd name="T25" fmla="*/ 17 h 26"/>
                      <a:gd name="T26" fmla="*/ 8 w 85"/>
                      <a:gd name="T27" fmla="*/ 17 h 26"/>
                      <a:gd name="T28" fmla="*/ 17 w 85"/>
                      <a:gd name="T29" fmla="*/ 17 h 26"/>
                      <a:gd name="T30" fmla="*/ 25 w 85"/>
                      <a:gd name="T31" fmla="*/ 17 h 26"/>
                      <a:gd name="T32" fmla="*/ 34 w 85"/>
                      <a:gd name="T33" fmla="*/ 9 h 26"/>
                      <a:gd name="T34" fmla="*/ 51 w 85"/>
                      <a:gd name="T35" fmla="*/ 9 h 2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85"/>
                      <a:gd name="T55" fmla="*/ 0 h 26"/>
                      <a:gd name="T56" fmla="*/ 85 w 85"/>
                      <a:gd name="T57" fmla="*/ 26 h 26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85" h="26">
                        <a:moveTo>
                          <a:pt x="51" y="9"/>
                        </a:moveTo>
                        <a:lnTo>
                          <a:pt x="51" y="9"/>
                        </a:lnTo>
                        <a:lnTo>
                          <a:pt x="68" y="0"/>
                        </a:lnTo>
                        <a:lnTo>
                          <a:pt x="76" y="0"/>
                        </a:lnTo>
                        <a:lnTo>
                          <a:pt x="85" y="0"/>
                        </a:lnTo>
                        <a:lnTo>
                          <a:pt x="85" y="9"/>
                        </a:lnTo>
                        <a:lnTo>
                          <a:pt x="59" y="9"/>
                        </a:lnTo>
                        <a:lnTo>
                          <a:pt x="51" y="9"/>
                        </a:lnTo>
                        <a:lnTo>
                          <a:pt x="0" y="26"/>
                        </a:lnTo>
                        <a:lnTo>
                          <a:pt x="0" y="17"/>
                        </a:lnTo>
                        <a:lnTo>
                          <a:pt x="8" y="17"/>
                        </a:lnTo>
                        <a:lnTo>
                          <a:pt x="17" y="17"/>
                        </a:lnTo>
                        <a:lnTo>
                          <a:pt x="25" y="17"/>
                        </a:lnTo>
                        <a:lnTo>
                          <a:pt x="34" y="9"/>
                        </a:lnTo>
                        <a:lnTo>
                          <a:pt x="51" y="9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66" name="Freeform 160"/>
                  <p:cNvSpPr>
                    <a:spLocks/>
                  </p:cNvSpPr>
                  <p:nvPr/>
                </p:nvSpPr>
                <p:spPr bwMode="auto">
                  <a:xfrm>
                    <a:off x="4617" y="3300"/>
                    <a:ext cx="59" cy="77"/>
                  </a:xfrm>
                  <a:custGeom>
                    <a:avLst/>
                    <a:gdLst>
                      <a:gd name="T0" fmla="*/ 25 w 59"/>
                      <a:gd name="T1" fmla="*/ 34 h 77"/>
                      <a:gd name="T2" fmla="*/ 25 w 59"/>
                      <a:gd name="T3" fmla="*/ 26 h 77"/>
                      <a:gd name="T4" fmla="*/ 17 w 59"/>
                      <a:gd name="T5" fmla="*/ 17 h 77"/>
                      <a:gd name="T6" fmla="*/ 8 w 59"/>
                      <a:gd name="T7" fmla="*/ 9 h 77"/>
                      <a:gd name="T8" fmla="*/ 0 w 59"/>
                      <a:gd name="T9" fmla="*/ 0 h 77"/>
                      <a:gd name="T10" fmla="*/ 0 w 59"/>
                      <a:gd name="T11" fmla="*/ 0 h 77"/>
                      <a:gd name="T12" fmla="*/ 8 w 59"/>
                      <a:gd name="T13" fmla="*/ 9 h 77"/>
                      <a:gd name="T14" fmla="*/ 25 w 59"/>
                      <a:gd name="T15" fmla="*/ 34 h 77"/>
                      <a:gd name="T16" fmla="*/ 51 w 59"/>
                      <a:gd name="T17" fmla="*/ 51 h 77"/>
                      <a:gd name="T18" fmla="*/ 59 w 59"/>
                      <a:gd name="T19" fmla="*/ 68 h 77"/>
                      <a:gd name="T20" fmla="*/ 51 w 59"/>
                      <a:gd name="T21" fmla="*/ 77 h 77"/>
                      <a:gd name="T22" fmla="*/ 51 w 59"/>
                      <a:gd name="T23" fmla="*/ 77 h 77"/>
                      <a:gd name="T24" fmla="*/ 51 w 59"/>
                      <a:gd name="T25" fmla="*/ 60 h 77"/>
                      <a:gd name="T26" fmla="*/ 42 w 59"/>
                      <a:gd name="T27" fmla="*/ 51 h 77"/>
                      <a:gd name="T28" fmla="*/ 42 w 59"/>
                      <a:gd name="T29" fmla="*/ 51 h 77"/>
                      <a:gd name="T30" fmla="*/ 34 w 59"/>
                      <a:gd name="T31" fmla="*/ 60 h 77"/>
                      <a:gd name="T32" fmla="*/ 25 w 59"/>
                      <a:gd name="T33" fmla="*/ 51 h 77"/>
                      <a:gd name="T34" fmla="*/ 25 w 59"/>
                      <a:gd name="T35" fmla="*/ 43 h 77"/>
                      <a:gd name="T36" fmla="*/ 25 w 59"/>
                      <a:gd name="T37" fmla="*/ 43 h 77"/>
                      <a:gd name="T38" fmla="*/ 25 w 59"/>
                      <a:gd name="T39" fmla="*/ 34 h 77"/>
                      <a:gd name="T40" fmla="*/ 42 w 59"/>
                      <a:gd name="T41" fmla="*/ 43 h 77"/>
                      <a:gd name="T42" fmla="*/ 25 w 59"/>
                      <a:gd name="T43" fmla="*/ 34 h 77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59"/>
                      <a:gd name="T67" fmla="*/ 0 h 77"/>
                      <a:gd name="T68" fmla="*/ 59 w 59"/>
                      <a:gd name="T69" fmla="*/ 77 h 77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59" h="77">
                        <a:moveTo>
                          <a:pt x="25" y="34"/>
                        </a:moveTo>
                        <a:lnTo>
                          <a:pt x="25" y="26"/>
                        </a:lnTo>
                        <a:lnTo>
                          <a:pt x="17" y="17"/>
                        </a:lnTo>
                        <a:lnTo>
                          <a:pt x="8" y="9"/>
                        </a:lnTo>
                        <a:lnTo>
                          <a:pt x="0" y="0"/>
                        </a:lnTo>
                        <a:lnTo>
                          <a:pt x="8" y="9"/>
                        </a:lnTo>
                        <a:lnTo>
                          <a:pt x="25" y="34"/>
                        </a:lnTo>
                        <a:lnTo>
                          <a:pt x="51" y="51"/>
                        </a:lnTo>
                        <a:lnTo>
                          <a:pt x="59" y="68"/>
                        </a:lnTo>
                        <a:lnTo>
                          <a:pt x="51" y="77"/>
                        </a:lnTo>
                        <a:lnTo>
                          <a:pt x="51" y="60"/>
                        </a:lnTo>
                        <a:lnTo>
                          <a:pt x="42" y="51"/>
                        </a:lnTo>
                        <a:lnTo>
                          <a:pt x="34" y="60"/>
                        </a:lnTo>
                        <a:lnTo>
                          <a:pt x="25" y="51"/>
                        </a:lnTo>
                        <a:lnTo>
                          <a:pt x="25" y="43"/>
                        </a:lnTo>
                        <a:lnTo>
                          <a:pt x="25" y="34"/>
                        </a:lnTo>
                        <a:lnTo>
                          <a:pt x="42" y="43"/>
                        </a:ln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67" name="Freeform 161"/>
                  <p:cNvSpPr>
                    <a:spLocks/>
                  </p:cNvSpPr>
                  <p:nvPr/>
                </p:nvSpPr>
                <p:spPr bwMode="auto">
                  <a:xfrm>
                    <a:off x="4651" y="3351"/>
                    <a:ext cx="25" cy="60"/>
                  </a:xfrm>
                  <a:custGeom>
                    <a:avLst/>
                    <a:gdLst>
                      <a:gd name="T0" fmla="*/ 0 w 25"/>
                      <a:gd name="T1" fmla="*/ 9 h 60"/>
                      <a:gd name="T2" fmla="*/ 8 w 25"/>
                      <a:gd name="T3" fmla="*/ 0 h 60"/>
                      <a:gd name="T4" fmla="*/ 8 w 25"/>
                      <a:gd name="T5" fmla="*/ 9 h 60"/>
                      <a:gd name="T6" fmla="*/ 8 w 25"/>
                      <a:gd name="T7" fmla="*/ 26 h 60"/>
                      <a:gd name="T8" fmla="*/ 8 w 25"/>
                      <a:gd name="T9" fmla="*/ 43 h 60"/>
                      <a:gd name="T10" fmla="*/ 25 w 25"/>
                      <a:gd name="T11" fmla="*/ 60 h 60"/>
                      <a:gd name="T12" fmla="*/ 0 w 25"/>
                      <a:gd name="T13" fmla="*/ 34 h 60"/>
                      <a:gd name="T14" fmla="*/ 0 w 25"/>
                      <a:gd name="T15" fmla="*/ 9 h 6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5"/>
                      <a:gd name="T25" fmla="*/ 0 h 60"/>
                      <a:gd name="T26" fmla="*/ 25 w 25"/>
                      <a:gd name="T27" fmla="*/ 60 h 6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5" h="60">
                        <a:moveTo>
                          <a:pt x="0" y="9"/>
                        </a:moveTo>
                        <a:lnTo>
                          <a:pt x="8" y="0"/>
                        </a:lnTo>
                        <a:lnTo>
                          <a:pt x="8" y="9"/>
                        </a:lnTo>
                        <a:lnTo>
                          <a:pt x="8" y="26"/>
                        </a:lnTo>
                        <a:lnTo>
                          <a:pt x="8" y="43"/>
                        </a:lnTo>
                        <a:lnTo>
                          <a:pt x="25" y="60"/>
                        </a:lnTo>
                        <a:lnTo>
                          <a:pt x="0" y="34"/>
                        </a:lnTo>
                        <a:lnTo>
                          <a:pt x="0" y="9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68" name="Freeform 162"/>
                  <p:cNvSpPr>
                    <a:spLocks/>
                  </p:cNvSpPr>
                  <p:nvPr/>
                </p:nvSpPr>
                <p:spPr bwMode="auto">
                  <a:xfrm>
                    <a:off x="4523" y="3622"/>
                    <a:ext cx="17" cy="17"/>
                  </a:xfrm>
                  <a:custGeom>
                    <a:avLst/>
                    <a:gdLst>
                      <a:gd name="T0" fmla="*/ 9 w 17"/>
                      <a:gd name="T1" fmla="*/ 9 h 17"/>
                      <a:gd name="T2" fmla="*/ 17 w 17"/>
                      <a:gd name="T3" fmla="*/ 17 h 17"/>
                      <a:gd name="T4" fmla="*/ 9 w 17"/>
                      <a:gd name="T5" fmla="*/ 17 h 17"/>
                      <a:gd name="T6" fmla="*/ 9 w 17"/>
                      <a:gd name="T7" fmla="*/ 0 h 17"/>
                      <a:gd name="T8" fmla="*/ 0 w 17"/>
                      <a:gd name="T9" fmla="*/ 0 h 17"/>
                      <a:gd name="T10" fmla="*/ 9 w 17"/>
                      <a:gd name="T11" fmla="*/ 0 h 17"/>
                      <a:gd name="T12" fmla="*/ 9 w 17"/>
                      <a:gd name="T13" fmla="*/ 9 h 17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7"/>
                      <a:gd name="T22" fmla="*/ 0 h 17"/>
                      <a:gd name="T23" fmla="*/ 17 w 17"/>
                      <a:gd name="T24" fmla="*/ 17 h 17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7" h="17">
                        <a:moveTo>
                          <a:pt x="9" y="9"/>
                        </a:moveTo>
                        <a:lnTo>
                          <a:pt x="17" y="17"/>
                        </a:lnTo>
                        <a:lnTo>
                          <a:pt x="9" y="17"/>
                        </a:lnTo>
                        <a:lnTo>
                          <a:pt x="9" y="0"/>
                        </a:lnTo>
                        <a:lnTo>
                          <a:pt x="0" y="0"/>
                        </a:lnTo>
                        <a:lnTo>
                          <a:pt x="9" y="0"/>
                        </a:lnTo>
                        <a:lnTo>
                          <a:pt x="9" y="9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69" name="Freeform 163"/>
                  <p:cNvSpPr>
                    <a:spLocks/>
                  </p:cNvSpPr>
                  <p:nvPr/>
                </p:nvSpPr>
                <p:spPr bwMode="auto">
                  <a:xfrm>
                    <a:off x="4736" y="3750"/>
                    <a:ext cx="34" cy="59"/>
                  </a:xfrm>
                  <a:custGeom>
                    <a:avLst/>
                    <a:gdLst>
                      <a:gd name="T0" fmla="*/ 34 w 34"/>
                      <a:gd name="T1" fmla="*/ 0 h 59"/>
                      <a:gd name="T2" fmla="*/ 25 w 34"/>
                      <a:gd name="T3" fmla="*/ 25 h 59"/>
                      <a:gd name="T4" fmla="*/ 0 w 34"/>
                      <a:gd name="T5" fmla="*/ 59 h 59"/>
                      <a:gd name="T6" fmla="*/ 25 w 34"/>
                      <a:gd name="T7" fmla="*/ 25 h 59"/>
                      <a:gd name="T8" fmla="*/ 25 w 34"/>
                      <a:gd name="T9" fmla="*/ 16 h 59"/>
                      <a:gd name="T10" fmla="*/ 25 w 34"/>
                      <a:gd name="T11" fmla="*/ 8 h 59"/>
                      <a:gd name="T12" fmla="*/ 34 w 34"/>
                      <a:gd name="T13" fmla="*/ 0 h 59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34"/>
                      <a:gd name="T22" fmla="*/ 0 h 59"/>
                      <a:gd name="T23" fmla="*/ 34 w 34"/>
                      <a:gd name="T24" fmla="*/ 59 h 59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34" h="59">
                        <a:moveTo>
                          <a:pt x="34" y="0"/>
                        </a:moveTo>
                        <a:lnTo>
                          <a:pt x="25" y="25"/>
                        </a:lnTo>
                        <a:lnTo>
                          <a:pt x="0" y="59"/>
                        </a:lnTo>
                        <a:lnTo>
                          <a:pt x="25" y="25"/>
                        </a:lnTo>
                        <a:lnTo>
                          <a:pt x="25" y="16"/>
                        </a:lnTo>
                        <a:lnTo>
                          <a:pt x="25" y="8"/>
                        </a:lnTo>
                        <a:lnTo>
                          <a:pt x="34" y="0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70" name="Freeform 164"/>
                  <p:cNvSpPr>
                    <a:spLocks/>
                  </p:cNvSpPr>
                  <p:nvPr/>
                </p:nvSpPr>
                <p:spPr bwMode="auto">
                  <a:xfrm>
                    <a:off x="3521" y="953"/>
                    <a:ext cx="60" cy="51"/>
                  </a:xfrm>
                  <a:custGeom>
                    <a:avLst/>
                    <a:gdLst>
                      <a:gd name="T0" fmla="*/ 60 w 60"/>
                      <a:gd name="T1" fmla="*/ 0 h 51"/>
                      <a:gd name="T2" fmla="*/ 51 w 60"/>
                      <a:gd name="T3" fmla="*/ 17 h 51"/>
                      <a:gd name="T4" fmla="*/ 26 w 60"/>
                      <a:gd name="T5" fmla="*/ 26 h 51"/>
                      <a:gd name="T6" fmla="*/ 17 w 60"/>
                      <a:gd name="T7" fmla="*/ 43 h 51"/>
                      <a:gd name="T8" fmla="*/ 9 w 60"/>
                      <a:gd name="T9" fmla="*/ 51 h 51"/>
                      <a:gd name="T10" fmla="*/ 0 w 60"/>
                      <a:gd name="T11" fmla="*/ 43 h 51"/>
                      <a:gd name="T12" fmla="*/ 0 w 60"/>
                      <a:gd name="T13" fmla="*/ 43 h 51"/>
                      <a:gd name="T14" fmla="*/ 0 w 60"/>
                      <a:gd name="T15" fmla="*/ 34 h 51"/>
                      <a:gd name="T16" fmla="*/ 60 w 60"/>
                      <a:gd name="T17" fmla="*/ 0 h 5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60"/>
                      <a:gd name="T28" fmla="*/ 0 h 51"/>
                      <a:gd name="T29" fmla="*/ 60 w 60"/>
                      <a:gd name="T30" fmla="*/ 51 h 5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60" h="51">
                        <a:moveTo>
                          <a:pt x="60" y="0"/>
                        </a:moveTo>
                        <a:lnTo>
                          <a:pt x="51" y="17"/>
                        </a:lnTo>
                        <a:lnTo>
                          <a:pt x="26" y="26"/>
                        </a:lnTo>
                        <a:lnTo>
                          <a:pt x="17" y="43"/>
                        </a:lnTo>
                        <a:lnTo>
                          <a:pt x="9" y="51"/>
                        </a:lnTo>
                        <a:lnTo>
                          <a:pt x="0" y="43"/>
                        </a:lnTo>
                        <a:lnTo>
                          <a:pt x="0" y="34"/>
                        </a:lnTo>
                        <a:lnTo>
                          <a:pt x="60" y="0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71" name="Freeform 165"/>
                  <p:cNvSpPr>
                    <a:spLocks/>
                  </p:cNvSpPr>
                  <p:nvPr/>
                </p:nvSpPr>
                <p:spPr bwMode="auto">
                  <a:xfrm>
                    <a:off x="3581" y="1038"/>
                    <a:ext cx="76" cy="59"/>
                  </a:xfrm>
                  <a:custGeom>
                    <a:avLst/>
                    <a:gdLst>
                      <a:gd name="T0" fmla="*/ 8 w 76"/>
                      <a:gd name="T1" fmla="*/ 26 h 59"/>
                      <a:gd name="T2" fmla="*/ 8 w 76"/>
                      <a:gd name="T3" fmla="*/ 17 h 59"/>
                      <a:gd name="T4" fmla="*/ 34 w 76"/>
                      <a:gd name="T5" fmla="*/ 0 h 59"/>
                      <a:gd name="T6" fmla="*/ 68 w 76"/>
                      <a:gd name="T7" fmla="*/ 0 h 59"/>
                      <a:gd name="T8" fmla="*/ 76 w 76"/>
                      <a:gd name="T9" fmla="*/ 0 h 59"/>
                      <a:gd name="T10" fmla="*/ 68 w 76"/>
                      <a:gd name="T11" fmla="*/ 9 h 59"/>
                      <a:gd name="T12" fmla="*/ 59 w 76"/>
                      <a:gd name="T13" fmla="*/ 17 h 59"/>
                      <a:gd name="T14" fmla="*/ 34 w 76"/>
                      <a:gd name="T15" fmla="*/ 34 h 59"/>
                      <a:gd name="T16" fmla="*/ 17 w 76"/>
                      <a:gd name="T17" fmla="*/ 59 h 59"/>
                      <a:gd name="T18" fmla="*/ 8 w 76"/>
                      <a:gd name="T19" fmla="*/ 51 h 59"/>
                      <a:gd name="T20" fmla="*/ 0 w 76"/>
                      <a:gd name="T21" fmla="*/ 43 h 59"/>
                      <a:gd name="T22" fmla="*/ 0 w 76"/>
                      <a:gd name="T23" fmla="*/ 34 h 59"/>
                      <a:gd name="T24" fmla="*/ 8 w 76"/>
                      <a:gd name="T25" fmla="*/ 26 h 59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76"/>
                      <a:gd name="T40" fmla="*/ 0 h 59"/>
                      <a:gd name="T41" fmla="*/ 76 w 76"/>
                      <a:gd name="T42" fmla="*/ 59 h 59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76" h="59">
                        <a:moveTo>
                          <a:pt x="8" y="26"/>
                        </a:moveTo>
                        <a:lnTo>
                          <a:pt x="8" y="17"/>
                        </a:lnTo>
                        <a:lnTo>
                          <a:pt x="34" y="0"/>
                        </a:lnTo>
                        <a:lnTo>
                          <a:pt x="68" y="0"/>
                        </a:lnTo>
                        <a:lnTo>
                          <a:pt x="76" y="0"/>
                        </a:lnTo>
                        <a:lnTo>
                          <a:pt x="68" y="9"/>
                        </a:lnTo>
                        <a:lnTo>
                          <a:pt x="59" y="17"/>
                        </a:lnTo>
                        <a:lnTo>
                          <a:pt x="34" y="34"/>
                        </a:lnTo>
                        <a:lnTo>
                          <a:pt x="17" y="59"/>
                        </a:lnTo>
                        <a:lnTo>
                          <a:pt x="8" y="51"/>
                        </a:lnTo>
                        <a:lnTo>
                          <a:pt x="0" y="43"/>
                        </a:lnTo>
                        <a:lnTo>
                          <a:pt x="0" y="34"/>
                        </a:lnTo>
                        <a:lnTo>
                          <a:pt x="8" y="26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72" name="Freeform 166"/>
                  <p:cNvSpPr>
                    <a:spLocks/>
                  </p:cNvSpPr>
                  <p:nvPr/>
                </p:nvSpPr>
                <p:spPr bwMode="auto">
                  <a:xfrm>
                    <a:off x="3428" y="1072"/>
                    <a:ext cx="586" cy="263"/>
                  </a:xfrm>
                  <a:custGeom>
                    <a:avLst/>
                    <a:gdLst>
                      <a:gd name="T0" fmla="*/ 407 w 586"/>
                      <a:gd name="T1" fmla="*/ 144 h 263"/>
                      <a:gd name="T2" fmla="*/ 365 w 586"/>
                      <a:gd name="T3" fmla="*/ 153 h 263"/>
                      <a:gd name="T4" fmla="*/ 348 w 586"/>
                      <a:gd name="T5" fmla="*/ 170 h 263"/>
                      <a:gd name="T6" fmla="*/ 340 w 586"/>
                      <a:gd name="T7" fmla="*/ 186 h 263"/>
                      <a:gd name="T8" fmla="*/ 348 w 586"/>
                      <a:gd name="T9" fmla="*/ 161 h 263"/>
                      <a:gd name="T10" fmla="*/ 297 w 586"/>
                      <a:gd name="T11" fmla="*/ 186 h 263"/>
                      <a:gd name="T12" fmla="*/ 263 w 586"/>
                      <a:gd name="T13" fmla="*/ 254 h 263"/>
                      <a:gd name="T14" fmla="*/ 246 w 586"/>
                      <a:gd name="T15" fmla="*/ 254 h 263"/>
                      <a:gd name="T16" fmla="*/ 255 w 586"/>
                      <a:gd name="T17" fmla="*/ 246 h 263"/>
                      <a:gd name="T18" fmla="*/ 255 w 586"/>
                      <a:gd name="T19" fmla="*/ 229 h 263"/>
                      <a:gd name="T20" fmla="*/ 246 w 586"/>
                      <a:gd name="T21" fmla="*/ 229 h 263"/>
                      <a:gd name="T22" fmla="*/ 238 w 586"/>
                      <a:gd name="T23" fmla="*/ 229 h 263"/>
                      <a:gd name="T24" fmla="*/ 238 w 586"/>
                      <a:gd name="T25" fmla="*/ 229 h 263"/>
                      <a:gd name="T26" fmla="*/ 238 w 586"/>
                      <a:gd name="T27" fmla="*/ 220 h 263"/>
                      <a:gd name="T28" fmla="*/ 238 w 586"/>
                      <a:gd name="T29" fmla="*/ 203 h 263"/>
                      <a:gd name="T30" fmla="*/ 238 w 586"/>
                      <a:gd name="T31" fmla="*/ 203 h 263"/>
                      <a:gd name="T32" fmla="*/ 238 w 586"/>
                      <a:gd name="T33" fmla="*/ 195 h 263"/>
                      <a:gd name="T34" fmla="*/ 238 w 586"/>
                      <a:gd name="T35" fmla="*/ 186 h 263"/>
                      <a:gd name="T36" fmla="*/ 221 w 586"/>
                      <a:gd name="T37" fmla="*/ 178 h 263"/>
                      <a:gd name="T38" fmla="*/ 212 w 586"/>
                      <a:gd name="T39" fmla="*/ 178 h 263"/>
                      <a:gd name="T40" fmla="*/ 212 w 586"/>
                      <a:gd name="T41" fmla="*/ 170 h 263"/>
                      <a:gd name="T42" fmla="*/ 204 w 586"/>
                      <a:gd name="T43" fmla="*/ 161 h 263"/>
                      <a:gd name="T44" fmla="*/ 195 w 586"/>
                      <a:gd name="T45" fmla="*/ 161 h 263"/>
                      <a:gd name="T46" fmla="*/ 187 w 586"/>
                      <a:gd name="T47" fmla="*/ 161 h 263"/>
                      <a:gd name="T48" fmla="*/ 178 w 586"/>
                      <a:gd name="T49" fmla="*/ 153 h 263"/>
                      <a:gd name="T50" fmla="*/ 170 w 586"/>
                      <a:gd name="T51" fmla="*/ 153 h 263"/>
                      <a:gd name="T52" fmla="*/ 161 w 586"/>
                      <a:gd name="T53" fmla="*/ 153 h 263"/>
                      <a:gd name="T54" fmla="*/ 153 w 586"/>
                      <a:gd name="T55" fmla="*/ 153 h 263"/>
                      <a:gd name="T56" fmla="*/ 144 w 586"/>
                      <a:gd name="T57" fmla="*/ 153 h 263"/>
                      <a:gd name="T58" fmla="*/ 144 w 586"/>
                      <a:gd name="T59" fmla="*/ 153 h 263"/>
                      <a:gd name="T60" fmla="*/ 119 w 586"/>
                      <a:gd name="T61" fmla="*/ 144 h 263"/>
                      <a:gd name="T62" fmla="*/ 25 w 586"/>
                      <a:gd name="T63" fmla="*/ 119 h 263"/>
                      <a:gd name="T64" fmla="*/ 17 w 586"/>
                      <a:gd name="T65" fmla="*/ 102 h 263"/>
                      <a:gd name="T66" fmla="*/ 8 w 586"/>
                      <a:gd name="T67" fmla="*/ 102 h 263"/>
                      <a:gd name="T68" fmla="*/ 0 w 586"/>
                      <a:gd name="T69" fmla="*/ 102 h 263"/>
                      <a:gd name="T70" fmla="*/ 42 w 586"/>
                      <a:gd name="T71" fmla="*/ 68 h 263"/>
                      <a:gd name="T72" fmla="*/ 102 w 586"/>
                      <a:gd name="T73" fmla="*/ 42 h 263"/>
                      <a:gd name="T74" fmla="*/ 127 w 586"/>
                      <a:gd name="T75" fmla="*/ 25 h 263"/>
                      <a:gd name="T76" fmla="*/ 153 w 586"/>
                      <a:gd name="T77" fmla="*/ 17 h 263"/>
                      <a:gd name="T78" fmla="*/ 170 w 586"/>
                      <a:gd name="T79" fmla="*/ 25 h 263"/>
                      <a:gd name="T80" fmla="*/ 170 w 586"/>
                      <a:gd name="T81" fmla="*/ 51 h 263"/>
                      <a:gd name="T82" fmla="*/ 204 w 586"/>
                      <a:gd name="T83" fmla="*/ 34 h 263"/>
                      <a:gd name="T84" fmla="*/ 263 w 586"/>
                      <a:gd name="T85" fmla="*/ 85 h 263"/>
                      <a:gd name="T86" fmla="*/ 314 w 586"/>
                      <a:gd name="T87" fmla="*/ 85 h 263"/>
                      <a:gd name="T88" fmla="*/ 348 w 586"/>
                      <a:gd name="T89" fmla="*/ 68 h 263"/>
                      <a:gd name="T90" fmla="*/ 399 w 586"/>
                      <a:gd name="T91" fmla="*/ 42 h 263"/>
                      <a:gd name="T92" fmla="*/ 475 w 586"/>
                      <a:gd name="T93" fmla="*/ 25 h 263"/>
                      <a:gd name="T94" fmla="*/ 475 w 586"/>
                      <a:gd name="T95" fmla="*/ 59 h 263"/>
                      <a:gd name="T96" fmla="*/ 492 w 586"/>
                      <a:gd name="T97" fmla="*/ 68 h 263"/>
                      <a:gd name="T98" fmla="*/ 526 w 586"/>
                      <a:gd name="T99" fmla="*/ 59 h 263"/>
                      <a:gd name="T100" fmla="*/ 543 w 586"/>
                      <a:gd name="T101" fmla="*/ 93 h 263"/>
                      <a:gd name="T102" fmla="*/ 569 w 586"/>
                      <a:gd name="T103" fmla="*/ 102 h 263"/>
                      <a:gd name="T104" fmla="*/ 577 w 586"/>
                      <a:gd name="T105" fmla="*/ 110 h 263"/>
                      <a:gd name="T106" fmla="*/ 543 w 586"/>
                      <a:gd name="T107" fmla="*/ 119 h 263"/>
                      <a:gd name="T108" fmla="*/ 509 w 586"/>
                      <a:gd name="T109" fmla="*/ 119 h 263"/>
                      <a:gd name="T110" fmla="*/ 475 w 586"/>
                      <a:gd name="T111" fmla="*/ 127 h 263"/>
                      <a:gd name="T112" fmla="*/ 424 w 586"/>
                      <a:gd name="T113" fmla="*/ 136 h 263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586"/>
                      <a:gd name="T172" fmla="*/ 0 h 263"/>
                      <a:gd name="T173" fmla="*/ 586 w 586"/>
                      <a:gd name="T174" fmla="*/ 263 h 263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586" h="263">
                        <a:moveTo>
                          <a:pt x="407" y="136"/>
                        </a:moveTo>
                        <a:lnTo>
                          <a:pt x="399" y="136"/>
                        </a:lnTo>
                        <a:lnTo>
                          <a:pt x="407" y="144"/>
                        </a:lnTo>
                        <a:lnTo>
                          <a:pt x="390" y="144"/>
                        </a:lnTo>
                        <a:lnTo>
                          <a:pt x="373" y="144"/>
                        </a:lnTo>
                        <a:lnTo>
                          <a:pt x="365" y="153"/>
                        </a:lnTo>
                        <a:lnTo>
                          <a:pt x="365" y="161"/>
                        </a:lnTo>
                        <a:lnTo>
                          <a:pt x="356" y="170"/>
                        </a:lnTo>
                        <a:lnTo>
                          <a:pt x="348" y="170"/>
                        </a:lnTo>
                        <a:lnTo>
                          <a:pt x="348" y="178"/>
                        </a:lnTo>
                        <a:lnTo>
                          <a:pt x="340" y="186"/>
                        </a:lnTo>
                        <a:lnTo>
                          <a:pt x="340" y="178"/>
                        </a:lnTo>
                        <a:lnTo>
                          <a:pt x="348" y="161"/>
                        </a:lnTo>
                        <a:lnTo>
                          <a:pt x="331" y="161"/>
                        </a:lnTo>
                        <a:lnTo>
                          <a:pt x="314" y="178"/>
                        </a:lnTo>
                        <a:lnTo>
                          <a:pt x="297" y="186"/>
                        </a:lnTo>
                        <a:lnTo>
                          <a:pt x="289" y="203"/>
                        </a:lnTo>
                        <a:lnTo>
                          <a:pt x="280" y="220"/>
                        </a:lnTo>
                        <a:lnTo>
                          <a:pt x="263" y="254"/>
                        </a:lnTo>
                        <a:lnTo>
                          <a:pt x="263" y="263"/>
                        </a:lnTo>
                        <a:lnTo>
                          <a:pt x="255" y="263"/>
                        </a:lnTo>
                        <a:lnTo>
                          <a:pt x="246" y="254"/>
                        </a:lnTo>
                        <a:lnTo>
                          <a:pt x="255" y="254"/>
                        </a:lnTo>
                        <a:lnTo>
                          <a:pt x="255" y="246"/>
                        </a:lnTo>
                        <a:lnTo>
                          <a:pt x="255" y="229"/>
                        </a:lnTo>
                        <a:lnTo>
                          <a:pt x="246" y="229"/>
                        </a:lnTo>
                        <a:lnTo>
                          <a:pt x="238" y="229"/>
                        </a:lnTo>
                        <a:lnTo>
                          <a:pt x="238" y="237"/>
                        </a:lnTo>
                        <a:lnTo>
                          <a:pt x="238" y="229"/>
                        </a:lnTo>
                        <a:lnTo>
                          <a:pt x="238" y="220"/>
                        </a:lnTo>
                        <a:lnTo>
                          <a:pt x="238" y="212"/>
                        </a:lnTo>
                        <a:lnTo>
                          <a:pt x="238" y="203"/>
                        </a:lnTo>
                        <a:lnTo>
                          <a:pt x="238" y="195"/>
                        </a:lnTo>
                        <a:lnTo>
                          <a:pt x="238" y="186"/>
                        </a:lnTo>
                        <a:lnTo>
                          <a:pt x="229" y="186"/>
                        </a:lnTo>
                        <a:lnTo>
                          <a:pt x="221" y="178"/>
                        </a:lnTo>
                        <a:lnTo>
                          <a:pt x="212" y="178"/>
                        </a:lnTo>
                        <a:lnTo>
                          <a:pt x="204" y="178"/>
                        </a:lnTo>
                        <a:lnTo>
                          <a:pt x="212" y="170"/>
                        </a:lnTo>
                        <a:lnTo>
                          <a:pt x="212" y="161"/>
                        </a:lnTo>
                        <a:lnTo>
                          <a:pt x="204" y="161"/>
                        </a:lnTo>
                        <a:lnTo>
                          <a:pt x="195" y="161"/>
                        </a:lnTo>
                        <a:lnTo>
                          <a:pt x="187" y="161"/>
                        </a:lnTo>
                        <a:lnTo>
                          <a:pt x="187" y="153"/>
                        </a:lnTo>
                        <a:lnTo>
                          <a:pt x="178" y="161"/>
                        </a:lnTo>
                        <a:lnTo>
                          <a:pt x="178" y="153"/>
                        </a:lnTo>
                        <a:lnTo>
                          <a:pt x="170" y="153"/>
                        </a:lnTo>
                        <a:lnTo>
                          <a:pt x="161" y="153"/>
                        </a:lnTo>
                        <a:lnTo>
                          <a:pt x="161" y="161"/>
                        </a:lnTo>
                        <a:lnTo>
                          <a:pt x="153" y="153"/>
                        </a:lnTo>
                        <a:lnTo>
                          <a:pt x="144" y="153"/>
                        </a:lnTo>
                        <a:lnTo>
                          <a:pt x="136" y="153"/>
                        </a:lnTo>
                        <a:lnTo>
                          <a:pt x="127" y="144"/>
                        </a:lnTo>
                        <a:lnTo>
                          <a:pt x="119" y="144"/>
                        </a:lnTo>
                        <a:lnTo>
                          <a:pt x="42" y="127"/>
                        </a:lnTo>
                        <a:lnTo>
                          <a:pt x="25" y="119"/>
                        </a:lnTo>
                        <a:lnTo>
                          <a:pt x="17" y="110"/>
                        </a:lnTo>
                        <a:lnTo>
                          <a:pt x="17" y="102"/>
                        </a:lnTo>
                        <a:lnTo>
                          <a:pt x="8" y="102"/>
                        </a:lnTo>
                        <a:lnTo>
                          <a:pt x="8" y="93"/>
                        </a:lnTo>
                        <a:lnTo>
                          <a:pt x="0" y="102"/>
                        </a:lnTo>
                        <a:lnTo>
                          <a:pt x="0" y="93"/>
                        </a:lnTo>
                        <a:lnTo>
                          <a:pt x="34" y="76"/>
                        </a:lnTo>
                        <a:lnTo>
                          <a:pt x="42" y="68"/>
                        </a:lnTo>
                        <a:lnTo>
                          <a:pt x="51" y="59"/>
                        </a:lnTo>
                        <a:lnTo>
                          <a:pt x="85" y="51"/>
                        </a:lnTo>
                        <a:lnTo>
                          <a:pt x="102" y="42"/>
                        </a:lnTo>
                        <a:lnTo>
                          <a:pt x="110" y="34"/>
                        </a:lnTo>
                        <a:lnTo>
                          <a:pt x="119" y="34"/>
                        </a:lnTo>
                        <a:lnTo>
                          <a:pt x="127" y="25"/>
                        </a:lnTo>
                        <a:lnTo>
                          <a:pt x="127" y="17"/>
                        </a:lnTo>
                        <a:lnTo>
                          <a:pt x="153" y="0"/>
                        </a:lnTo>
                        <a:lnTo>
                          <a:pt x="153" y="17"/>
                        </a:lnTo>
                        <a:lnTo>
                          <a:pt x="161" y="17"/>
                        </a:lnTo>
                        <a:lnTo>
                          <a:pt x="161" y="25"/>
                        </a:lnTo>
                        <a:lnTo>
                          <a:pt x="170" y="25"/>
                        </a:lnTo>
                        <a:lnTo>
                          <a:pt x="170" y="34"/>
                        </a:lnTo>
                        <a:lnTo>
                          <a:pt x="170" y="51"/>
                        </a:lnTo>
                        <a:lnTo>
                          <a:pt x="195" y="34"/>
                        </a:lnTo>
                        <a:lnTo>
                          <a:pt x="187" y="42"/>
                        </a:lnTo>
                        <a:lnTo>
                          <a:pt x="204" y="34"/>
                        </a:lnTo>
                        <a:lnTo>
                          <a:pt x="212" y="34"/>
                        </a:lnTo>
                        <a:lnTo>
                          <a:pt x="238" y="42"/>
                        </a:lnTo>
                        <a:lnTo>
                          <a:pt x="263" y="85"/>
                        </a:lnTo>
                        <a:lnTo>
                          <a:pt x="289" y="85"/>
                        </a:lnTo>
                        <a:lnTo>
                          <a:pt x="297" y="76"/>
                        </a:lnTo>
                        <a:lnTo>
                          <a:pt x="314" y="85"/>
                        </a:lnTo>
                        <a:lnTo>
                          <a:pt x="323" y="76"/>
                        </a:lnTo>
                        <a:lnTo>
                          <a:pt x="331" y="85"/>
                        </a:lnTo>
                        <a:lnTo>
                          <a:pt x="348" y="68"/>
                        </a:lnTo>
                        <a:lnTo>
                          <a:pt x="373" y="51"/>
                        </a:lnTo>
                        <a:lnTo>
                          <a:pt x="399" y="42"/>
                        </a:lnTo>
                        <a:lnTo>
                          <a:pt x="433" y="42"/>
                        </a:lnTo>
                        <a:lnTo>
                          <a:pt x="450" y="34"/>
                        </a:lnTo>
                        <a:lnTo>
                          <a:pt x="475" y="25"/>
                        </a:lnTo>
                        <a:lnTo>
                          <a:pt x="475" y="34"/>
                        </a:lnTo>
                        <a:lnTo>
                          <a:pt x="475" y="59"/>
                        </a:lnTo>
                        <a:lnTo>
                          <a:pt x="475" y="68"/>
                        </a:lnTo>
                        <a:lnTo>
                          <a:pt x="484" y="59"/>
                        </a:lnTo>
                        <a:lnTo>
                          <a:pt x="492" y="68"/>
                        </a:lnTo>
                        <a:lnTo>
                          <a:pt x="509" y="59"/>
                        </a:lnTo>
                        <a:lnTo>
                          <a:pt x="518" y="68"/>
                        </a:lnTo>
                        <a:lnTo>
                          <a:pt x="526" y="59"/>
                        </a:lnTo>
                        <a:lnTo>
                          <a:pt x="535" y="59"/>
                        </a:lnTo>
                        <a:lnTo>
                          <a:pt x="552" y="85"/>
                        </a:lnTo>
                        <a:lnTo>
                          <a:pt x="543" y="93"/>
                        </a:lnTo>
                        <a:lnTo>
                          <a:pt x="552" y="93"/>
                        </a:lnTo>
                        <a:lnTo>
                          <a:pt x="560" y="93"/>
                        </a:lnTo>
                        <a:lnTo>
                          <a:pt x="569" y="102"/>
                        </a:lnTo>
                        <a:lnTo>
                          <a:pt x="577" y="110"/>
                        </a:lnTo>
                        <a:lnTo>
                          <a:pt x="586" y="119"/>
                        </a:lnTo>
                        <a:lnTo>
                          <a:pt x="560" y="119"/>
                        </a:lnTo>
                        <a:lnTo>
                          <a:pt x="543" y="119"/>
                        </a:lnTo>
                        <a:lnTo>
                          <a:pt x="526" y="127"/>
                        </a:lnTo>
                        <a:lnTo>
                          <a:pt x="518" y="119"/>
                        </a:lnTo>
                        <a:lnTo>
                          <a:pt x="509" y="119"/>
                        </a:lnTo>
                        <a:lnTo>
                          <a:pt x="509" y="144"/>
                        </a:lnTo>
                        <a:lnTo>
                          <a:pt x="501" y="136"/>
                        </a:lnTo>
                        <a:lnTo>
                          <a:pt x="475" y="127"/>
                        </a:lnTo>
                        <a:lnTo>
                          <a:pt x="450" y="119"/>
                        </a:lnTo>
                        <a:lnTo>
                          <a:pt x="441" y="119"/>
                        </a:lnTo>
                        <a:lnTo>
                          <a:pt x="424" y="136"/>
                        </a:lnTo>
                        <a:lnTo>
                          <a:pt x="407" y="136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73" name="Freeform 167"/>
                  <p:cNvSpPr>
                    <a:spLocks/>
                  </p:cNvSpPr>
                  <p:nvPr/>
                </p:nvSpPr>
                <p:spPr bwMode="auto">
                  <a:xfrm>
                    <a:off x="4014" y="1174"/>
                    <a:ext cx="34" cy="17"/>
                  </a:xfrm>
                  <a:custGeom>
                    <a:avLst/>
                    <a:gdLst>
                      <a:gd name="T0" fmla="*/ 0 w 34"/>
                      <a:gd name="T1" fmla="*/ 8 h 17"/>
                      <a:gd name="T2" fmla="*/ 8 w 34"/>
                      <a:gd name="T3" fmla="*/ 8 h 17"/>
                      <a:gd name="T4" fmla="*/ 8 w 34"/>
                      <a:gd name="T5" fmla="*/ 8 h 17"/>
                      <a:gd name="T6" fmla="*/ 17 w 34"/>
                      <a:gd name="T7" fmla="*/ 8 h 17"/>
                      <a:gd name="T8" fmla="*/ 17 w 34"/>
                      <a:gd name="T9" fmla="*/ 0 h 17"/>
                      <a:gd name="T10" fmla="*/ 8 w 34"/>
                      <a:gd name="T11" fmla="*/ 0 h 17"/>
                      <a:gd name="T12" fmla="*/ 17 w 34"/>
                      <a:gd name="T13" fmla="*/ 0 h 17"/>
                      <a:gd name="T14" fmla="*/ 25 w 34"/>
                      <a:gd name="T15" fmla="*/ 0 h 17"/>
                      <a:gd name="T16" fmla="*/ 25 w 34"/>
                      <a:gd name="T17" fmla="*/ 8 h 17"/>
                      <a:gd name="T18" fmla="*/ 34 w 34"/>
                      <a:gd name="T19" fmla="*/ 8 h 17"/>
                      <a:gd name="T20" fmla="*/ 34 w 34"/>
                      <a:gd name="T21" fmla="*/ 17 h 17"/>
                      <a:gd name="T22" fmla="*/ 25 w 34"/>
                      <a:gd name="T23" fmla="*/ 17 h 17"/>
                      <a:gd name="T24" fmla="*/ 17 w 34"/>
                      <a:gd name="T25" fmla="*/ 17 h 17"/>
                      <a:gd name="T26" fmla="*/ 8 w 34"/>
                      <a:gd name="T27" fmla="*/ 17 h 17"/>
                      <a:gd name="T28" fmla="*/ 0 w 34"/>
                      <a:gd name="T29" fmla="*/ 8 h 17"/>
                      <a:gd name="T30" fmla="*/ 0 w 34"/>
                      <a:gd name="T31" fmla="*/ 17 h 17"/>
                      <a:gd name="T32" fmla="*/ 0 w 34"/>
                      <a:gd name="T33" fmla="*/ 8 h 17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34"/>
                      <a:gd name="T52" fmla="*/ 0 h 17"/>
                      <a:gd name="T53" fmla="*/ 34 w 34"/>
                      <a:gd name="T54" fmla="*/ 17 h 17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34" h="17">
                        <a:moveTo>
                          <a:pt x="0" y="8"/>
                        </a:moveTo>
                        <a:lnTo>
                          <a:pt x="8" y="8"/>
                        </a:lnTo>
                        <a:lnTo>
                          <a:pt x="17" y="8"/>
                        </a:lnTo>
                        <a:lnTo>
                          <a:pt x="17" y="0"/>
                        </a:lnTo>
                        <a:lnTo>
                          <a:pt x="8" y="0"/>
                        </a:lnTo>
                        <a:lnTo>
                          <a:pt x="17" y="0"/>
                        </a:lnTo>
                        <a:lnTo>
                          <a:pt x="25" y="0"/>
                        </a:lnTo>
                        <a:lnTo>
                          <a:pt x="25" y="8"/>
                        </a:lnTo>
                        <a:lnTo>
                          <a:pt x="34" y="8"/>
                        </a:lnTo>
                        <a:lnTo>
                          <a:pt x="34" y="17"/>
                        </a:lnTo>
                        <a:lnTo>
                          <a:pt x="25" y="17"/>
                        </a:lnTo>
                        <a:lnTo>
                          <a:pt x="17" y="17"/>
                        </a:lnTo>
                        <a:lnTo>
                          <a:pt x="8" y="17"/>
                        </a:lnTo>
                        <a:lnTo>
                          <a:pt x="0" y="8"/>
                        </a:lnTo>
                        <a:lnTo>
                          <a:pt x="0" y="17"/>
                        </a:lnTo>
                        <a:lnTo>
                          <a:pt x="0" y="8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74" name="Freeform 168"/>
                  <p:cNvSpPr>
                    <a:spLocks/>
                  </p:cNvSpPr>
                  <p:nvPr/>
                </p:nvSpPr>
                <p:spPr bwMode="auto">
                  <a:xfrm>
                    <a:off x="3801" y="1225"/>
                    <a:ext cx="391" cy="533"/>
                  </a:xfrm>
                  <a:custGeom>
                    <a:avLst/>
                    <a:gdLst>
                      <a:gd name="T0" fmla="*/ 17 w 391"/>
                      <a:gd name="T1" fmla="*/ 516 h 533"/>
                      <a:gd name="T2" fmla="*/ 34 w 391"/>
                      <a:gd name="T3" fmla="*/ 466 h 533"/>
                      <a:gd name="T4" fmla="*/ 43 w 391"/>
                      <a:gd name="T5" fmla="*/ 398 h 533"/>
                      <a:gd name="T6" fmla="*/ 17 w 391"/>
                      <a:gd name="T7" fmla="*/ 305 h 533"/>
                      <a:gd name="T8" fmla="*/ 9 w 391"/>
                      <a:gd name="T9" fmla="*/ 271 h 533"/>
                      <a:gd name="T10" fmla="*/ 9 w 391"/>
                      <a:gd name="T11" fmla="*/ 271 h 533"/>
                      <a:gd name="T12" fmla="*/ 9 w 391"/>
                      <a:gd name="T13" fmla="*/ 245 h 533"/>
                      <a:gd name="T14" fmla="*/ 0 w 391"/>
                      <a:gd name="T15" fmla="*/ 237 h 533"/>
                      <a:gd name="T16" fmla="*/ 17 w 391"/>
                      <a:gd name="T17" fmla="*/ 194 h 533"/>
                      <a:gd name="T18" fmla="*/ 17 w 391"/>
                      <a:gd name="T19" fmla="*/ 152 h 533"/>
                      <a:gd name="T20" fmla="*/ 34 w 391"/>
                      <a:gd name="T21" fmla="*/ 135 h 533"/>
                      <a:gd name="T22" fmla="*/ 34 w 391"/>
                      <a:gd name="T23" fmla="*/ 127 h 533"/>
                      <a:gd name="T24" fmla="*/ 68 w 391"/>
                      <a:gd name="T25" fmla="*/ 84 h 533"/>
                      <a:gd name="T26" fmla="*/ 68 w 391"/>
                      <a:gd name="T27" fmla="*/ 110 h 533"/>
                      <a:gd name="T28" fmla="*/ 85 w 391"/>
                      <a:gd name="T29" fmla="*/ 135 h 533"/>
                      <a:gd name="T30" fmla="*/ 94 w 391"/>
                      <a:gd name="T31" fmla="*/ 101 h 533"/>
                      <a:gd name="T32" fmla="*/ 85 w 391"/>
                      <a:gd name="T33" fmla="*/ 67 h 533"/>
                      <a:gd name="T34" fmla="*/ 111 w 391"/>
                      <a:gd name="T35" fmla="*/ 50 h 533"/>
                      <a:gd name="T36" fmla="*/ 128 w 391"/>
                      <a:gd name="T37" fmla="*/ 50 h 533"/>
                      <a:gd name="T38" fmla="*/ 102 w 391"/>
                      <a:gd name="T39" fmla="*/ 25 h 533"/>
                      <a:gd name="T40" fmla="*/ 119 w 391"/>
                      <a:gd name="T41" fmla="*/ 17 h 533"/>
                      <a:gd name="T42" fmla="*/ 136 w 391"/>
                      <a:gd name="T43" fmla="*/ 0 h 533"/>
                      <a:gd name="T44" fmla="*/ 179 w 391"/>
                      <a:gd name="T45" fmla="*/ 8 h 533"/>
                      <a:gd name="T46" fmla="*/ 196 w 391"/>
                      <a:gd name="T47" fmla="*/ 17 h 533"/>
                      <a:gd name="T48" fmla="*/ 213 w 391"/>
                      <a:gd name="T49" fmla="*/ 25 h 533"/>
                      <a:gd name="T50" fmla="*/ 238 w 391"/>
                      <a:gd name="T51" fmla="*/ 33 h 533"/>
                      <a:gd name="T52" fmla="*/ 255 w 391"/>
                      <a:gd name="T53" fmla="*/ 33 h 533"/>
                      <a:gd name="T54" fmla="*/ 264 w 391"/>
                      <a:gd name="T55" fmla="*/ 50 h 533"/>
                      <a:gd name="T56" fmla="*/ 264 w 391"/>
                      <a:gd name="T57" fmla="*/ 50 h 533"/>
                      <a:gd name="T58" fmla="*/ 264 w 391"/>
                      <a:gd name="T59" fmla="*/ 76 h 533"/>
                      <a:gd name="T60" fmla="*/ 264 w 391"/>
                      <a:gd name="T61" fmla="*/ 84 h 533"/>
                      <a:gd name="T62" fmla="*/ 281 w 391"/>
                      <a:gd name="T63" fmla="*/ 101 h 533"/>
                      <a:gd name="T64" fmla="*/ 289 w 391"/>
                      <a:gd name="T65" fmla="*/ 144 h 533"/>
                      <a:gd name="T66" fmla="*/ 272 w 391"/>
                      <a:gd name="T67" fmla="*/ 178 h 533"/>
                      <a:gd name="T68" fmla="*/ 264 w 391"/>
                      <a:gd name="T69" fmla="*/ 203 h 533"/>
                      <a:gd name="T70" fmla="*/ 247 w 391"/>
                      <a:gd name="T71" fmla="*/ 220 h 533"/>
                      <a:gd name="T72" fmla="*/ 247 w 391"/>
                      <a:gd name="T73" fmla="*/ 254 h 533"/>
                      <a:gd name="T74" fmla="*/ 272 w 391"/>
                      <a:gd name="T75" fmla="*/ 262 h 533"/>
                      <a:gd name="T76" fmla="*/ 281 w 391"/>
                      <a:gd name="T77" fmla="*/ 245 h 533"/>
                      <a:gd name="T78" fmla="*/ 289 w 391"/>
                      <a:gd name="T79" fmla="*/ 228 h 533"/>
                      <a:gd name="T80" fmla="*/ 332 w 391"/>
                      <a:gd name="T81" fmla="*/ 194 h 533"/>
                      <a:gd name="T82" fmla="*/ 349 w 391"/>
                      <a:gd name="T83" fmla="*/ 203 h 533"/>
                      <a:gd name="T84" fmla="*/ 366 w 391"/>
                      <a:gd name="T85" fmla="*/ 237 h 533"/>
                      <a:gd name="T86" fmla="*/ 391 w 391"/>
                      <a:gd name="T87" fmla="*/ 330 h 533"/>
                      <a:gd name="T88" fmla="*/ 391 w 391"/>
                      <a:gd name="T89" fmla="*/ 355 h 533"/>
                      <a:gd name="T90" fmla="*/ 383 w 391"/>
                      <a:gd name="T91" fmla="*/ 372 h 533"/>
                      <a:gd name="T92" fmla="*/ 374 w 391"/>
                      <a:gd name="T93" fmla="*/ 364 h 533"/>
                      <a:gd name="T94" fmla="*/ 366 w 391"/>
                      <a:gd name="T95" fmla="*/ 381 h 533"/>
                      <a:gd name="T96" fmla="*/ 366 w 391"/>
                      <a:gd name="T97" fmla="*/ 398 h 533"/>
                      <a:gd name="T98" fmla="*/ 340 w 391"/>
                      <a:gd name="T99" fmla="*/ 423 h 533"/>
                      <a:gd name="T100" fmla="*/ 340 w 391"/>
                      <a:gd name="T101" fmla="*/ 457 h 533"/>
                      <a:gd name="T102" fmla="*/ 289 w 391"/>
                      <a:gd name="T103" fmla="*/ 508 h 533"/>
                      <a:gd name="T104" fmla="*/ 238 w 391"/>
                      <a:gd name="T105" fmla="*/ 516 h 533"/>
                      <a:gd name="T106" fmla="*/ 196 w 391"/>
                      <a:gd name="T107" fmla="*/ 516 h 533"/>
                      <a:gd name="T108" fmla="*/ 187 w 391"/>
                      <a:gd name="T109" fmla="*/ 516 h 533"/>
                      <a:gd name="T110" fmla="*/ 145 w 391"/>
                      <a:gd name="T111" fmla="*/ 516 h 533"/>
                      <a:gd name="T112" fmla="*/ 102 w 391"/>
                      <a:gd name="T113" fmla="*/ 525 h 533"/>
                      <a:gd name="T114" fmla="*/ 60 w 391"/>
                      <a:gd name="T115" fmla="*/ 525 h 533"/>
                      <a:gd name="T116" fmla="*/ 0 w 391"/>
                      <a:gd name="T117" fmla="*/ 533 h 533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391"/>
                      <a:gd name="T178" fmla="*/ 0 h 533"/>
                      <a:gd name="T179" fmla="*/ 391 w 391"/>
                      <a:gd name="T180" fmla="*/ 533 h 533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391" h="533">
                        <a:moveTo>
                          <a:pt x="0" y="533"/>
                        </a:moveTo>
                        <a:lnTo>
                          <a:pt x="17" y="516"/>
                        </a:lnTo>
                        <a:lnTo>
                          <a:pt x="26" y="483"/>
                        </a:lnTo>
                        <a:lnTo>
                          <a:pt x="34" y="466"/>
                        </a:lnTo>
                        <a:lnTo>
                          <a:pt x="43" y="440"/>
                        </a:lnTo>
                        <a:lnTo>
                          <a:pt x="43" y="398"/>
                        </a:lnTo>
                        <a:lnTo>
                          <a:pt x="34" y="355"/>
                        </a:lnTo>
                        <a:lnTo>
                          <a:pt x="17" y="305"/>
                        </a:lnTo>
                        <a:lnTo>
                          <a:pt x="0" y="288"/>
                        </a:lnTo>
                        <a:lnTo>
                          <a:pt x="9" y="271"/>
                        </a:lnTo>
                        <a:lnTo>
                          <a:pt x="17" y="271"/>
                        </a:lnTo>
                        <a:lnTo>
                          <a:pt x="9" y="271"/>
                        </a:lnTo>
                        <a:lnTo>
                          <a:pt x="9" y="262"/>
                        </a:lnTo>
                        <a:lnTo>
                          <a:pt x="9" y="245"/>
                        </a:lnTo>
                        <a:lnTo>
                          <a:pt x="0" y="237"/>
                        </a:lnTo>
                        <a:lnTo>
                          <a:pt x="9" y="220"/>
                        </a:lnTo>
                        <a:lnTo>
                          <a:pt x="17" y="194"/>
                        </a:lnTo>
                        <a:lnTo>
                          <a:pt x="17" y="169"/>
                        </a:lnTo>
                        <a:lnTo>
                          <a:pt x="17" y="152"/>
                        </a:lnTo>
                        <a:lnTo>
                          <a:pt x="26" y="144"/>
                        </a:lnTo>
                        <a:lnTo>
                          <a:pt x="34" y="135"/>
                        </a:lnTo>
                        <a:lnTo>
                          <a:pt x="26" y="127"/>
                        </a:lnTo>
                        <a:lnTo>
                          <a:pt x="34" y="127"/>
                        </a:lnTo>
                        <a:lnTo>
                          <a:pt x="51" y="110"/>
                        </a:lnTo>
                        <a:lnTo>
                          <a:pt x="68" y="84"/>
                        </a:lnTo>
                        <a:lnTo>
                          <a:pt x="68" y="110"/>
                        </a:lnTo>
                        <a:lnTo>
                          <a:pt x="68" y="135"/>
                        </a:lnTo>
                        <a:lnTo>
                          <a:pt x="85" y="135"/>
                        </a:lnTo>
                        <a:lnTo>
                          <a:pt x="85" y="118"/>
                        </a:lnTo>
                        <a:lnTo>
                          <a:pt x="94" y="101"/>
                        </a:lnTo>
                        <a:lnTo>
                          <a:pt x="85" y="76"/>
                        </a:lnTo>
                        <a:lnTo>
                          <a:pt x="85" y="67"/>
                        </a:lnTo>
                        <a:lnTo>
                          <a:pt x="94" y="59"/>
                        </a:lnTo>
                        <a:lnTo>
                          <a:pt x="111" y="50"/>
                        </a:lnTo>
                        <a:lnTo>
                          <a:pt x="119" y="50"/>
                        </a:lnTo>
                        <a:lnTo>
                          <a:pt x="128" y="50"/>
                        </a:lnTo>
                        <a:lnTo>
                          <a:pt x="111" y="42"/>
                        </a:lnTo>
                        <a:lnTo>
                          <a:pt x="102" y="25"/>
                        </a:lnTo>
                        <a:lnTo>
                          <a:pt x="111" y="17"/>
                        </a:lnTo>
                        <a:lnTo>
                          <a:pt x="119" y="17"/>
                        </a:lnTo>
                        <a:lnTo>
                          <a:pt x="119" y="8"/>
                        </a:lnTo>
                        <a:lnTo>
                          <a:pt x="136" y="0"/>
                        </a:lnTo>
                        <a:lnTo>
                          <a:pt x="162" y="8"/>
                        </a:lnTo>
                        <a:lnTo>
                          <a:pt x="179" y="8"/>
                        </a:lnTo>
                        <a:lnTo>
                          <a:pt x="187" y="8"/>
                        </a:lnTo>
                        <a:lnTo>
                          <a:pt x="196" y="17"/>
                        </a:lnTo>
                        <a:lnTo>
                          <a:pt x="196" y="25"/>
                        </a:lnTo>
                        <a:lnTo>
                          <a:pt x="213" y="25"/>
                        </a:lnTo>
                        <a:lnTo>
                          <a:pt x="230" y="33"/>
                        </a:lnTo>
                        <a:lnTo>
                          <a:pt x="238" y="33"/>
                        </a:lnTo>
                        <a:lnTo>
                          <a:pt x="247" y="42"/>
                        </a:lnTo>
                        <a:lnTo>
                          <a:pt x="255" y="33"/>
                        </a:lnTo>
                        <a:lnTo>
                          <a:pt x="255" y="42"/>
                        </a:lnTo>
                        <a:lnTo>
                          <a:pt x="264" y="50"/>
                        </a:lnTo>
                        <a:lnTo>
                          <a:pt x="272" y="67"/>
                        </a:lnTo>
                        <a:lnTo>
                          <a:pt x="264" y="76"/>
                        </a:lnTo>
                        <a:lnTo>
                          <a:pt x="264" y="84"/>
                        </a:lnTo>
                        <a:lnTo>
                          <a:pt x="272" y="93"/>
                        </a:lnTo>
                        <a:lnTo>
                          <a:pt x="281" y="101"/>
                        </a:lnTo>
                        <a:lnTo>
                          <a:pt x="289" y="118"/>
                        </a:lnTo>
                        <a:lnTo>
                          <a:pt x="289" y="144"/>
                        </a:lnTo>
                        <a:lnTo>
                          <a:pt x="289" y="169"/>
                        </a:lnTo>
                        <a:lnTo>
                          <a:pt x="272" y="178"/>
                        </a:lnTo>
                        <a:lnTo>
                          <a:pt x="272" y="186"/>
                        </a:lnTo>
                        <a:lnTo>
                          <a:pt x="264" y="203"/>
                        </a:lnTo>
                        <a:lnTo>
                          <a:pt x="255" y="211"/>
                        </a:lnTo>
                        <a:lnTo>
                          <a:pt x="247" y="220"/>
                        </a:lnTo>
                        <a:lnTo>
                          <a:pt x="238" y="228"/>
                        </a:lnTo>
                        <a:lnTo>
                          <a:pt x="247" y="254"/>
                        </a:lnTo>
                        <a:lnTo>
                          <a:pt x="264" y="262"/>
                        </a:lnTo>
                        <a:lnTo>
                          <a:pt x="272" y="262"/>
                        </a:lnTo>
                        <a:lnTo>
                          <a:pt x="281" y="245"/>
                        </a:lnTo>
                        <a:lnTo>
                          <a:pt x="289" y="245"/>
                        </a:lnTo>
                        <a:lnTo>
                          <a:pt x="289" y="228"/>
                        </a:lnTo>
                        <a:lnTo>
                          <a:pt x="298" y="211"/>
                        </a:lnTo>
                        <a:lnTo>
                          <a:pt x="332" y="194"/>
                        </a:lnTo>
                        <a:lnTo>
                          <a:pt x="340" y="194"/>
                        </a:lnTo>
                        <a:lnTo>
                          <a:pt x="349" y="203"/>
                        </a:lnTo>
                        <a:lnTo>
                          <a:pt x="366" y="228"/>
                        </a:lnTo>
                        <a:lnTo>
                          <a:pt x="366" y="237"/>
                        </a:lnTo>
                        <a:lnTo>
                          <a:pt x="383" y="305"/>
                        </a:lnTo>
                        <a:lnTo>
                          <a:pt x="391" y="330"/>
                        </a:lnTo>
                        <a:lnTo>
                          <a:pt x="391" y="338"/>
                        </a:lnTo>
                        <a:lnTo>
                          <a:pt x="391" y="355"/>
                        </a:lnTo>
                        <a:lnTo>
                          <a:pt x="391" y="372"/>
                        </a:lnTo>
                        <a:lnTo>
                          <a:pt x="383" y="372"/>
                        </a:lnTo>
                        <a:lnTo>
                          <a:pt x="374" y="364"/>
                        </a:lnTo>
                        <a:lnTo>
                          <a:pt x="366" y="372"/>
                        </a:lnTo>
                        <a:lnTo>
                          <a:pt x="366" y="381"/>
                        </a:lnTo>
                        <a:lnTo>
                          <a:pt x="357" y="398"/>
                        </a:lnTo>
                        <a:lnTo>
                          <a:pt x="366" y="398"/>
                        </a:lnTo>
                        <a:lnTo>
                          <a:pt x="357" y="415"/>
                        </a:lnTo>
                        <a:lnTo>
                          <a:pt x="340" y="423"/>
                        </a:lnTo>
                        <a:lnTo>
                          <a:pt x="340" y="449"/>
                        </a:lnTo>
                        <a:lnTo>
                          <a:pt x="340" y="457"/>
                        </a:lnTo>
                        <a:lnTo>
                          <a:pt x="315" y="499"/>
                        </a:lnTo>
                        <a:lnTo>
                          <a:pt x="289" y="508"/>
                        </a:lnTo>
                        <a:lnTo>
                          <a:pt x="281" y="508"/>
                        </a:lnTo>
                        <a:lnTo>
                          <a:pt x="238" y="516"/>
                        </a:lnTo>
                        <a:lnTo>
                          <a:pt x="230" y="516"/>
                        </a:lnTo>
                        <a:lnTo>
                          <a:pt x="196" y="516"/>
                        </a:lnTo>
                        <a:lnTo>
                          <a:pt x="187" y="516"/>
                        </a:lnTo>
                        <a:lnTo>
                          <a:pt x="153" y="516"/>
                        </a:lnTo>
                        <a:lnTo>
                          <a:pt x="145" y="516"/>
                        </a:lnTo>
                        <a:lnTo>
                          <a:pt x="111" y="525"/>
                        </a:lnTo>
                        <a:lnTo>
                          <a:pt x="102" y="525"/>
                        </a:lnTo>
                        <a:lnTo>
                          <a:pt x="77" y="525"/>
                        </a:lnTo>
                        <a:lnTo>
                          <a:pt x="60" y="525"/>
                        </a:lnTo>
                        <a:lnTo>
                          <a:pt x="26" y="533"/>
                        </a:lnTo>
                        <a:lnTo>
                          <a:pt x="0" y="533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235" name="Oval 169"/>
                <p:cNvSpPr>
                  <a:spLocks noChangeArrowheads="1"/>
                </p:cNvSpPr>
                <p:nvPr/>
              </p:nvSpPr>
              <p:spPr bwMode="auto">
                <a:xfrm>
                  <a:off x="2849563" y="3836988"/>
                  <a:ext cx="52387" cy="46037"/>
                </a:xfrm>
                <a:prstGeom prst="ellipse">
                  <a:avLst/>
                </a:prstGeom>
                <a:solidFill>
                  <a:srgbClr val="E30417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36" name="Oval 170"/>
                <p:cNvSpPr>
                  <a:spLocks noChangeArrowheads="1"/>
                </p:cNvSpPr>
                <p:nvPr/>
              </p:nvSpPr>
              <p:spPr bwMode="auto">
                <a:xfrm>
                  <a:off x="2338388" y="2852738"/>
                  <a:ext cx="52387" cy="46037"/>
                </a:xfrm>
                <a:prstGeom prst="ellipse">
                  <a:avLst/>
                </a:prstGeom>
                <a:solidFill>
                  <a:srgbClr val="E30417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37" name="Oval 171"/>
                <p:cNvSpPr>
                  <a:spLocks noChangeArrowheads="1"/>
                </p:cNvSpPr>
                <p:nvPr/>
              </p:nvSpPr>
              <p:spPr bwMode="auto">
                <a:xfrm>
                  <a:off x="6400800" y="3021013"/>
                  <a:ext cx="52388" cy="47625"/>
                </a:xfrm>
                <a:prstGeom prst="ellipse">
                  <a:avLst/>
                </a:prstGeom>
                <a:solidFill>
                  <a:srgbClr val="E30417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38" name="Oval 172"/>
                <p:cNvSpPr>
                  <a:spLocks noChangeArrowheads="1"/>
                </p:cNvSpPr>
                <p:nvPr/>
              </p:nvSpPr>
              <p:spPr bwMode="auto">
                <a:xfrm>
                  <a:off x="5705475" y="4121150"/>
                  <a:ext cx="52388" cy="47625"/>
                </a:xfrm>
                <a:prstGeom prst="ellipse">
                  <a:avLst/>
                </a:prstGeom>
                <a:solidFill>
                  <a:srgbClr val="E30417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39" name="Oval 173"/>
                <p:cNvSpPr>
                  <a:spLocks noChangeArrowheads="1"/>
                </p:cNvSpPr>
                <p:nvPr/>
              </p:nvSpPr>
              <p:spPr bwMode="auto">
                <a:xfrm>
                  <a:off x="5335588" y="3787775"/>
                  <a:ext cx="52387" cy="46038"/>
                </a:xfrm>
                <a:prstGeom prst="ellipse">
                  <a:avLst/>
                </a:prstGeom>
                <a:solidFill>
                  <a:srgbClr val="E30417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40" name="Oval 174"/>
                <p:cNvSpPr>
                  <a:spLocks noChangeArrowheads="1"/>
                </p:cNvSpPr>
                <p:nvPr/>
              </p:nvSpPr>
              <p:spPr bwMode="auto">
                <a:xfrm>
                  <a:off x="4394200" y="3514725"/>
                  <a:ext cx="52388" cy="46038"/>
                </a:xfrm>
                <a:prstGeom prst="ellipse">
                  <a:avLst/>
                </a:prstGeom>
                <a:solidFill>
                  <a:srgbClr val="E30417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41" name="Oval 175"/>
                <p:cNvSpPr>
                  <a:spLocks noChangeArrowheads="1"/>
                </p:cNvSpPr>
                <p:nvPr/>
              </p:nvSpPr>
              <p:spPr bwMode="auto">
                <a:xfrm>
                  <a:off x="1806575" y="2328863"/>
                  <a:ext cx="52388" cy="46037"/>
                </a:xfrm>
                <a:prstGeom prst="ellipse">
                  <a:avLst/>
                </a:prstGeom>
                <a:solidFill>
                  <a:srgbClr val="E30417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42" name="Freeform 184"/>
                <p:cNvSpPr>
                  <a:spLocks/>
                </p:cNvSpPr>
                <p:nvPr/>
              </p:nvSpPr>
              <p:spPr bwMode="auto">
                <a:xfrm>
                  <a:off x="2585156" y="3572410"/>
                  <a:ext cx="2043112" cy="1550848"/>
                </a:xfrm>
                <a:custGeom>
                  <a:avLst/>
                  <a:gdLst>
                    <a:gd name="T0" fmla="*/ 2147483647 w 1620"/>
                    <a:gd name="T1" fmla="*/ 2147483647 h 1604"/>
                    <a:gd name="T2" fmla="*/ 2147483647 w 1620"/>
                    <a:gd name="T3" fmla="*/ 2147483647 h 1604"/>
                    <a:gd name="T4" fmla="*/ 2147483647 w 1620"/>
                    <a:gd name="T5" fmla="*/ 2147483647 h 1604"/>
                    <a:gd name="T6" fmla="*/ 2147483647 w 1620"/>
                    <a:gd name="T7" fmla="*/ 2147483647 h 1604"/>
                    <a:gd name="T8" fmla="*/ 2147483647 w 1620"/>
                    <a:gd name="T9" fmla="*/ 0 h 1604"/>
                    <a:gd name="T10" fmla="*/ 2147483647 w 1620"/>
                    <a:gd name="T11" fmla="*/ 2147483647 h 1604"/>
                    <a:gd name="T12" fmla="*/ 0 w 1620"/>
                    <a:gd name="T13" fmla="*/ 2147483647 h 1604"/>
                    <a:gd name="T14" fmla="*/ 2147483647 w 1620"/>
                    <a:gd name="T15" fmla="*/ 2147483647 h 16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620"/>
                    <a:gd name="T25" fmla="*/ 0 h 1604"/>
                    <a:gd name="T26" fmla="*/ 1620 w 1620"/>
                    <a:gd name="T27" fmla="*/ 1604 h 1604"/>
                    <a:gd name="connsiteX0" fmla="*/ 43 w 10000"/>
                    <a:gd name="connsiteY0" fmla="*/ 9943 h 9943"/>
                    <a:gd name="connsiteX1" fmla="*/ 9975 w 10000"/>
                    <a:gd name="connsiteY1" fmla="*/ 9912 h 9943"/>
                    <a:gd name="connsiteX2" fmla="*/ 10000 w 10000"/>
                    <a:gd name="connsiteY2" fmla="*/ 6664 h 9943"/>
                    <a:gd name="connsiteX3" fmla="*/ 5512 w 10000"/>
                    <a:gd name="connsiteY3" fmla="*/ 6664 h 9943"/>
                    <a:gd name="connsiteX4" fmla="*/ 9298 w 10000"/>
                    <a:gd name="connsiteY4" fmla="*/ 0 h 9943"/>
                    <a:gd name="connsiteX5" fmla="*/ 4556 w 10000"/>
                    <a:gd name="connsiteY5" fmla="*/ 6664 h 9943"/>
                    <a:gd name="connsiteX6" fmla="*/ 0 w 10000"/>
                    <a:gd name="connsiteY6" fmla="*/ 6651 h 9943"/>
                    <a:gd name="connsiteX7" fmla="*/ 43 w 10000"/>
                    <a:gd name="connsiteY7" fmla="*/ 9943 h 9943"/>
                    <a:gd name="connsiteX0" fmla="*/ 43 w 10424"/>
                    <a:gd name="connsiteY0" fmla="*/ 10034 h 10034"/>
                    <a:gd name="connsiteX1" fmla="*/ 9975 w 10424"/>
                    <a:gd name="connsiteY1" fmla="*/ 10003 h 10034"/>
                    <a:gd name="connsiteX2" fmla="*/ 10000 w 10424"/>
                    <a:gd name="connsiteY2" fmla="*/ 6736 h 10034"/>
                    <a:gd name="connsiteX3" fmla="*/ 5512 w 10424"/>
                    <a:gd name="connsiteY3" fmla="*/ 6736 h 10034"/>
                    <a:gd name="connsiteX4" fmla="*/ 10424 w 10424"/>
                    <a:gd name="connsiteY4" fmla="*/ 0 h 10034"/>
                    <a:gd name="connsiteX5" fmla="*/ 4556 w 10424"/>
                    <a:gd name="connsiteY5" fmla="*/ 6736 h 10034"/>
                    <a:gd name="connsiteX6" fmla="*/ 0 w 10424"/>
                    <a:gd name="connsiteY6" fmla="*/ 6723 h 10034"/>
                    <a:gd name="connsiteX7" fmla="*/ 43 w 10424"/>
                    <a:gd name="connsiteY7" fmla="*/ 10034 h 10034"/>
                    <a:gd name="connsiteX0" fmla="*/ 43 w 10000"/>
                    <a:gd name="connsiteY0" fmla="*/ 8848 h 8848"/>
                    <a:gd name="connsiteX1" fmla="*/ 9975 w 10000"/>
                    <a:gd name="connsiteY1" fmla="*/ 8817 h 8848"/>
                    <a:gd name="connsiteX2" fmla="*/ 10000 w 10000"/>
                    <a:gd name="connsiteY2" fmla="*/ 5550 h 8848"/>
                    <a:gd name="connsiteX3" fmla="*/ 5512 w 10000"/>
                    <a:gd name="connsiteY3" fmla="*/ 5550 h 8848"/>
                    <a:gd name="connsiteX4" fmla="*/ 9384 w 10000"/>
                    <a:gd name="connsiteY4" fmla="*/ 0 h 8848"/>
                    <a:gd name="connsiteX5" fmla="*/ 4556 w 10000"/>
                    <a:gd name="connsiteY5" fmla="*/ 5550 h 8848"/>
                    <a:gd name="connsiteX6" fmla="*/ 0 w 10000"/>
                    <a:gd name="connsiteY6" fmla="*/ 5537 h 8848"/>
                    <a:gd name="connsiteX7" fmla="*/ 43 w 10000"/>
                    <a:gd name="connsiteY7" fmla="*/ 8848 h 8848"/>
                    <a:gd name="connsiteX0" fmla="*/ 43 w 10000"/>
                    <a:gd name="connsiteY0" fmla="*/ 9193 h 9193"/>
                    <a:gd name="connsiteX1" fmla="*/ 9975 w 10000"/>
                    <a:gd name="connsiteY1" fmla="*/ 9158 h 9193"/>
                    <a:gd name="connsiteX2" fmla="*/ 10000 w 10000"/>
                    <a:gd name="connsiteY2" fmla="*/ 5466 h 9193"/>
                    <a:gd name="connsiteX3" fmla="*/ 5512 w 10000"/>
                    <a:gd name="connsiteY3" fmla="*/ 5466 h 9193"/>
                    <a:gd name="connsiteX4" fmla="*/ 8842 w 10000"/>
                    <a:gd name="connsiteY4" fmla="*/ 0 h 9193"/>
                    <a:gd name="connsiteX5" fmla="*/ 4556 w 10000"/>
                    <a:gd name="connsiteY5" fmla="*/ 5466 h 9193"/>
                    <a:gd name="connsiteX6" fmla="*/ 0 w 10000"/>
                    <a:gd name="connsiteY6" fmla="*/ 5451 h 9193"/>
                    <a:gd name="connsiteX7" fmla="*/ 43 w 10000"/>
                    <a:gd name="connsiteY7" fmla="*/ 9193 h 9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00" h="9193">
                      <a:moveTo>
                        <a:pt x="43" y="9193"/>
                      </a:moveTo>
                      <a:lnTo>
                        <a:pt x="9975" y="9158"/>
                      </a:lnTo>
                      <a:cubicBezTo>
                        <a:pt x="9983" y="7927"/>
                        <a:pt x="9992" y="6696"/>
                        <a:pt x="10000" y="5466"/>
                      </a:cubicBezTo>
                      <a:lnTo>
                        <a:pt x="5512" y="5466"/>
                      </a:lnTo>
                      <a:lnTo>
                        <a:pt x="8842" y="0"/>
                      </a:lnTo>
                      <a:lnTo>
                        <a:pt x="4556" y="5466"/>
                      </a:lnTo>
                      <a:lnTo>
                        <a:pt x="0" y="5451"/>
                      </a:lnTo>
                      <a:cubicBezTo>
                        <a:pt x="14" y="6698"/>
                        <a:pt x="29" y="7946"/>
                        <a:pt x="43" y="9193"/>
                      </a:cubicBezTo>
                      <a:close/>
                    </a:path>
                  </a:pathLst>
                </a:custGeom>
                <a:solidFill>
                  <a:srgbClr val="F7F72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44" name="Oval 174"/>
                <p:cNvSpPr>
                  <a:spLocks noChangeArrowheads="1"/>
                </p:cNvSpPr>
                <p:nvPr/>
              </p:nvSpPr>
              <p:spPr bwMode="auto">
                <a:xfrm>
                  <a:off x="6046788" y="3300413"/>
                  <a:ext cx="52387" cy="46037"/>
                </a:xfrm>
                <a:prstGeom prst="ellipse">
                  <a:avLst/>
                </a:prstGeom>
                <a:solidFill>
                  <a:srgbClr val="E30417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46" name="Freeform 180"/>
                <p:cNvSpPr>
                  <a:spLocks/>
                </p:cNvSpPr>
                <p:nvPr/>
              </p:nvSpPr>
              <p:spPr bwMode="auto">
                <a:xfrm>
                  <a:off x="6487559" y="1169990"/>
                  <a:ext cx="2353266" cy="1841454"/>
                </a:xfrm>
                <a:custGeom>
                  <a:avLst/>
                  <a:gdLst>
                    <a:gd name="T0" fmla="*/ 0 w 1309"/>
                    <a:gd name="T1" fmla="*/ 0 h 1156"/>
                    <a:gd name="T2" fmla="*/ 2147483647 w 1309"/>
                    <a:gd name="T3" fmla="*/ 0 h 1156"/>
                    <a:gd name="T4" fmla="*/ 2147483647 w 1309"/>
                    <a:gd name="T5" fmla="*/ 2147483647 h 1156"/>
                    <a:gd name="T6" fmla="*/ 2147483647 w 1309"/>
                    <a:gd name="T7" fmla="*/ 2147483647 h 1156"/>
                    <a:gd name="T8" fmla="*/ 2147483647 w 1309"/>
                    <a:gd name="T9" fmla="*/ 2147483647 h 1156"/>
                    <a:gd name="T10" fmla="*/ 2147483647 w 1309"/>
                    <a:gd name="T11" fmla="*/ 2147483647 h 1156"/>
                    <a:gd name="T12" fmla="*/ 0 w 1309"/>
                    <a:gd name="T13" fmla="*/ 2147483647 h 1156"/>
                    <a:gd name="T14" fmla="*/ 0 w 1309"/>
                    <a:gd name="T15" fmla="*/ 0 h 115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309"/>
                    <a:gd name="T25" fmla="*/ 0 h 1156"/>
                    <a:gd name="T26" fmla="*/ 1309 w 1309"/>
                    <a:gd name="T27" fmla="*/ 1156 h 1156"/>
                    <a:gd name="connsiteX0" fmla="*/ 0 w 10000"/>
                    <a:gd name="connsiteY0" fmla="*/ 587 h 10000"/>
                    <a:gd name="connsiteX1" fmla="*/ 10000 w 10000"/>
                    <a:gd name="connsiteY1" fmla="*/ 0 h 10000"/>
                    <a:gd name="connsiteX2" fmla="*/ 10000 w 10000"/>
                    <a:gd name="connsiteY2" fmla="*/ 4386 h 10000"/>
                    <a:gd name="connsiteX3" fmla="*/ 5966 w 10000"/>
                    <a:gd name="connsiteY3" fmla="*/ 4369 h 10000"/>
                    <a:gd name="connsiteX4" fmla="*/ 2208 w 10000"/>
                    <a:gd name="connsiteY4" fmla="*/ 10000 h 10000"/>
                    <a:gd name="connsiteX5" fmla="*/ 4553 w 10000"/>
                    <a:gd name="connsiteY5" fmla="*/ 4369 h 10000"/>
                    <a:gd name="connsiteX6" fmla="*/ 0 w 10000"/>
                    <a:gd name="connsiteY6" fmla="*/ 4386 h 10000"/>
                    <a:gd name="connsiteX7" fmla="*/ 0 w 10000"/>
                    <a:gd name="connsiteY7" fmla="*/ 587 h 10000"/>
                    <a:gd name="connsiteX0" fmla="*/ 0 w 10000"/>
                    <a:gd name="connsiteY0" fmla="*/ 429 h 10000"/>
                    <a:gd name="connsiteX1" fmla="*/ 10000 w 10000"/>
                    <a:gd name="connsiteY1" fmla="*/ 0 h 10000"/>
                    <a:gd name="connsiteX2" fmla="*/ 10000 w 10000"/>
                    <a:gd name="connsiteY2" fmla="*/ 4386 h 10000"/>
                    <a:gd name="connsiteX3" fmla="*/ 5966 w 10000"/>
                    <a:gd name="connsiteY3" fmla="*/ 4369 h 10000"/>
                    <a:gd name="connsiteX4" fmla="*/ 2208 w 10000"/>
                    <a:gd name="connsiteY4" fmla="*/ 10000 h 10000"/>
                    <a:gd name="connsiteX5" fmla="*/ 4553 w 10000"/>
                    <a:gd name="connsiteY5" fmla="*/ 4369 h 10000"/>
                    <a:gd name="connsiteX6" fmla="*/ 0 w 10000"/>
                    <a:gd name="connsiteY6" fmla="*/ 4386 h 10000"/>
                    <a:gd name="connsiteX7" fmla="*/ 0 w 10000"/>
                    <a:gd name="connsiteY7" fmla="*/ 429 h 10000"/>
                    <a:gd name="connsiteX0" fmla="*/ 0 w 10000"/>
                    <a:gd name="connsiteY0" fmla="*/ 0 h 9571"/>
                    <a:gd name="connsiteX1" fmla="*/ 10000 w 10000"/>
                    <a:gd name="connsiteY1" fmla="*/ 180 h 9571"/>
                    <a:gd name="connsiteX2" fmla="*/ 10000 w 10000"/>
                    <a:gd name="connsiteY2" fmla="*/ 3957 h 9571"/>
                    <a:gd name="connsiteX3" fmla="*/ 5966 w 10000"/>
                    <a:gd name="connsiteY3" fmla="*/ 3940 h 9571"/>
                    <a:gd name="connsiteX4" fmla="*/ 2208 w 10000"/>
                    <a:gd name="connsiteY4" fmla="*/ 9571 h 9571"/>
                    <a:gd name="connsiteX5" fmla="*/ 4553 w 10000"/>
                    <a:gd name="connsiteY5" fmla="*/ 3940 h 9571"/>
                    <a:gd name="connsiteX6" fmla="*/ 0 w 10000"/>
                    <a:gd name="connsiteY6" fmla="*/ 3957 h 9571"/>
                    <a:gd name="connsiteX7" fmla="*/ 0 w 10000"/>
                    <a:gd name="connsiteY7" fmla="*/ 0 h 9571"/>
                    <a:gd name="connsiteX0" fmla="*/ 0 w 10013"/>
                    <a:gd name="connsiteY0" fmla="*/ 0 h 10000"/>
                    <a:gd name="connsiteX1" fmla="*/ 10013 w 10013"/>
                    <a:gd name="connsiteY1" fmla="*/ 47 h 10000"/>
                    <a:gd name="connsiteX2" fmla="*/ 10000 w 10013"/>
                    <a:gd name="connsiteY2" fmla="*/ 4134 h 10000"/>
                    <a:gd name="connsiteX3" fmla="*/ 5966 w 10013"/>
                    <a:gd name="connsiteY3" fmla="*/ 4117 h 10000"/>
                    <a:gd name="connsiteX4" fmla="*/ 2208 w 10013"/>
                    <a:gd name="connsiteY4" fmla="*/ 10000 h 10000"/>
                    <a:gd name="connsiteX5" fmla="*/ 4553 w 10013"/>
                    <a:gd name="connsiteY5" fmla="*/ 4117 h 10000"/>
                    <a:gd name="connsiteX6" fmla="*/ 0 w 10013"/>
                    <a:gd name="connsiteY6" fmla="*/ 4134 h 10000"/>
                    <a:gd name="connsiteX7" fmla="*/ 0 w 10013"/>
                    <a:gd name="connsiteY7" fmla="*/ 0 h 10000"/>
                    <a:gd name="connsiteX0" fmla="*/ 0 w 10026"/>
                    <a:gd name="connsiteY0" fmla="*/ 47 h 10047"/>
                    <a:gd name="connsiteX1" fmla="*/ 10026 w 10026"/>
                    <a:gd name="connsiteY1" fmla="*/ 0 h 10047"/>
                    <a:gd name="connsiteX2" fmla="*/ 10000 w 10026"/>
                    <a:gd name="connsiteY2" fmla="*/ 4181 h 10047"/>
                    <a:gd name="connsiteX3" fmla="*/ 5966 w 10026"/>
                    <a:gd name="connsiteY3" fmla="*/ 4164 h 10047"/>
                    <a:gd name="connsiteX4" fmla="*/ 2208 w 10026"/>
                    <a:gd name="connsiteY4" fmla="*/ 10047 h 10047"/>
                    <a:gd name="connsiteX5" fmla="*/ 4553 w 10026"/>
                    <a:gd name="connsiteY5" fmla="*/ 4164 h 10047"/>
                    <a:gd name="connsiteX6" fmla="*/ 0 w 10026"/>
                    <a:gd name="connsiteY6" fmla="*/ 4181 h 10047"/>
                    <a:gd name="connsiteX7" fmla="*/ 0 w 10026"/>
                    <a:gd name="connsiteY7" fmla="*/ 47 h 10047"/>
                    <a:gd name="connsiteX0" fmla="*/ 0 w 10026"/>
                    <a:gd name="connsiteY0" fmla="*/ 0 h 10000"/>
                    <a:gd name="connsiteX1" fmla="*/ 10026 w 10026"/>
                    <a:gd name="connsiteY1" fmla="*/ 47 h 10000"/>
                    <a:gd name="connsiteX2" fmla="*/ 10000 w 10026"/>
                    <a:gd name="connsiteY2" fmla="*/ 4134 h 10000"/>
                    <a:gd name="connsiteX3" fmla="*/ 5966 w 10026"/>
                    <a:gd name="connsiteY3" fmla="*/ 4117 h 10000"/>
                    <a:gd name="connsiteX4" fmla="*/ 2208 w 10026"/>
                    <a:gd name="connsiteY4" fmla="*/ 10000 h 10000"/>
                    <a:gd name="connsiteX5" fmla="*/ 4553 w 10026"/>
                    <a:gd name="connsiteY5" fmla="*/ 4117 h 10000"/>
                    <a:gd name="connsiteX6" fmla="*/ 0 w 10026"/>
                    <a:gd name="connsiteY6" fmla="*/ 4134 h 10000"/>
                    <a:gd name="connsiteX7" fmla="*/ 0 w 10026"/>
                    <a:gd name="connsiteY7" fmla="*/ 0 h 10000"/>
                    <a:gd name="connsiteX0" fmla="*/ 0 w 10039"/>
                    <a:gd name="connsiteY0" fmla="*/ 24 h 10024"/>
                    <a:gd name="connsiteX1" fmla="*/ 10039 w 10039"/>
                    <a:gd name="connsiteY1" fmla="*/ 0 h 10024"/>
                    <a:gd name="connsiteX2" fmla="*/ 10000 w 10039"/>
                    <a:gd name="connsiteY2" fmla="*/ 4158 h 10024"/>
                    <a:gd name="connsiteX3" fmla="*/ 5966 w 10039"/>
                    <a:gd name="connsiteY3" fmla="*/ 4141 h 10024"/>
                    <a:gd name="connsiteX4" fmla="*/ 2208 w 10039"/>
                    <a:gd name="connsiteY4" fmla="*/ 10024 h 10024"/>
                    <a:gd name="connsiteX5" fmla="*/ 4553 w 10039"/>
                    <a:gd name="connsiteY5" fmla="*/ 4141 h 10024"/>
                    <a:gd name="connsiteX6" fmla="*/ 0 w 10039"/>
                    <a:gd name="connsiteY6" fmla="*/ 4158 h 10024"/>
                    <a:gd name="connsiteX7" fmla="*/ 0 w 10039"/>
                    <a:gd name="connsiteY7" fmla="*/ 24 h 10024"/>
                    <a:gd name="connsiteX0" fmla="*/ 0 w 10013"/>
                    <a:gd name="connsiteY0" fmla="*/ 0 h 10000"/>
                    <a:gd name="connsiteX1" fmla="*/ 10013 w 10013"/>
                    <a:gd name="connsiteY1" fmla="*/ 0 h 10000"/>
                    <a:gd name="connsiteX2" fmla="*/ 10000 w 10013"/>
                    <a:gd name="connsiteY2" fmla="*/ 4134 h 10000"/>
                    <a:gd name="connsiteX3" fmla="*/ 5966 w 10013"/>
                    <a:gd name="connsiteY3" fmla="*/ 4117 h 10000"/>
                    <a:gd name="connsiteX4" fmla="*/ 2208 w 10013"/>
                    <a:gd name="connsiteY4" fmla="*/ 10000 h 10000"/>
                    <a:gd name="connsiteX5" fmla="*/ 4553 w 10013"/>
                    <a:gd name="connsiteY5" fmla="*/ 4117 h 10000"/>
                    <a:gd name="connsiteX6" fmla="*/ 0 w 10013"/>
                    <a:gd name="connsiteY6" fmla="*/ 4134 h 10000"/>
                    <a:gd name="connsiteX7" fmla="*/ 0 w 10013"/>
                    <a:gd name="connsiteY7" fmla="*/ 0 h 10000"/>
                    <a:gd name="connsiteX0" fmla="*/ 0 w 10013"/>
                    <a:gd name="connsiteY0" fmla="*/ 0 h 9966"/>
                    <a:gd name="connsiteX1" fmla="*/ 10013 w 10013"/>
                    <a:gd name="connsiteY1" fmla="*/ 0 h 9966"/>
                    <a:gd name="connsiteX2" fmla="*/ 10000 w 10013"/>
                    <a:gd name="connsiteY2" fmla="*/ 4134 h 9966"/>
                    <a:gd name="connsiteX3" fmla="*/ 5966 w 10013"/>
                    <a:gd name="connsiteY3" fmla="*/ 4117 h 9966"/>
                    <a:gd name="connsiteX4" fmla="*/ 1703 w 10013"/>
                    <a:gd name="connsiteY4" fmla="*/ 9966 h 9966"/>
                    <a:gd name="connsiteX5" fmla="*/ 4553 w 10013"/>
                    <a:gd name="connsiteY5" fmla="*/ 4117 h 9966"/>
                    <a:gd name="connsiteX6" fmla="*/ 0 w 10013"/>
                    <a:gd name="connsiteY6" fmla="*/ 4134 h 9966"/>
                    <a:gd name="connsiteX7" fmla="*/ 0 w 10013"/>
                    <a:gd name="connsiteY7" fmla="*/ 0 h 9966"/>
                    <a:gd name="connsiteX0" fmla="*/ 0 w 10000"/>
                    <a:gd name="connsiteY0" fmla="*/ 0 h 10000"/>
                    <a:gd name="connsiteX1" fmla="*/ 10000 w 10000"/>
                    <a:gd name="connsiteY1" fmla="*/ 0 h 10000"/>
                    <a:gd name="connsiteX2" fmla="*/ 9987 w 10000"/>
                    <a:gd name="connsiteY2" fmla="*/ 4148 h 10000"/>
                    <a:gd name="connsiteX3" fmla="*/ 5958 w 10000"/>
                    <a:gd name="connsiteY3" fmla="*/ 4131 h 10000"/>
                    <a:gd name="connsiteX4" fmla="*/ 1701 w 10000"/>
                    <a:gd name="connsiteY4" fmla="*/ 10000 h 10000"/>
                    <a:gd name="connsiteX5" fmla="*/ 3968 w 10000"/>
                    <a:gd name="connsiteY5" fmla="*/ 4131 h 10000"/>
                    <a:gd name="connsiteX6" fmla="*/ 0 w 10000"/>
                    <a:gd name="connsiteY6" fmla="*/ 4148 h 10000"/>
                    <a:gd name="connsiteX7" fmla="*/ 0 w 10000"/>
                    <a:gd name="connsiteY7" fmla="*/ 0 h 10000"/>
                    <a:gd name="connsiteX0" fmla="*/ 0 w 10000"/>
                    <a:gd name="connsiteY0" fmla="*/ 0 h 10000"/>
                    <a:gd name="connsiteX1" fmla="*/ 10000 w 10000"/>
                    <a:gd name="connsiteY1" fmla="*/ 0 h 10000"/>
                    <a:gd name="connsiteX2" fmla="*/ 9987 w 10000"/>
                    <a:gd name="connsiteY2" fmla="*/ 4148 h 10000"/>
                    <a:gd name="connsiteX3" fmla="*/ 4614 w 10000"/>
                    <a:gd name="connsiteY3" fmla="*/ 4131 h 10000"/>
                    <a:gd name="connsiteX4" fmla="*/ 1701 w 10000"/>
                    <a:gd name="connsiteY4" fmla="*/ 10000 h 10000"/>
                    <a:gd name="connsiteX5" fmla="*/ 3968 w 10000"/>
                    <a:gd name="connsiteY5" fmla="*/ 4131 h 10000"/>
                    <a:gd name="connsiteX6" fmla="*/ 0 w 10000"/>
                    <a:gd name="connsiteY6" fmla="*/ 4148 h 10000"/>
                    <a:gd name="connsiteX7" fmla="*/ 0 w 10000"/>
                    <a:gd name="connsiteY7" fmla="*/ 0 h 10000"/>
                    <a:gd name="connsiteX0" fmla="*/ 0 w 10000"/>
                    <a:gd name="connsiteY0" fmla="*/ 0 h 12366"/>
                    <a:gd name="connsiteX1" fmla="*/ 10000 w 10000"/>
                    <a:gd name="connsiteY1" fmla="*/ 0 h 12366"/>
                    <a:gd name="connsiteX2" fmla="*/ 9987 w 10000"/>
                    <a:gd name="connsiteY2" fmla="*/ 4148 h 12366"/>
                    <a:gd name="connsiteX3" fmla="*/ 4614 w 10000"/>
                    <a:gd name="connsiteY3" fmla="*/ 4131 h 12366"/>
                    <a:gd name="connsiteX4" fmla="*/ 1766 w 10000"/>
                    <a:gd name="connsiteY4" fmla="*/ 12366 h 12366"/>
                    <a:gd name="connsiteX5" fmla="*/ 3968 w 10000"/>
                    <a:gd name="connsiteY5" fmla="*/ 4131 h 12366"/>
                    <a:gd name="connsiteX6" fmla="*/ 0 w 10000"/>
                    <a:gd name="connsiteY6" fmla="*/ 4148 h 12366"/>
                    <a:gd name="connsiteX7" fmla="*/ 0 w 10000"/>
                    <a:gd name="connsiteY7" fmla="*/ 0 h 12366"/>
                    <a:gd name="connsiteX0" fmla="*/ 0 w 10000"/>
                    <a:gd name="connsiteY0" fmla="*/ 0 h 10464"/>
                    <a:gd name="connsiteX1" fmla="*/ 10000 w 10000"/>
                    <a:gd name="connsiteY1" fmla="*/ 0 h 10464"/>
                    <a:gd name="connsiteX2" fmla="*/ 9987 w 10000"/>
                    <a:gd name="connsiteY2" fmla="*/ 4148 h 10464"/>
                    <a:gd name="connsiteX3" fmla="*/ 4614 w 10000"/>
                    <a:gd name="connsiteY3" fmla="*/ 4131 h 10464"/>
                    <a:gd name="connsiteX4" fmla="*/ 2464 w 10000"/>
                    <a:gd name="connsiteY4" fmla="*/ 10464 h 10464"/>
                    <a:gd name="connsiteX5" fmla="*/ 3968 w 10000"/>
                    <a:gd name="connsiteY5" fmla="*/ 4131 h 10464"/>
                    <a:gd name="connsiteX6" fmla="*/ 0 w 10000"/>
                    <a:gd name="connsiteY6" fmla="*/ 4148 h 10464"/>
                    <a:gd name="connsiteX7" fmla="*/ 0 w 10000"/>
                    <a:gd name="connsiteY7" fmla="*/ 0 h 10464"/>
                    <a:gd name="connsiteX0" fmla="*/ 0 w 10000"/>
                    <a:gd name="connsiteY0" fmla="*/ 0 h 10200"/>
                    <a:gd name="connsiteX1" fmla="*/ 10000 w 10000"/>
                    <a:gd name="connsiteY1" fmla="*/ 0 h 10200"/>
                    <a:gd name="connsiteX2" fmla="*/ 9987 w 10000"/>
                    <a:gd name="connsiteY2" fmla="*/ 4148 h 10200"/>
                    <a:gd name="connsiteX3" fmla="*/ 4614 w 10000"/>
                    <a:gd name="connsiteY3" fmla="*/ 4131 h 10200"/>
                    <a:gd name="connsiteX4" fmla="*/ 2025 w 10000"/>
                    <a:gd name="connsiteY4" fmla="*/ 10200 h 10200"/>
                    <a:gd name="connsiteX5" fmla="*/ 3968 w 10000"/>
                    <a:gd name="connsiteY5" fmla="*/ 4131 h 10200"/>
                    <a:gd name="connsiteX6" fmla="*/ 0 w 10000"/>
                    <a:gd name="connsiteY6" fmla="*/ 4148 h 10200"/>
                    <a:gd name="connsiteX7" fmla="*/ 0 w 10000"/>
                    <a:gd name="connsiteY7" fmla="*/ 0 h 10200"/>
                    <a:gd name="connsiteX0" fmla="*/ 0 w 10000"/>
                    <a:gd name="connsiteY0" fmla="*/ 0 h 10068"/>
                    <a:gd name="connsiteX1" fmla="*/ 10000 w 10000"/>
                    <a:gd name="connsiteY1" fmla="*/ 0 h 10068"/>
                    <a:gd name="connsiteX2" fmla="*/ 9987 w 10000"/>
                    <a:gd name="connsiteY2" fmla="*/ 4148 h 10068"/>
                    <a:gd name="connsiteX3" fmla="*/ 4614 w 10000"/>
                    <a:gd name="connsiteY3" fmla="*/ 4131 h 10068"/>
                    <a:gd name="connsiteX4" fmla="*/ 1976 w 10000"/>
                    <a:gd name="connsiteY4" fmla="*/ 10068 h 10068"/>
                    <a:gd name="connsiteX5" fmla="*/ 3968 w 10000"/>
                    <a:gd name="connsiteY5" fmla="*/ 4131 h 10068"/>
                    <a:gd name="connsiteX6" fmla="*/ 0 w 10000"/>
                    <a:gd name="connsiteY6" fmla="*/ 4148 h 10068"/>
                    <a:gd name="connsiteX7" fmla="*/ 0 w 10000"/>
                    <a:gd name="connsiteY7" fmla="*/ 0 h 10068"/>
                    <a:gd name="connsiteX0" fmla="*/ 0 w 10000"/>
                    <a:gd name="connsiteY0" fmla="*/ 0 h 9332"/>
                    <a:gd name="connsiteX1" fmla="*/ 10000 w 10000"/>
                    <a:gd name="connsiteY1" fmla="*/ 0 h 9332"/>
                    <a:gd name="connsiteX2" fmla="*/ 9987 w 10000"/>
                    <a:gd name="connsiteY2" fmla="*/ 4148 h 9332"/>
                    <a:gd name="connsiteX3" fmla="*/ 4614 w 10000"/>
                    <a:gd name="connsiteY3" fmla="*/ 4131 h 9332"/>
                    <a:gd name="connsiteX4" fmla="*/ 1876 w 10000"/>
                    <a:gd name="connsiteY4" fmla="*/ 9332 h 9332"/>
                    <a:gd name="connsiteX5" fmla="*/ 3968 w 10000"/>
                    <a:gd name="connsiteY5" fmla="*/ 4131 h 9332"/>
                    <a:gd name="connsiteX6" fmla="*/ 0 w 10000"/>
                    <a:gd name="connsiteY6" fmla="*/ 4148 h 9332"/>
                    <a:gd name="connsiteX7" fmla="*/ 0 w 10000"/>
                    <a:gd name="connsiteY7" fmla="*/ 0 h 9332"/>
                    <a:gd name="connsiteX0" fmla="*/ 327 w 10327"/>
                    <a:gd name="connsiteY0" fmla="*/ 0 h 9982"/>
                    <a:gd name="connsiteX1" fmla="*/ 10327 w 10327"/>
                    <a:gd name="connsiteY1" fmla="*/ 0 h 9982"/>
                    <a:gd name="connsiteX2" fmla="*/ 10314 w 10327"/>
                    <a:gd name="connsiteY2" fmla="*/ 4445 h 9982"/>
                    <a:gd name="connsiteX3" fmla="*/ 4941 w 10327"/>
                    <a:gd name="connsiteY3" fmla="*/ 4427 h 9982"/>
                    <a:gd name="connsiteX4" fmla="*/ 0 w 10327"/>
                    <a:gd name="connsiteY4" fmla="*/ 9982 h 9982"/>
                    <a:gd name="connsiteX5" fmla="*/ 4295 w 10327"/>
                    <a:gd name="connsiteY5" fmla="*/ 4427 h 9982"/>
                    <a:gd name="connsiteX6" fmla="*/ 327 w 10327"/>
                    <a:gd name="connsiteY6" fmla="*/ 4445 h 9982"/>
                    <a:gd name="connsiteX7" fmla="*/ 327 w 10327"/>
                    <a:gd name="connsiteY7" fmla="*/ 0 h 9982"/>
                    <a:gd name="connsiteX0" fmla="*/ 317 w 10000"/>
                    <a:gd name="connsiteY0" fmla="*/ 0 h 10000"/>
                    <a:gd name="connsiteX1" fmla="*/ 10000 w 10000"/>
                    <a:gd name="connsiteY1" fmla="*/ 0 h 10000"/>
                    <a:gd name="connsiteX2" fmla="*/ 9987 w 10000"/>
                    <a:gd name="connsiteY2" fmla="*/ 4453 h 10000"/>
                    <a:gd name="connsiteX3" fmla="*/ 4785 w 10000"/>
                    <a:gd name="connsiteY3" fmla="*/ 4435 h 10000"/>
                    <a:gd name="connsiteX4" fmla="*/ 0 w 10000"/>
                    <a:gd name="connsiteY4" fmla="*/ 10000 h 10000"/>
                    <a:gd name="connsiteX5" fmla="*/ 4159 w 10000"/>
                    <a:gd name="connsiteY5" fmla="*/ 4435 h 10000"/>
                    <a:gd name="connsiteX6" fmla="*/ 329 w 10000"/>
                    <a:gd name="connsiteY6" fmla="*/ 5885 h 10000"/>
                    <a:gd name="connsiteX7" fmla="*/ 317 w 10000"/>
                    <a:gd name="connsiteY7" fmla="*/ 0 h 10000"/>
                    <a:gd name="connsiteX0" fmla="*/ 317 w 10000"/>
                    <a:gd name="connsiteY0" fmla="*/ 0 h 10000"/>
                    <a:gd name="connsiteX1" fmla="*/ 10000 w 10000"/>
                    <a:gd name="connsiteY1" fmla="*/ 0 h 10000"/>
                    <a:gd name="connsiteX2" fmla="*/ 9987 w 10000"/>
                    <a:gd name="connsiteY2" fmla="*/ 4453 h 10000"/>
                    <a:gd name="connsiteX3" fmla="*/ 4785 w 10000"/>
                    <a:gd name="connsiteY3" fmla="*/ 4435 h 10000"/>
                    <a:gd name="connsiteX4" fmla="*/ 0 w 10000"/>
                    <a:gd name="connsiteY4" fmla="*/ 10000 h 10000"/>
                    <a:gd name="connsiteX5" fmla="*/ 4159 w 10000"/>
                    <a:gd name="connsiteY5" fmla="*/ 4435 h 10000"/>
                    <a:gd name="connsiteX6" fmla="*/ 341 w 10000"/>
                    <a:gd name="connsiteY6" fmla="*/ 5973 h 10000"/>
                    <a:gd name="connsiteX7" fmla="*/ 317 w 10000"/>
                    <a:gd name="connsiteY7" fmla="*/ 0 h 10000"/>
                    <a:gd name="connsiteX0" fmla="*/ 317 w 10000"/>
                    <a:gd name="connsiteY0" fmla="*/ 0 h 10000"/>
                    <a:gd name="connsiteX1" fmla="*/ 10000 w 10000"/>
                    <a:gd name="connsiteY1" fmla="*/ 0 h 10000"/>
                    <a:gd name="connsiteX2" fmla="*/ 8615 w 10000"/>
                    <a:gd name="connsiteY2" fmla="*/ 6079 h 10000"/>
                    <a:gd name="connsiteX3" fmla="*/ 4785 w 10000"/>
                    <a:gd name="connsiteY3" fmla="*/ 4435 h 10000"/>
                    <a:gd name="connsiteX4" fmla="*/ 0 w 10000"/>
                    <a:gd name="connsiteY4" fmla="*/ 10000 h 10000"/>
                    <a:gd name="connsiteX5" fmla="*/ 4159 w 10000"/>
                    <a:gd name="connsiteY5" fmla="*/ 4435 h 10000"/>
                    <a:gd name="connsiteX6" fmla="*/ 341 w 10000"/>
                    <a:gd name="connsiteY6" fmla="*/ 5973 h 10000"/>
                    <a:gd name="connsiteX7" fmla="*/ 317 w 10000"/>
                    <a:gd name="connsiteY7" fmla="*/ 0 h 10000"/>
                    <a:gd name="connsiteX0" fmla="*/ 317 w 10000"/>
                    <a:gd name="connsiteY0" fmla="*/ 0 h 10000"/>
                    <a:gd name="connsiteX1" fmla="*/ 10000 w 10000"/>
                    <a:gd name="connsiteY1" fmla="*/ 0 h 10000"/>
                    <a:gd name="connsiteX2" fmla="*/ 8615 w 10000"/>
                    <a:gd name="connsiteY2" fmla="*/ 6079 h 10000"/>
                    <a:gd name="connsiteX3" fmla="*/ 4785 w 10000"/>
                    <a:gd name="connsiteY3" fmla="*/ 4435 h 10000"/>
                    <a:gd name="connsiteX4" fmla="*/ 0 w 10000"/>
                    <a:gd name="connsiteY4" fmla="*/ 10000 h 10000"/>
                    <a:gd name="connsiteX5" fmla="*/ 3061 w 10000"/>
                    <a:gd name="connsiteY5" fmla="*/ 6008 h 10000"/>
                    <a:gd name="connsiteX6" fmla="*/ 341 w 10000"/>
                    <a:gd name="connsiteY6" fmla="*/ 5973 h 10000"/>
                    <a:gd name="connsiteX7" fmla="*/ 317 w 10000"/>
                    <a:gd name="connsiteY7" fmla="*/ 0 h 10000"/>
                    <a:gd name="connsiteX0" fmla="*/ 317 w 10000"/>
                    <a:gd name="connsiteY0" fmla="*/ 0 h 10000"/>
                    <a:gd name="connsiteX1" fmla="*/ 10000 w 10000"/>
                    <a:gd name="connsiteY1" fmla="*/ 0 h 10000"/>
                    <a:gd name="connsiteX2" fmla="*/ 8615 w 10000"/>
                    <a:gd name="connsiteY2" fmla="*/ 6079 h 10000"/>
                    <a:gd name="connsiteX3" fmla="*/ 3413 w 10000"/>
                    <a:gd name="connsiteY3" fmla="*/ 6026 h 10000"/>
                    <a:gd name="connsiteX4" fmla="*/ 0 w 10000"/>
                    <a:gd name="connsiteY4" fmla="*/ 10000 h 10000"/>
                    <a:gd name="connsiteX5" fmla="*/ 3061 w 10000"/>
                    <a:gd name="connsiteY5" fmla="*/ 6008 h 10000"/>
                    <a:gd name="connsiteX6" fmla="*/ 341 w 10000"/>
                    <a:gd name="connsiteY6" fmla="*/ 5973 h 10000"/>
                    <a:gd name="connsiteX7" fmla="*/ 317 w 10000"/>
                    <a:gd name="connsiteY7" fmla="*/ 0 h 10000"/>
                    <a:gd name="connsiteX0" fmla="*/ 317 w 8628"/>
                    <a:gd name="connsiteY0" fmla="*/ 0 h 10000"/>
                    <a:gd name="connsiteX1" fmla="*/ 8628 w 8628"/>
                    <a:gd name="connsiteY1" fmla="*/ 35 h 10000"/>
                    <a:gd name="connsiteX2" fmla="*/ 8615 w 8628"/>
                    <a:gd name="connsiteY2" fmla="*/ 6079 h 10000"/>
                    <a:gd name="connsiteX3" fmla="*/ 3413 w 8628"/>
                    <a:gd name="connsiteY3" fmla="*/ 6026 h 10000"/>
                    <a:gd name="connsiteX4" fmla="*/ 0 w 8628"/>
                    <a:gd name="connsiteY4" fmla="*/ 10000 h 10000"/>
                    <a:gd name="connsiteX5" fmla="*/ 3061 w 8628"/>
                    <a:gd name="connsiteY5" fmla="*/ 6008 h 10000"/>
                    <a:gd name="connsiteX6" fmla="*/ 341 w 8628"/>
                    <a:gd name="connsiteY6" fmla="*/ 5973 h 10000"/>
                    <a:gd name="connsiteX7" fmla="*/ 317 w 8628"/>
                    <a:gd name="connsiteY7" fmla="*/ 0 h 10000"/>
                    <a:gd name="connsiteX0" fmla="*/ 367 w 10000"/>
                    <a:gd name="connsiteY0" fmla="*/ 0 h 10000"/>
                    <a:gd name="connsiteX1" fmla="*/ 10000 w 10000"/>
                    <a:gd name="connsiteY1" fmla="*/ 35 h 10000"/>
                    <a:gd name="connsiteX2" fmla="*/ 9985 w 10000"/>
                    <a:gd name="connsiteY2" fmla="*/ 6079 h 10000"/>
                    <a:gd name="connsiteX3" fmla="*/ 3956 w 10000"/>
                    <a:gd name="connsiteY3" fmla="*/ 6026 h 10000"/>
                    <a:gd name="connsiteX4" fmla="*/ 0 w 10000"/>
                    <a:gd name="connsiteY4" fmla="*/ 10000 h 10000"/>
                    <a:gd name="connsiteX5" fmla="*/ 3548 w 10000"/>
                    <a:gd name="connsiteY5" fmla="*/ 6008 h 10000"/>
                    <a:gd name="connsiteX6" fmla="*/ 395 w 10000"/>
                    <a:gd name="connsiteY6" fmla="*/ 5973 h 10000"/>
                    <a:gd name="connsiteX7" fmla="*/ 367 w 10000"/>
                    <a:gd name="connsiteY7" fmla="*/ 0 h 10000"/>
                    <a:gd name="connsiteX0" fmla="*/ 367 w 9985"/>
                    <a:gd name="connsiteY0" fmla="*/ 0 h 10000"/>
                    <a:gd name="connsiteX1" fmla="*/ 9957 w 9985"/>
                    <a:gd name="connsiteY1" fmla="*/ 17 h 10000"/>
                    <a:gd name="connsiteX2" fmla="*/ 9985 w 9985"/>
                    <a:gd name="connsiteY2" fmla="*/ 6079 h 10000"/>
                    <a:gd name="connsiteX3" fmla="*/ 3956 w 9985"/>
                    <a:gd name="connsiteY3" fmla="*/ 6026 h 10000"/>
                    <a:gd name="connsiteX4" fmla="*/ 0 w 9985"/>
                    <a:gd name="connsiteY4" fmla="*/ 10000 h 10000"/>
                    <a:gd name="connsiteX5" fmla="*/ 3548 w 9985"/>
                    <a:gd name="connsiteY5" fmla="*/ 6008 h 10000"/>
                    <a:gd name="connsiteX6" fmla="*/ 395 w 9985"/>
                    <a:gd name="connsiteY6" fmla="*/ 5973 h 10000"/>
                    <a:gd name="connsiteX7" fmla="*/ 367 w 9985"/>
                    <a:gd name="connsiteY7" fmla="*/ 0 h 10000"/>
                    <a:gd name="connsiteX0" fmla="*/ 801 w 10433"/>
                    <a:gd name="connsiteY0" fmla="*/ 0 h 9968"/>
                    <a:gd name="connsiteX1" fmla="*/ 10405 w 10433"/>
                    <a:gd name="connsiteY1" fmla="*/ 17 h 9968"/>
                    <a:gd name="connsiteX2" fmla="*/ 10433 w 10433"/>
                    <a:gd name="connsiteY2" fmla="*/ 6079 h 9968"/>
                    <a:gd name="connsiteX3" fmla="*/ 4395 w 10433"/>
                    <a:gd name="connsiteY3" fmla="*/ 6026 h 9968"/>
                    <a:gd name="connsiteX4" fmla="*/ 0 w 10433"/>
                    <a:gd name="connsiteY4" fmla="*/ 9968 h 9968"/>
                    <a:gd name="connsiteX5" fmla="*/ 3986 w 10433"/>
                    <a:gd name="connsiteY5" fmla="*/ 6008 h 9968"/>
                    <a:gd name="connsiteX6" fmla="*/ 829 w 10433"/>
                    <a:gd name="connsiteY6" fmla="*/ 5973 h 9968"/>
                    <a:gd name="connsiteX7" fmla="*/ 801 w 10433"/>
                    <a:gd name="connsiteY7" fmla="*/ 0 h 9968"/>
                    <a:gd name="connsiteX0" fmla="*/ 768 w 10000"/>
                    <a:gd name="connsiteY0" fmla="*/ 0 h 10000"/>
                    <a:gd name="connsiteX1" fmla="*/ 9973 w 10000"/>
                    <a:gd name="connsiteY1" fmla="*/ 17 h 10000"/>
                    <a:gd name="connsiteX2" fmla="*/ 10000 w 10000"/>
                    <a:gd name="connsiteY2" fmla="*/ 6099 h 10000"/>
                    <a:gd name="connsiteX3" fmla="*/ 4301 w 10000"/>
                    <a:gd name="connsiteY3" fmla="*/ 6061 h 10000"/>
                    <a:gd name="connsiteX4" fmla="*/ 0 w 10000"/>
                    <a:gd name="connsiteY4" fmla="*/ 10000 h 10000"/>
                    <a:gd name="connsiteX5" fmla="*/ 3821 w 10000"/>
                    <a:gd name="connsiteY5" fmla="*/ 6027 h 10000"/>
                    <a:gd name="connsiteX6" fmla="*/ 795 w 10000"/>
                    <a:gd name="connsiteY6" fmla="*/ 5992 h 10000"/>
                    <a:gd name="connsiteX7" fmla="*/ 768 w 10000"/>
                    <a:gd name="connsiteY7" fmla="*/ 0 h 10000"/>
                    <a:gd name="connsiteX0" fmla="*/ 768 w 10000"/>
                    <a:gd name="connsiteY0" fmla="*/ 0 h 10000"/>
                    <a:gd name="connsiteX1" fmla="*/ 9973 w 10000"/>
                    <a:gd name="connsiteY1" fmla="*/ 17 h 10000"/>
                    <a:gd name="connsiteX2" fmla="*/ 10000 w 10000"/>
                    <a:gd name="connsiteY2" fmla="*/ 6099 h 10000"/>
                    <a:gd name="connsiteX3" fmla="*/ 4301 w 10000"/>
                    <a:gd name="connsiteY3" fmla="*/ 6061 h 10000"/>
                    <a:gd name="connsiteX4" fmla="*/ 0 w 10000"/>
                    <a:gd name="connsiteY4" fmla="*/ 10000 h 10000"/>
                    <a:gd name="connsiteX5" fmla="*/ 3746 w 10000"/>
                    <a:gd name="connsiteY5" fmla="*/ 6011 h 10000"/>
                    <a:gd name="connsiteX6" fmla="*/ 795 w 10000"/>
                    <a:gd name="connsiteY6" fmla="*/ 5992 h 10000"/>
                    <a:gd name="connsiteX7" fmla="*/ 768 w 10000"/>
                    <a:gd name="connsiteY7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00" h="10000">
                      <a:moveTo>
                        <a:pt x="768" y="0"/>
                      </a:moveTo>
                      <a:lnTo>
                        <a:pt x="9973" y="17"/>
                      </a:lnTo>
                      <a:cubicBezTo>
                        <a:pt x="9968" y="1490"/>
                        <a:pt x="10005" y="4626"/>
                        <a:pt x="10000" y="6099"/>
                      </a:cubicBezTo>
                      <a:lnTo>
                        <a:pt x="4301" y="6061"/>
                      </a:lnTo>
                      <a:lnTo>
                        <a:pt x="0" y="10000"/>
                      </a:lnTo>
                      <a:lnTo>
                        <a:pt x="3746" y="6011"/>
                      </a:lnTo>
                      <a:lnTo>
                        <a:pt x="795" y="5992"/>
                      </a:lnTo>
                      <a:cubicBezTo>
                        <a:pt x="791" y="4024"/>
                        <a:pt x="773" y="1968"/>
                        <a:pt x="768" y="0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47" name="Freeform 182"/>
                <p:cNvSpPr>
                  <a:spLocks/>
                </p:cNvSpPr>
                <p:nvPr/>
              </p:nvSpPr>
              <p:spPr bwMode="auto">
                <a:xfrm>
                  <a:off x="-16906" y="3890301"/>
                  <a:ext cx="2841744" cy="2016949"/>
                </a:xfrm>
                <a:custGeom>
                  <a:avLst/>
                  <a:gdLst>
                    <a:gd name="T0" fmla="*/ 2147483647 w 1520"/>
                    <a:gd name="T1" fmla="*/ 2147483647 h 1548"/>
                    <a:gd name="T2" fmla="*/ 2147483647 w 1520"/>
                    <a:gd name="T3" fmla="*/ 2147483647 h 1548"/>
                    <a:gd name="T4" fmla="*/ 2147483647 w 1520"/>
                    <a:gd name="T5" fmla="*/ 2147483647 h 1548"/>
                    <a:gd name="T6" fmla="*/ 2147483647 w 1520"/>
                    <a:gd name="T7" fmla="*/ 2147483647 h 1548"/>
                    <a:gd name="T8" fmla="*/ 2147483647 w 1520"/>
                    <a:gd name="T9" fmla="*/ 0 h 1548"/>
                    <a:gd name="T10" fmla="*/ 2147483647 w 1520"/>
                    <a:gd name="T11" fmla="*/ 2147483647 h 1548"/>
                    <a:gd name="T12" fmla="*/ 0 w 1520"/>
                    <a:gd name="T13" fmla="*/ 2147483647 h 1548"/>
                    <a:gd name="T14" fmla="*/ 2147483647 w 1520"/>
                    <a:gd name="T15" fmla="*/ 2147483647 h 154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520"/>
                    <a:gd name="T25" fmla="*/ 0 h 1548"/>
                    <a:gd name="T26" fmla="*/ 1520 w 1520"/>
                    <a:gd name="T27" fmla="*/ 1548 h 1548"/>
                    <a:gd name="connsiteX0" fmla="*/ 60 w 10000"/>
                    <a:gd name="connsiteY0" fmla="*/ 9234 h 9968"/>
                    <a:gd name="connsiteX1" fmla="*/ 9974 w 10000"/>
                    <a:gd name="connsiteY1" fmla="*/ 9968 h 9968"/>
                    <a:gd name="connsiteX2" fmla="*/ 10000 w 10000"/>
                    <a:gd name="connsiteY2" fmla="*/ 6382 h 9968"/>
                    <a:gd name="connsiteX3" fmla="*/ 5513 w 10000"/>
                    <a:gd name="connsiteY3" fmla="*/ 6382 h 9968"/>
                    <a:gd name="connsiteX4" fmla="*/ 9868 w 10000"/>
                    <a:gd name="connsiteY4" fmla="*/ 0 h 9968"/>
                    <a:gd name="connsiteX5" fmla="*/ 4191 w 10000"/>
                    <a:gd name="connsiteY5" fmla="*/ 6376 h 9968"/>
                    <a:gd name="connsiteX6" fmla="*/ 0 w 10000"/>
                    <a:gd name="connsiteY6" fmla="*/ 6370 h 9968"/>
                    <a:gd name="connsiteX7" fmla="*/ 60 w 10000"/>
                    <a:gd name="connsiteY7" fmla="*/ 9234 h 9968"/>
                    <a:gd name="connsiteX0" fmla="*/ 60 w 10000"/>
                    <a:gd name="connsiteY0" fmla="*/ 9264 h 9313"/>
                    <a:gd name="connsiteX1" fmla="*/ 9988 w 10000"/>
                    <a:gd name="connsiteY1" fmla="*/ 9313 h 9313"/>
                    <a:gd name="connsiteX2" fmla="*/ 10000 w 10000"/>
                    <a:gd name="connsiteY2" fmla="*/ 6402 h 9313"/>
                    <a:gd name="connsiteX3" fmla="*/ 5513 w 10000"/>
                    <a:gd name="connsiteY3" fmla="*/ 6402 h 9313"/>
                    <a:gd name="connsiteX4" fmla="*/ 9868 w 10000"/>
                    <a:gd name="connsiteY4" fmla="*/ 0 h 9313"/>
                    <a:gd name="connsiteX5" fmla="*/ 4191 w 10000"/>
                    <a:gd name="connsiteY5" fmla="*/ 6396 h 9313"/>
                    <a:gd name="connsiteX6" fmla="*/ 0 w 10000"/>
                    <a:gd name="connsiteY6" fmla="*/ 6390 h 9313"/>
                    <a:gd name="connsiteX7" fmla="*/ 60 w 10000"/>
                    <a:gd name="connsiteY7" fmla="*/ 9264 h 9313"/>
                    <a:gd name="connsiteX0" fmla="*/ 17 w 10000"/>
                    <a:gd name="connsiteY0" fmla="*/ 9947 h 10000"/>
                    <a:gd name="connsiteX1" fmla="*/ 9988 w 10000"/>
                    <a:gd name="connsiteY1" fmla="*/ 10000 h 10000"/>
                    <a:gd name="connsiteX2" fmla="*/ 10000 w 10000"/>
                    <a:gd name="connsiteY2" fmla="*/ 6874 h 10000"/>
                    <a:gd name="connsiteX3" fmla="*/ 5513 w 10000"/>
                    <a:gd name="connsiteY3" fmla="*/ 6874 h 10000"/>
                    <a:gd name="connsiteX4" fmla="*/ 9868 w 10000"/>
                    <a:gd name="connsiteY4" fmla="*/ 0 h 10000"/>
                    <a:gd name="connsiteX5" fmla="*/ 4191 w 10000"/>
                    <a:gd name="connsiteY5" fmla="*/ 6868 h 10000"/>
                    <a:gd name="connsiteX6" fmla="*/ 0 w 10000"/>
                    <a:gd name="connsiteY6" fmla="*/ 6861 h 10000"/>
                    <a:gd name="connsiteX7" fmla="*/ 17 w 10000"/>
                    <a:gd name="connsiteY7" fmla="*/ 9947 h 10000"/>
                    <a:gd name="connsiteX0" fmla="*/ 17 w 10000"/>
                    <a:gd name="connsiteY0" fmla="*/ 9947 h 9982"/>
                    <a:gd name="connsiteX1" fmla="*/ 9974 w 10000"/>
                    <a:gd name="connsiteY1" fmla="*/ 9982 h 9982"/>
                    <a:gd name="connsiteX2" fmla="*/ 10000 w 10000"/>
                    <a:gd name="connsiteY2" fmla="*/ 6874 h 9982"/>
                    <a:gd name="connsiteX3" fmla="*/ 5513 w 10000"/>
                    <a:gd name="connsiteY3" fmla="*/ 6874 h 9982"/>
                    <a:gd name="connsiteX4" fmla="*/ 9868 w 10000"/>
                    <a:gd name="connsiteY4" fmla="*/ 0 h 9982"/>
                    <a:gd name="connsiteX5" fmla="*/ 4191 w 10000"/>
                    <a:gd name="connsiteY5" fmla="*/ 6868 h 9982"/>
                    <a:gd name="connsiteX6" fmla="*/ 0 w 10000"/>
                    <a:gd name="connsiteY6" fmla="*/ 6861 h 9982"/>
                    <a:gd name="connsiteX7" fmla="*/ 17 w 10000"/>
                    <a:gd name="connsiteY7" fmla="*/ 9947 h 9982"/>
                    <a:gd name="connsiteX0" fmla="*/ 17 w 10000"/>
                    <a:gd name="connsiteY0" fmla="*/ 9965 h 10053"/>
                    <a:gd name="connsiteX1" fmla="*/ 9974 w 10000"/>
                    <a:gd name="connsiteY1" fmla="*/ 10053 h 10053"/>
                    <a:gd name="connsiteX2" fmla="*/ 10000 w 10000"/>
                    <a:gd name="connsiteY2" fmla="*/ 6886 h 10053"/>
                    <a:gd name="connsiteX3" fmla="*/ 5513 w 10000"/>
                    <a:gd name="connsiteY3" fmla="*/ 6886 h 10053"/>
                    <a:gd name="connsiteX4" fmla="*/ 9868 w 10000"/>
                    <a:gd name="connsiteY4" fmla="*/ 0 h 10053"/>
                    <a:gd name="connsiteX5" fmla="*/ 4191 w 10000"/>
                    <a:gd name="connsiteY5" fmla="*/ 6880 h 10053"/>
                    <a:gd name="connsiteX6" fmla="*/ 0 w 10000"/>
                    <a:gd name="connsiteY6" fmla="*/ 6873 h 10053"/>
                    <a:gd name="connsiteX7" fmla="*/ 17 w 10000"/>
                    <a:gd name="connsiteY7" fmla="*/ 9965 h 10053"/>
                    <a:gd name="connsiteX0" fmla="*/ 17 w 10000"/>
                    <a:gd name="connsiteY0" fmla="*/ 9965 h 10018"/>
                    <a:gd name="connsiteX1" fmla="*/ 9960 w 10000"/>
                    <a:gd name="connsiteY1" fmla="*/ 10018 h 10018"/>
                    <a:gd name="connsiteX2" fmla="*/ 10000 w 10000"/>
                    <a:gd name="connsiteY2" fmla="*/ 6886 h 10018"/>
                    <a:gd name="connsiteX3" fmla="*/ 5513 w 10000"/>
                    <a:gd name="connsiteY3" fmla="*/ 6886 h 10018"/>
                    <a:gd name="connsiteX4" fmla="*/ 9868 w 10000"/>
                    <a:gd name="connsiteY4" fmla="*/ 0 h 10018"/>
                    <a:gd name="connsiteX5" fmla="*/ 4191 w 10000"/>
                    <a:gd name="connsiteY5" fmla="*/ 6880 h 10018"/>
                    <a:gd name="connsiteX6" fmla="*/ 0 w 10000"/>
                    <a:gd name="connsiteY6" fmla="*/ 6873 h 10018"/>
                    <a:gd name="connsiteX7" fmla="*/ 17 w 10000"/>
                    <a:gd name="connsiteY7" fmla="*/ 9965 h 10018"/>
                    <a:gd name="connsiteX0" fmla="*/ 17 w 10000"/>
                    <a:gd name="connsiteY0" fmla="*/ 9965 h 10071"/>
                    <a:gd name="connsiteX1" fmla="*/ 9989 w 10000"/>
                    <a:gd name="connsiteY1" fmla="*/ 10071 h 10071"/>
                    <a:gd name="connsiteX2" fmla="*/ 10000 w 10000"/>
                    <a:gd name="connsiteY2" fmla="*/ 6886 h 10071"/>
                    <a:gd name="connsiteX3" fmla="*/ 5513 w 10000"/>
                    <a:gd name="connsiteY3" fmla="*/ 6886 h 10071"/>
                    <a:gd name="connsiteX4" fmla="*/ 9868 w 10000"/>
                    <a:gd name="connsiteY4" fmla="*/ 0 h 10071"/>
                    <a:gd name="connsiteX5" fmla="*/ 4191 w 10000"/>
                    <a:gd name="connsiteY5" fmla="*/ 6880 h 10071"/>
                    <a:gd name="connsiteX6" fmla="*/ 0 w 10000"/>
                    <a:gd name="connsiteY6" fmla="*/ 6873 h 10071"/>
                    <a:gd name="connsiteX7" fmla="*/ 17 w 10000"/>
                    <a:gd name="connsiteY7" fmla="*/ 9965 h 10071"/>
                    <a:gd name="connsiteX0" fmla="*/ 17 w 10005"/>
                    <a:gd name="connsiteY0" fmla="*/ 9965 h 10018"/>
                    <a:gd name="connsiteX1" fmla="*/ 10003 w 10005"/>
                    <a:gd name="connsiteY1" fmla="*/ 10018 h 10018"/>
                    <a:gd name="connsiteX2" fmla="*/ 10000 w 10005"/>
                    <a:gd name="connsiteY2" fmla="*/ 6886 h 10018"/>
                    <a:gd name="connsiteX3" fmla="*/ 5513 w 10005"/>
                    <a:gd name="connsiteY3" fmla="*/ 6886 h 10018"/>
                    <a:gd name="connsiteX4" fmla="*/ 9868 w 10005"/>
                    <a:gd name="connsiteY4" fmla="*/ 0 h 10018"/>
                    <a:gd name="connsiteX5" fmla="*/ 4191 w 10005"/>
                    <a:gd name="connsiteY5" fmla="*/ 6880 h 10018"/>
                    <a:gd name="connsiteX6" fmla="*/ 0 w 10005"/>
                    <a:gd name="connsiteY6" fmla="*/ 6873 h 10018"/>
                    <a:gd name="connsiteX7" fmla="*/ 17 w 10005"/>
                    <a:gd name="connsiteY7" fmla="*/ 9965 h 10018"/>
                    <a:gd name="connsiteX0" fmla="*/ 17 w 10005"/>
                    <a:gd name="connsiteY0" fmla="*/ 9965 h 9983"/>
                    <a:gd name="connsiteX1" fmla="*/ 10003 w 10005"/>
                    <a:gd name="connsiteY1" fmla="*/ 9983 h 9983"/>
                    <a:gd name="connsiteX2" fmla="*/ 10000 w 10005"/>
                    <a:gd name="connsiteY2" fmla="*/ 6886 h 9983"/>
                    <a:gd name="connsiteX3" fmla="*/ 5513 w 10005"/>
                    <a:gd name="connsiteY3" fmla="*/ 6886 h 9983"/>
                    <a:gd name="connsiteX4" fmla="*/ 9868 w 10005"/>
                    <a:gd name="connsiteY4" fmla="*/ 0 h 9983"/>
                    <a:gd name="connsiteX5" fmla="*/ 4191 w 10005"/>
                    <a:gd name="connsiteY5" fmla="*/ 6880 h 9983"/>
                    <a:gd name="connsiteX6" fmla="*/ 0 w 10005"/>
                    <a:gd name="connsiteY6" fmla="*/ 6873 h 9983"/>
                    <a:gd name="connsiteX7" fmla="*/ 17 w 10005"/>
                    <a:gd name="connsiteY7" fmla="*/ 9965 h 9983"/>
                    <a:gd name="connsiteX0" fmla="*/ 17 w 10000"/>
                    <a:gd name="connsiteY0" fmla="*/ 10494 h 10494"/>
                    <a:gd name="connsiteX1" fmla="*/ 9998 w 10000"/>
                    <a:gd name="connsiteY1" fmla="*/ 10000 h 10494"/>
                    <a:gd name="connsiteX2" fmla="*/ 9995 w 10000"/>
                    <a:gd name="connsiteY2" fmla="*/ 6898 h 10494"/>
                    <a:gd name="connsiteX3" fmla="*/ 5510 w 10000"/>
                    <a:gd name="connsiteY3" fmla="*/ 6898 h 10494"/>
                    <a:gd name="connsiteX4" fmla="*/ 9863 w 10000"/>
                    <a:gd name="connsiteY4" fmla="*/ 0 h 10494"/>
                    <a:gd name="connsiteX5" fmla="*/ 4189 w 10000"/>
                    <a:gd name="connsiteY5" fmla="*/ 6892 h 10494"/>
                    <a:gd name="connsiteX6" fmla="*/ 0 w 10000"/>
                    <a:gd name="connsiteY6" fmla="*/ 6885 h 10494"/>
                    <a:gd name="connsiteX7" fmla="*/ 17 w 10000"/>
                    <a:gd name="connsiteY7" fmla="*/ 10494 h 10494"/>
                    <a:gd name="connsiteX0" fmla="*/ 17 w 10040"/>
                    <a:gd name="connsiteY0" fmla="*/ 10494 h 10494"/>
                    <a:gd name="connsiteX1" fmla="*/ 10040 w 10040"/>
                    <a:gd name="connsiteY1" fmla="*/ 10410 h 10494"/>
                    <a:gd name="connsiteX2" fmla="*/ 9995 w 10040"/>
                    <a:gd name="connsiteY2" fmla="*/ 6898 h 10494"/>
                    <a:gd name="connsiteX3" fmla="*/ 5510 w 10040"/>
                    <a:gd name="connsiteY3" fmla="*/ 6898 h 10494"/>
                    <a:gd name="connsiteX4" fmla="*/ 9863 w 10040"/>
                    <a:gd name="connsiteY4" fmla="*/ 0 h 10494"/>
                    <a:gd name="connsiteX5" fmla="*/ 4189 w 10040"/>
                    <a:gd name="connsiteY5" fmla="*/ 6892 h 10494"/>
                    <a:gd name="connsiteX6" fmla="*/ 0 w 10040"/>
                    <a:gd name="connsiteY6" fmla="*/ 6885 h 10494"/>
                    <a:gd name="connsiteX7" fmla="*/ 17 w 10040"/>
                    <a:gd name="connsiteY7" fmla="*/ 10494 h 10494"/>
                    <a:gd name="connsiteX0" fmla="*/ 17 w 10020"/>
                    <a:gd name="connsiteY0" fmla="*/ 10494 h 10494"/>
                    <a:gd name="connsiteX1" fmla="*/ 10019 w 10020"/>
                    <a:gd name="connsiteY1" fmla="*/ 10410 h 10494"/>
                    <a:gd name="connsiteX2" fmla="*/ 9995 w 10020"/>
                    <a:gd name="connsiteY2" fmla="*/ 6898 h 10494"/>
                    <a:gd name="connsiteX3" fmla="*/ 5510 w 10020"/>
                    <a:gd name="connsiteY3" fmla="*/ 6898 h 10494"/>
                    <a:gd name="connsiteX4" fmla="*/ 9863 w 10020"/>
                    <a:gd name="connsiteY4" fmla="*/ 0 h 10494"/>
                    <a:gd name="connsiteX5" fmla="*/ 4189 w 10020"/>
                    <a:gd name="connsiteY5" fmla="*/ 6892 h 10494"/>
                    <a:gd name="connsiteX6" fmla="*/ 0 w 10020"/>
                    <a:gd name="connsiteY6" fmla="*/ 6885 h 10494"/>
                    <a:gd name="connsiteX7" fmla="*/ 17 w 10020"/>
                    <a:gd name="connsiteY7" fmla="*/ 10494 h 10494"/>
                    <a:gd name="connsiteX0" fmla="*/ 17 w 9995"/>
                    <a:gd name="connsiteY0" fmla="*/ 10494 h 10563"/>
                    <a:gd name="connsiteX1" fmla="*/ 9977 w 9995"/>
                    <a:gd name="connsiteY1" fmla="*/ 10563 h 10563"/>
                    <a:gd name="connsiteX2" fmla="*/ 9995 w 9995"/>
                    <a:gd name="connsiteY2" fmla="*/ 6898 h 10563"/>
                    <a:gd name="connsiteX3" fmla="*/ 5510 w 9995"/>
                    <a:gd name="connsiteY3" fmla="*/ 6898 h 10563"/>
                    <a:gd name="connsiteX4" fmla="*/ 9863 w 9995"/>
                    <a:gd name="connsiteY4" fmla="*/ 0 h 10563"/>
                    <a:gd name="connsiteX5" fmla="*/ 4189 w 9995"/>
                    <a:gd name="connsiteY5" fmla="*/ 6892 h 10563"/>
                    <a:gd name="connsiteX6" fmla="*/ 0 w 9995"/>
                    <a:gd name="connsiteY6" fmla="*/ 6885 h 10563"/>
                    <a:gd name="connsiteX7" fmla="*/ 17 w 9995"/>
                    <a:gd name="connsiteY7" fmla="*/ 10494 h 10563"/>
                    <a:gd name="connsiteX0" fmla="*/ 17 w 10000"/>
                    <a:gd name="connsiteY0" fmla="*/ 10055 h 10055"/>
                    <a:gd name="connsiteX1" fmla="*/ 9982 w 10000"/>
                    <a:gd name="connsiteY1" fmla="*/ 10000 h 10055"/>
                    <a:gd name="connsiteX2" fmla="*/ 10000 w 10000"/>
                    <a:gd name="connsiteY2" fmla="*/ 6530 h 10055"/>
                    <a:gd name="connsiteX3" fmla="*/ 5513 w 10000"/>
                    <a:gd name="connsiteY3" fmla="*/ 6530 h 10055"/>
                    <a:gd name="connsiteX4" fmla="*/ 9868 w 10000"/>
                    <a:gd name="connsiteY4" fmla="*/ 0 h 10055"/>
                    <a:gd name="connsiteX5" fmla="*/ 4191 w 10000"/>
                    <a:gd name="connsiteY5" fmla="*/ 6525 h 10055"/>
                    <a:gd name="connsiteX6" fmla="*/ 0 w 10000"/>
                    <a:gd name="connsiteY6" fmla="*/ 6518 h 10055"/>
                    <a:gd name="connsiteX7" fmla="*/ 17 w 10000"/>
                    <a:gd name="connsiteY7" fmla="*/ 10055 h 10055"/>
                    <a:gd name="connsiteX0" fmla="*/ 17 w 10000"/>
                    <a:gd name="connsiteY0" fmla="*/ 10055 h 10072"/>
                    <a:gd name="connsiteX1" fmla="*/ 9961 w 10000"/>
                    <a:gd name="connsiteY1" fmla="*/ 10072 h 10072"/>
                    <a:gd name="connsiteX2" fmla="*/ 10000 w 10000"/>
                    <a:gd name="connsiteY2" fmla="*/ 6530 h 10072"/>
                    <a:gd name="connsiteX3" fmla="*/ 5513 w 10000"/>
                    <a:gd name="connsiteY3" fmla="*/ 6530 h 10072"/>
                    <a:gd name="connsiteX4" fmla="*/ 9868 w 10000"/>
                    <a:gd name="connsiteY4" fmla="*/ 0 h 10072"/>
                    <a:gd name="connsiteX5" fmla="*/ 4191 w 10000"/>
                    <a:gd name="connsiteY5" fmla="*/ 6525 h 10072"/>
                    <a:gd name="connsiteX6" fmla="*/ 0 w 10000"/>
                    <a:gd name="connsiteY6" fmla="*/ 6518 h 10072"/>
                    <a:gd name="connsiteX7" fmla="*/ 17 w 10000"/>
                    <a:gd name="connsiteY7" fmla="*/ 10055 h 10072"/>
                    <a:gd name="connsiteX0" fmla="*/ 17 w 10005"/>
                    <a:gd name="connsiteY0" fmla="*/ 10055 h 10072"/>
                    <a:gd name="connsiteX1" fmla="*/ 10003 w 10005"/>
                    <a:gd name="connsiteY1" fmla="*/ 10072 h 10072"/>
                    <a:gd name="connsiteX2" fmla="*/ 10000 w 10005"/>
                    <a:gd name="connsiteY2" fmla="*/ 6530 h 10072"/>
                    <a:gd name="connsiteX3" fmla="*/ 5513 w 10005"/>
                    <a:gd name="connsiteY3" fmla="*/ 6530 h 10072"/>
                    <a:gd name="connsiteX4" fmla="*/ 9868 w 10005"/>
                    <a:gd name="connsiteY4" fmla="*/ 0 h 10072"/>
                    <a:gd name="connsiteX5" fmla="*/ 4191 w 10005"/>
                    <a:gd name="connsiteY5" fmla="*/ 6525 h 10072"/>
                    <a:gd name="connsiteX6" fmla="*/ 0 w 10005"/>
                    <a:gd name="connsiteY6" fmla="*/ 6518 h 10072"/>
                    <a:gd name="connsiteX7" fmla="*/ 17 w 10005"/>
                    <a:gd name="connsiteY7" fmla="*/ 10055 h 10072"/>
                    <a:gd name="connsiteX0" fmla="*/ 17 w 10005"/>
                    <a:gd name="connsiteY0" fmla="*/ 10055 h 10072"/>
                    <a:gd name="connsiteX1" fmla="*/ 10003 w 10005"/>
                    <a:gd name="connsiteY1" fmla="*/ 10072 h 10072"/>
                    <a:gd name="connsiteX2" fmla="*/ 10000 w 10005"/>
                    <a:gd name="connsiteY2" fmla="*/ 6530 h 10072"/>
                    <a:gd name="connsiteX3" fmla="*/ 5121 w 10005"/>
                    <a:gd name="connsiteY3" fmla="*/ 6550 h 10072"/>
                    <a:gd name="connsiteX4" fmla="*/ 9868 w 10005"/>
                    <a:gd name="connsiteY4" fmla="*/ 0 h 10072"/>
                    <a:gd name="connsiteX5" fmla="*/ 4191 w 10005"/>
                    <a:gd name="connsiteY5" fmla="*/ 6525 h 10072"/>
                    <a:gd name="connsiteX6" fmla="*/ 0 w 10005"/>
                    <a:gd name="connsiteY6" fmla="*/ 6518 h 10072"/>
                    <a:gd name="connsiteX7" fmla="*/ 17 w 10005"/>
                    <a:gd name="connsiteY7" fmla="*/ 10055 h 10072"/>
                    <a:gd name="connsiteX0" fmla="*/ 17 w 10005"/>
                    <a:gd name="connsiteY0" fmla="*/ 8574 h 8591"/>
                    <a:gd name="connsiteX1" fmla="*/ 10003 w 10005"/>
                    <a:gd name="connsiteY1" fmla="*/ 8591 h 8591"/>
                    <a:gd name="connsiteX2" fmla="*/ 10000 w 10005"/>
                    <a:gd name="connsiteY2" fmla="*/ 5049 h 8591"/>
                    <a:gd name="connsiteX3" fmla="*/ 5121 w 10005"/>
                    <a:gd name="connsiteY3" fmla="*/ 5069 h 8591"/>
                    <a:gd name="connsiteX4" fmla="*/ 8743 w 10005"/>
                    <a:gd name="connsiteY4" fmla="*/ 0 h 8591"/>
                    <a:gd name="connsiteX5" fmla="*/ 4191 w 10005"/>
                    <a:gd name="connsiteY5" fmla="*/ 5044 h 8591"/>
                    <a:gd name="connsiteX6" fmla="*/ 0 w 10005"/>
                    <a:gd name="connsiteY6" fmla="*/ 5037 h 8591"/>
                    <a:gd name="connsiteX7" fmla="*/ 17 w 10005"/>
                    <a:gd name="connsiteY7" fmla="*/ 8574 h 8591"/>
                    <a:gd name="connsiteX0" fmla="*/ 17 w 10000"/>
                    <a:gd name="connsiteY0" fmla="*/ 9687 h 9707"/>
                    <a:gd name="connsiteX1" fmla="*/ 9998 w 10000"/>
                    <a:gd name="connsiteY1" fmla="*/ 9707 h 9707"/>
                    <a:gd name="connsiteX2" fmla="*/ 9995 w 10000"/>
                    <a:gd name="connsiteY2" fmla="*/ 5584 h 9707"/>
                    <a:gd name="connsiteX3" fmla="*/ 5118 w 10000"/>
                    <a:gd name="connsiteY3" fmla="*/ 5607 h 9707"/>
                    <a:gd name="connsiteX4" fmla="*/ 9718 w 10000"/>
                    <a:gd name="connsiteY4" fmla="*/ 0 h 9707"/>
                    <a:gd name="connsiteX5" fmla="*/ 4189 w 10000"/>
                    <a:gd name="connsiteY5" fmla="*/ 5578 h 9707"/>
                    <a:gd name="connsiteX6" fmla="*/ 0 w 10000"/>
                    <a:gd name="connsiteY6" fmla="*/ 5570 h 9707"/>
                    <a:gd name="connsiteX7" fmla="*/ 17 w 10000"/>
                    <a:gd name="connsiteY7" fmla="*/ 9687 h 9707"/>
                    <a:gd name="connsiteX0" fmla="*/ 17 w 11240"/>
                    <a:gd name="connsiteY0" fmla="*/ 7809 h 7830"/>
                    <a:gd name="connsiteX1" fmla="*/ 9998 w 11240"/>
                    <a:gd name="connsiteY1" fmla="*/ 7830 h 7830"/>
                    <a:gd name="connsiteX2" fmla="*/ 9995 w 11240"/>
                    <a:gd name="connsiteY2" fmla="*/ 3583 h 7830"/>
                    <a:gd name="connsiteX3" fmla="*/ 5118 w 11240"/>
                    <a:gd name="connsiteY3" fmla="*/ 3606 h 7830"/>
                    <a:gd name="connsiteX4" fmla="*/ 11240 w 11240"/>
                    <a:gd name="connsiteY4" fmla="*/ 0 h 7830"/>
                    <a:gd name="connsiteX5" fmla="*/ 4189 w 11240"/>
                    <a:gd name="connsiteY5" fmla="*/ 3576 h 7830"/>
                    <a:gd name="connsiteX6" fmla="*/ 0 w 11240"/>
                    <a:gd name="connsiteY6" fmla="*/ 3568 h 7830"/>
                    <a:gd name="connsiteX7" fmla="*/ 17 w 11240"/>
                    <a:gd name="connsiteY7" fmla="*/ 7809 h 7830"/>
                    <a:gd name="connsiteX0" fmla="*/ 15 w 9965"/>
                    <a:gd name="connsiteY0" fmla="*/ 9920 h 9947"/>
                    <a:gd name="connsiteX1" fmla="*/ 8895 w 9965"/>
                    <a:gd name="connsiteY1" fmla="*/ 9947 h 9947"/>
                    <a:gd name="connsiteX2" fmla="*/ 8892 w 9965"/>
                    <a:gd name="connsiteY2" fmla="*/ 4523 h 9947"/>
                    <a:gd name="connsiteX3" fmla="*/ 4553 w 9965"/>
                    <a:gd name="connsiteY3" fmla="*/ 4552 h 9947"/>
                    <a:gd name="connsiteX4" fmla="*/ 9965 w 9965"/>
                    <a:gd name="connsiteY4" fmla="*/ 0 h 9947"/>
                    <a:gd name="connsiteX5" fmla="*/ 3727 w 9965"/>
                    <a:gd name="connsiteY5" fmla="*/ 4514 h 9947"/>
                    <a:gd name="connsiteX6" fmla="*/ 0 w 9965"/>
                    <a:gd name="connsiteY6" fmla="*/ 4504 h 9947"/>
                    <a:gd name="connsiteX7" fmla="*/ 15 w 9965"/>
                    <a:gd name="connsiteY7" fmla="*/ 9920 h 9947"/>
                    <a:gd name="connsiteX0" fmla="*/ 15 w 9965"/>
                    <a:gd name="connsiteY0" fmla="*/ 10027 h 10054"/>
                    <a:gd name="connsiteX1" fmla="*/ 8926 w 9965"/>
                    <a:gd name="connsiteY1" fmla="*/ 10054 h 10054"/>
                    <a:gd name="connsiteX2" fmla="*/ 8923 w 9965"/>
                    <a:gd name="connsiteY2" fmla="*/ 4601 h 10054"/>
                    <a:gd name="connsiteX3" fmla="*/ 4569 w 9965"/>
                    <a:gd name="connsiteY3" fmla="*/ 4630 h 10054"/>
                    <a:gd name="connsiteX4" fmla="*/ 9965 w 9965"/>
                    <a:gd name="connsiteY4" fmla="*/ 0 h 10054"/>
                    <a:gd name="connsiteX5" fmla="*/ 3740 w 9965"/>
                    <a:gd name="connsiteY5" fmla="*/ 4592 h 10054"/>
                    <a:gd name="connsiteX6" fmla="*/ 0 w 9965"/>
                    <a:gd name="connsiteY6" fmla="*/ 4582 h 10054"/>
                    <a:gd name="connsiteX7" fmla="*/ 15 w 9965"/>
                    <a:gd name="connsiteY7" fmla="*/ 10027 h 10054"/>
                    <a:gd name="connsiteX0" fmla="*/ 26 w 10000"/>
                    <a:gd name="connsiteY0" fmla="*/ 12028 h 12028"/>
                    <a:gd name="connsiteX1" fmla="*/ 8957 w 10000"/>
                    <a:gd name="connsiteY1" fmla="*/ 10000 h 12028"/>
                    <a:gd name="connsiteX2" fmla="*/ 8954 w 10000"/>
                    <a:gd name="connsiteY2" fmla="*/ 4576 h 12028"/>
                    <a:gd name="connsiteX3" fmla="*/ 4585 w 10000"/>
                    <a:gd name="connsiteY3" fmla="*/ 4605 h 12028"/>
                    <a:gd name="connsiteX4" fmla="*/ 10000 w 10000"/>
                    <a:gd name="connsiteY4" fmla="*/ 0 h 12028"/>
                    <a:gd name="connsiteX5" fmla="*/ 3753 w 10000"/>
                    <a:gd name="connsiteY5" fmla="*/ 4567 h 12028"/>
                    <a:gd name="connsiteX6" fmla="*/ 0 w 10000"/>
                    <a:gd name="connsiteY6" fmla="*/ 4557 h 12028"/>
                    <a:gd name="connsiteX7" fmla="*/ 26 w 10000"/>
                    <a:gd name="connsiteY7" fmla="*/ 12028 h 12028"/>
                    <a:gd name="connsiteX0" fmla="*/ 26 w 10000"/>
                    <a:gd name="connsiteY0" fmla="*/ 12028 h 12157"/>
                    <a:gd name="connsiteX1" fmla="*/ 8968 w 10000"/>
                    <a:gd name="connsiteY1" fmla="*/ 12157 h 12157"/>
                    <a:gd name="connsiteX2" fmla="*/ 8954 w 10000"/>
                    <a:gd name="connsiteY2" fmla="*/ 4576 h 12157"/>
                    <a:gd name="connsiteX3" fmla="*/ 4585 w 10000"/>
                    <a:gd name="connsiteY3" fmla="*/ 4605 h 12157"/>
                    <a:gd name="connsiteX4" fmla="*/ 10000 w 10000"/>
                    <a:gd name="connsiteY4" fmla="*/ 0 h 12157"/>
                    <a:gd name="connsiteX5" fmla="*/ 3753 w 10000"/>
                    <a:gd name="connsiteY5" fmla="*/ 4567 h 12157"/>
                    <a:gd name="connsiteX6" fmla="*/ 0 w 10000"/>
                    <a:gd name="connsiteY6" fmla="*/ 4557 h 12157"/>
                    <a:gd name="connsiteX7" fmla="*/ 26 w 10000"/>
                    <a:gd name="connsiteY7" fmla="*/ 12028 h 12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00" h="12157">
                      <a:moveTo>
                        <a:pt x="26" y="12028"/>
                      </a:moveTo>
                      <a:lnTo>
                        <a:pt x="8968" y="12157"/>
                      </a:lnTo>
                      <a:cubicBezTo>
                        <a:pt x="8976" y="10286"/>
                        <a:pt x="8946" y="6451"/>
                        <a:pt x="8954" y="4576"/>
                      </a:cubicBezTo>
                      <a:lnTo>
                        <a:pt x="4585" y="4605"/>
                      </a:lnTo>
                      <a:lnTo>
                        <a:pt x="10000" y="0"/>
                      </a:lnTo>
                      <a:lnTo>
                        <a:pt x="3753" y="4567"/>
                      </a:lnTo>
                      <a:lnTo>
                        <a:pt x="0" y="4557"/>
                      </a:lnTo>
                      <a:cubicBezTo>
                        <a:pt x="18" y="6056"/>
                        <a:pt x="8" y="10533"/>
                        <a:pt x="26" y="12028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grpSp>
              <p:nvGrpSpPr>
                <p:cNvPr id="248" name="Group 247"/>
                <p:cNvGrpSpPr/>
                <p:nvPr/>
              </p:nvGrpSpPr>
              <p:grpSpPr>
                <a:xfrm>
                  <a:off x="1813080" y="1267776"/>
                  <a:ext cx="2368385" cy="1064859"/>
                  <a:chOff x="1813081" y="1267776"/>
                  <a:chExt cx="1599501" cy="1064859"/>
                </a:xfrm>
              </p:grpSpPr>
              <p:sp>
                <p:nvSpPr>
                  <p:cNvPr id="278" name="Freeform 178"/>
                  <p:cNvSpPr>
                    <a:spLocks/>
                  </p:cNvSpPr>
                  <p:nvPr/>
                </p:nvSpPr>
                <p:spPr bwMode="auto">
                  <a:xfrm flipH="1">
                    <a:off x="1813081" y="1267776"/>
                    <a:ext cx="1511076" cy="1064859"/>
                  </a:xfrm>
                  <a:custGeom>
                    <a:avLst/>
                    <a:gdLst>
                      <a:gd name="T0" fmla="*/ 0 w 972"/>
                      <a:gd name="T1" fmla="*/ 0 h 588"/>
                      <a:gd name="T2" fmla="*/ 2147483647 w 972"/>
                      <a:gd name="T3" fmla="*/ 2147483647 h 588"/>
                      <a:gd name="T4" fmla="*/ 2147483647 w 972"/>
                      <a:gd name="T5" fmla="*/ 2147483647 h 588"/>
                      <a:gd name="T6" fmla="*/ 2147483647 w 972"/>
                      <a:gd name="T7" fmla="*/ 2147483647 h 588"/>
                      <a:gd name="T8" fmla="*/ 2147483647 w 972"/>
                      <a:gd name="T9" fmla="*/ 2147483647 h 588"/>
                      <a:gd name="T10" fmla="*/ 2147483647 w 972"/>
                      <a:gd name="T11" fmla="*/ 2147483647 h 588"/>
                      <a:gd name="T12" fmla="*/ 2147483647 w 972"/>
                      <a:gd name="T13" fmla="*/ 2147483647 h 588"/>
                      <a:gd name="T14" fmla="*/ 0 w 972"/>
                      <a:gd name="T15" fmla="*/ 0 h 588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972"/>
                      <a:gd name="T25" fmla="*/ 0 h 588"/>
                      <a:gd name="T26" fmla="*/ 972 w 972"/>
                      <a:gd name="T27" fmla="*/ 588 h 588"/>
                      <a:gd name="connsiteX0" fmla="*/ 0 w 9232"/>
                      <a:gd name="connsiteY0" fmla="*/ 0 h 10978"/>
                      <a:gd name="connsiteX1" fmla="*/ 8580 w 9232"/>
                      <a:gd name="connsiteY1" fmla="*/ 102 h 10978"/>
                      <a:gd name="connsiteX2" fmla="*/ 8580 w 9232"/>
                      <a:gd name="connsiteY2" fmla="*/ 5595 h 10978"/>
                      <a:gd name="connsiteX3" fmla="*/ 6008 w 9232"/>
                      <a:gd name="connsiteY3" fmla="*/ 5578 h 10978"/>
                      <a:gd name="connsiteX4" fmla="*/ 9232 w 9232"/>
                      <a:gd name="connsiteY4" fmla="*/ 10978 h 10978"/>
                      <a:gd name="connsiteX5" fmla="*/ 4198 w 9232"/>
                      <a:gd name="connsiteY5" fmla="*/ 5578 h 10978"/>
                      <a:gd name="connsiteX6" fmla="*/ 31 w 9232"/>
                      <a:gd name="connsiteY6" fmla="*/ 5527 h 10978"/>
                      <a:gd name="connsiteX7" fmla="*/ 0 w 9232"/>
                      <a:gd name="connsiteY7" fmla="*/ 0 h 10978"/>
                      <a:gd name="connsiteX0" fmla="*/ 0 w 9294"/>
                      <a:gd name="connsiteY0" fmla="*/ 0 h 9802"/>
                      <a:gd name="connsiteX1" fmla="*/ 9294 w 9294"/>
                      <a:gd name="connsiteY1" fmla="*/ 93 h 9802"/>
                      <a:gd name="connsiteX2" fmla="*/ 9294 w 9294"/>
                      <a:gd name="connsiteY2" fmla="*/ 5097 h 9802"/>
                      <a:gd name="connsiteX3" fmla="*/ 6508 w 9294"/>
                      <a:gd name="connsiteY3" fmla="*/ 5081 h 9802"/>
                      <a:gd name="connsiteX4" fmla="*/ 9029 w 9294"/>
                      <a:gd name="connsiteY4" fmla="*/ 9802 h 9802"/>
                      <a:gd name="connsiteX5" fmla="*/ 4547 w 9294"/>
                      <a:gd name="connsiteY5" fmla="*/ 5081 h 9802"/>
                      <a:gd name="connsiteX6" fmla="*/ 34 w 9294"/>
                      <a:gd name="connsiteY6" fmla="*/ 5035 h 9802"/>
                      <a:gd name="connsiteX7" fmla="*/ 0 w 9294"/>
                      <a:gd name="connsiteY7" fmla="*/ 0 h 9802"/>
                      <a:gd name="connsiteX0" fmla="*/ 0 w 10000"/>
                      <a:gd name="connsiteY0" fmla="*/ 0 h 10000"/>
                      <a:gd name="connsiteX1" fmla="*/ 10000 w 10000"/>
                      <a:gd name="connsiteY1" fmla="*/ 95 h 10000"/>
                      <a:gd name="connsiteX2" fmla="*/ 10000 w 10000"/>
                      <a:gd name="connsiteY2" fmla="*/ 5200 h 10000"/>
                      <a:gd name="connsiteX3" fmla="*/ 6181 w 10000"/>
                      <a:gd name="connsiteY3" fmla="*/ 5083 h 10000"/>
                      <a:gd name="connsiteX4" fmla="*/ 9715 w 10000"/>
                      <a:gd name="connsiteY4" fmla="*/ 10000 h 10000"/>
                      <a:gd name="connsiteX5" fmla="*/ 4892 w 10000"/>
                      <a:gd name="connsiteY5" fmla="*/ 5184 h 10000"/>
                      <a:gd name="connsiteX6" fmla="*/ 37 w 10000"/>
                      <a:gd name="connsiteY6" fmla="*/ 5137 h 10000"/>
                      <a:gd name="connsiteX7" fmla="*/ 0 w 10000"/>
                      <a:gd name="connsiteY7" fmla="*/ 0 h 10000"/>
                      <a:gd name="connsiteX0" fmla="*/ 0 w 10000"/>
                      <a:gd name="connsiteY0" fmla="*/ 0 h 13396"/>
                      <a:gd name="connsiteX1" fmla="*/ 10000 w 10000"/>
                      <a:gd name="connsiteY1" fmla="*/ 95 h 13396"/>
                      <a:gd name="connsiteX2" fmla="*/ 10000 w 10000"/>
                      <a:gd name="connsiteY2" fmla="*/ 5200 h 13396"/>
                      <a:gd name="connsiteX3" fmla="*/ 6181 w 10000"/>
                      <a:gd name="connsiteY3" fmla="*/ 5083 h 13396"/>
                      <a:gd name="connsiteX4" fmla="*/ 9825 w 10000"/>
                      <a:gd name="connsiteY4" fmla="*/ 13396 h 13396"/>
                      <a:gd name="connsiteX5" fmla="*/ 4892 w 10000"/>
                      <a:gd name="connsiteY5" fmla="*/ 5184 h 13396"/>
                      <a:gd name="connsiteX6" fmla="*/ 37 w 10000"/>
                      <a:gd name="connsiteY6" fmla="*/ 5137 h 13396"/>
                      <a:gd name="connsiteX7" fmla="*/ 0 w 10000"/>
                      <a:gd name="connsiteY7" fmla="*/ 0 h 13396"/>
                      <a:gd name="connsiteX0" fmla="*/ 0 w 10000"/>
                      <a:gd name="connsiteY0" fmla="*/ 0 h 13396"/>
                      <a:gd name="connsiteX1" fmla="*/ 10000 w 10000"/>
                      <a:gd name="connsiteY1" fmla="*/ 95 h 13396"/>
                      <a:gd name="connsiteX2" fmla="*/ 10000 w 10000"/>
                      <a:gd name="connsiteY2" fmla="*/ 5200 h 13396"/>
                      <a:gd name="connsiteX3" fmla="*/ 6181 w 10000"/>
                      <a:gd name="connsiteY3" fmla="*/ 5083 h 13396"/>
                      <a:gd name="connsiteX4" fmla="*/ 9825 w 10000"/>
                      <a:gd name="connsiteY4" fmla="*/ 13396 h 13396"/>
                      <a:gd name="connsiteX5" fmla="*/ 5492 w 10000"/>
                      <a:gd name="connsiteY5" fmla="*/ 5264 h 13396"/>
                      <a:gd name="connsiteX6" fmla="*/ 37 w 10000"/>
                      <a:gd name="connsiteY6" fmla="*/ 5137 h 13396"/>
                      <a:gd name="connsiteX7" fmla="*/ 0 w 10000"/>
                      <a:gd name="connsiteY7" fmla="*/ 0 h 13396"/>
                      <a:gd name="connsiteX0" fmla="*/ 0 w 10000"/>
                      <a:gd name="connsiteY0" fmla="*/ 0 h 13396"/>
                      <a:gd name="connsiteX1" fmla="*/ 10000 w 10000"/>
                      <a:gd name="connsiteY1" fmla="*/ 95 h 13396"/>
                      <a:gd name="connsiteX2" fmla="*/ 10000 w 10000"/>
                      <a:gd name="connsiteY2" fmla="*/ 5200 h 13396"/>
                      <a:gd name="connsiteX3" fmla="*/ 6181 w 10000"/>
                      <a:gd name="connsiteY3" fmla="*/ 5083 h 13396"/>
                      <a:gd name="connsiteX4" fmla="*/ 9825 w 10000"/>
                      <a:gd name="connsiteY4" fmla="*/ 13396 h 13396"/>
                      <a:gd name="connsiteX5" fmla="*/ 5492 w 10000"/>
                      <a:gd name="connsiteY5" fmla="*/ 5224 h 13396"/>
                      <a:gd name="connsiteX6" fmla="*/ 37 w 10000"/>
                      <a:gd name="connsiteY6" fmla="*/ 5137 h 13396"/>
                      <a:gd name="connsiteX7" fmla="*/ 0 w 10000"/>
                      <a:gd name="connsiteY7" fmla="*/ 0 h 13396"/>
                      <a:gd name="connsiteX0" fmla="*/ 0 w 10000"/>
                      <a:gd name="connsiteY0" fmla="*/ 0 h 13396"/>
                      <a:gd name="connsiteX1" fmla="*/ 10000 w 10000"/>
                      <a:gd name="connsiteY1" fmla="*/ 95 h 13396"/>
                      <a:gd name="connsiteX2" fmla="*/ 10000 w 10000"/>
                      <a:gd name="connsiteY2" fmla="*/ 5200 h 13396"/>
                      <a:gd name="connsiteX3" fmla="*/ 6181 w 10000"/>
                      <a:gd name="connsiteY3" fmla="*/ 5083 h 13396"/>
                      <a:gd name="connsiteX4" fmla="*/ 9825 w 10000"/>
                      <a:gd name="connsiteY4" fmla="*/ 13396 h 13396"/>
                      <a:gd name="connsiteX5" fmla="*/ 5506 w 10000"/>
                      <a:gd name="connsiteY5" fmla="*/ 5144 h 13396"/>
                      <a:gd name="connsiteX6" fmla="*/ 37 w 10000"/>
                      <a:gd name="connsiteY6" fmla="*/ 5137 h 13396"/>
                      <a:gd name="connsiteX7" fmla="*/ 0 w 10000"/>
                      <a:gd name="connsiteY7" fmla="*/ 0 h 13396"/>
                      <a:gd name="connsiteX0" fmla="*/ 0 w 10000"/>
                      <a:gd name="connsiteY0" fmla="*/ 0 h 13396"/>
                      <a:gd name="connsiteX1" fmla="*/ 10000 w 10000"/>
                      <a:gd name="connsiteY1" fmla="*/ 95 h 13396"/>
                      <a:gd name="connsiteX2" fmla="*/ 10000 w 10000"/>
                      <a:gd name="connsiteY2" fmla="*/ 5200 h 13396"/>
                      <a:gd name="connsiteX3" fmla="*/ 6181 w 10000"/>
                      <a:gd name="connsiteY3" fmla="*/ 5083 h 13396"/>
                      <a:gd name="connsiteX4" fmla="*/ 9825 w 10000"/>
                      <a:gd name="connsiteY4" fmla="*/ 13396 h 13396"/>
                      <a:gd name="connsiteX5" fmla="*/ 5763 w 10000"/>
                      <a:gd name="connsiteY5" fmla="*/ 5144 h 13396"/>
                      <a:gd name="connsiteX6" fmla="*/ 37 w 10000"/>
                      <a:gd name="connsiteY6" fmla="*/ 5137 h 13396"/>
                      <a:gd name="connsiteX7" fmla="*/ 0 w 10000"/>
                      <a:gd name="connsiteY7" fmla="*/ 0 h 133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000" h="13396">
                        <a:moveTo>
                          <a:pt x="0" y="0"/>
                        </a:moveTo>
                        <a:lnTo>
                          <a:pt x="10000" y="95"/>
                        </a:lnTo>
                        <a:lnTo>
                          <a:pt x="10000" y="5200"/>
                        </a:lnTo>
                        <a:lnTo>
                          <a:pt x="6181" y="5083"/>
                        </a:lnTo>
                        <a:lnTo>
                          <a:pt x="9825" y="13396"/>
                        </a:lnTo>
                        <a:lnTo>
                          <a:pt x="5763" y="5144"/>
                        </a:lnTo>
                        <a:lnTo>
                          <a:pt x="37" y="5137"/>
                        </a:lnTo>
                        <a:cubicBezTo>
                          <a:pt x="25" y="3425"/>
                          <a:pt x="12" y="171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79" name="TextBox 19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14512" y="1309896"/>
                    <a:ext cx="1598070" cy="34881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 lIns="45720" tIns="0" rIns="0" bIns="0">
                    <a:spAutoFit/>
                  </a:bodyPr>
                  <a:lstStyle/>
                  <a:p>
                    <a:pPr>
                      <a:spcAft>
                        <a:spcPts val="200"/>
                      </a:spcAft>
                    </a:pPr>
                    <a:r>
                      <a:rPr lang="en-US" sz="1200" b="1" dirty="0"/>
                      <a:t>PNNL</a:t>
                    </a:r>
                  </a:p>
                  <a:p>
                    <a:pPr>
                      <a:tabLst>
                        <a:tab pos="404813" algn="l"/>
                      </a:tabLst>
                    </a:pPr>
                    <a:r>
                      <a:rPr lang="en-US" sz="900" dirty="0"/>
                      <a:t>Sr-90	Y-90 generator for cancer therapy</a:t>
                    </a:r>
                  </a:p>
                </p:txBody>
              </p:sp>
            </p:grpSp>
            <p:sp>
              <p:nvSpPr>
                <p:cNvPr id="252" name="TextBox 205"/>
                <p:cNvSpPr txBox="1">
                  <a:spLocks noChangeArrowheads="1"/>
                </p:cNvSpPr>
                <p:nvPr/>
              </p:nvSpPr>
              <p:spPr bwMode="auto">
                <a:xfrm>
                  <a:off x="268" y="4757484"/>
                  <a:ext cx="2503488" cy="123367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45720" tIns="0" rIns="0" bIns="0">
                  <a:spAutoFit/>
                </a:bodyPr>
                <a:lstStyle/>
                <a:p>
                  <a:pPr>
                    <a:spcAft>
                      <a:spcPts val="200"/>
                    </a:spcAft>
                  </a:pPr>
                  <a:r>
                    <a:rPr lang="en-US" sz="1200" b="1" dirty="0"/>
                    <a:t>LANL </a:t>
                  </a:r>
                </a:p>
                <a:p>
                  <a:pPr>
                    <a:spcAft>
                      <a:spcPts val="100"/>
                    </a:spcAft>
                  </a:pPr>
                  <a:r>
                    <a:rPr lang="en-US" sz="1000" b="1" dirty="0"/>
                    <a:t>Accelerator (IPF):</a:t>
                  </a:r>
                </a:p>
                <a:p>
                  <a:pPr>
                    <a:tabLst>
                      <a:tab pos="404813" algn="l"/>
                    </a:tabLst>
                  </a:pPr>
                  <a:r>
                    <a:rPr lang="en-US" sz="900" dirty="0"/>
                    <a:t>Ac-225	Targeted cancer therapy</a:t>
                  </a:r>
                </a:p>
                <a:p>
                  <a:pPr>
                    <a:tabLst>
                      <a:tab pos="404813" algn="l"/>
                    </a:tabLst>
                  </a:pPr>
                  <a:r>
                    <a:rPr lang="en-US" sz="900" dirty="0"/>
                    <a:t>Ti-44	Sc-44 generator for PET imaging</a:t>
                  </a:r>
                </a:p>
                <a:p>
                  <a:pPr>
                    <a:tabLst>
                      <a:tab pos="404813" algn="l"/>
                    </a:tabLst>
                  </a:pPr>
                  <a:r>
                    <a:rPr lang="en-US" sz="900" dirty="0"/>
                    <a:t>Cd-109	X-ray fluorescence analyses</a:t>
                  </a:r>
                </a:p>
                <a:p>
                  <a:pPr>
                    <a:tabLst>
                      <a:tab pos="404813" algn="l"/>
                    </a:tabLst>
                  </a:pPr>
                  <a:r>
                    <a:rPr lang="en-US" sz="900" dirty="0"/>
                    <a:t>As-73	Environmental tracer</a:t>
                  </a:r>
                </a:p>
                <a:p>
                  <a:pPr>
                    <a:spcAft>
                      <a:spcPts val="200"/>
                    </a:spcAft>
                    <a:tabLst>
                      <a:tab pos="404813" algn="l"/>
                    </a:tabLst>
                  </a:pPr>
                  <a:r>
                    <a:rPr lang="en-US" sz="900" dirty="0"/>
                    <a:t>Si-32	Oceanographic research</a:t>
                  </a:r>
                </a:p>
                <a:p>
                  <a:pPr>
                    <a:tabLst>
                      <a:tab pos="404813" algn="l"/>
                    </a:tabLst>
                  </a:pPr>
                  <a:endParaRPr lang="en-US" sz="900" dirty="0"/>
                </a:p>
              </p:txBody>
            </p:sp>
            <p:sp>
              <p:nvSpPr>
                <p:cNvPr id="253" name="TextBox 206"/>
                <p:cNvSpPr txBox="1">
                  <a:spLocks noChangeArrowheads="1"/>
                </p:cNvSpPr>
                <p:nvPr/>
              </p:nvSpPr>
              <p:spPr bwMode="auto">
                <a:xfrm>
                  <a:off x="2601895" y="4576650"/>
                  <a:ext cx="2011486" cy="4873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45720" tIns="0" rIns="0" bIns="0">
                  <a:spAutoFit/>
                </a:bodyPr>
                <a:lstStyle/>
                <a:p>
                  <a:pPr>
                    <a:spcAft>
                      <a:spcPts val="200"/>
                    </a:spcAft>
                  </a:pPr>
                  <a:r>
                    <a:rPr lang="en-US" sz="1200" b="1" dirty="0"/>
                    <a:t>Univ. of Missouri (MURR)</a:t>
                  </a:r>
                </a:p>
                <a:p>
                  <a:r>
                    <a:rPr lang="en-US" sz="900" dirty="0"/>
                    <a:t>Supplier of research isotopes (e.g., Se-75, Lu-177)</a:t>
                  </a:r>
                </a:p>
              </p:txBody>
            </p:sp>
            <p:grpSp>
              <p:nvGrpSpPr>
                <p:cNvPr id="254" name="Group 253"/>
                <p:cNvGrpSpPr/>
                <p:nvPr/>
              </p:nvGrpSpPr>
              <p:grpSpPr>
                <a:xfrm>
                  <a:off x="4491327" y="4206911"/>
                  <a:ext cx="2359947" cy="2294479"/>
                  <a:chOff x="6411912" y="4123783"/>
                  <a:chExt cx="2359947" cy="2294479"/>
                </a:xfrm>
              </p:grpSpPr>
              <p:sp>
                <p:nvSpPr>
                  <p:cNvPr id="272" name="Freeform 186"/>
                  <p:cNvSpPr>
                    <a:spLocks/>
                  </p:cNvSpPr>
                  <p:nvPr/>
                </p:nvSpPr>
                <p:spPr bwMode="auto">
                  <a:xfrm>
                    <a:off x="6430844" y="4123783"/>
                    <a:ext cx="2160263" cy="2294479"/>
                  </a:xfrm>
                  <a:custGeom>
                    <a:avLst/>
                    <a:gdLst>
                      <a:gd name="T0" fmla="*/ 2147483647 w 1740"/>
                      <a:gd name="T1" fmla="*/ 2147483647 h 1616"/>
                      <a:gd name="T2" fmla="*/ 2147483647 w 1740"/>
                      <a:gd name="T3" fmla="*/ 2147483647 h 1616"/>
                      <a:gd name="T4" fmla="*/ 2147483647 w 1740"/>
                      <a:gd name="T5" fmla="*/ 2147483647 h 1616"/>
                      <a:gd name="T6" fmla="*/ 2147483647 w 1740"/>
                      <a:gd name="T7" fmla="*/ 2147483647 h 1616"/>
                      <a:gd name="T8" fmla="*/ 0 w 1740"/>
                      <a:gd name="T9" fmla="*/ 0 h 1616"/>
                      <a:gd name="T10" fmla="*/ 2147483647 w 1740"/>
                      <a:gd name="T11" fmla="*/ 2147483647 h 1616"/>
                      <a:gd name="T12" fmla="*/ 2147483647 w 1740"/>
                      <a:gd name="T13" fmla="*/ 2147483647 h 1616"/>
                      <a:gd name="T14" fmla="*/ 2147483647 w 1740"/>
                      <a:gd name="T15" fmla="*/ 2147483647 h 161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740"/>
                      <a:gd name="T25" fmla="*/ 0 h 1616"/>
                      <a:gd name="T26" fmla="*/ 1740 w 1740"/>
                      <a:gd name="T27" fmla="*/ 1616 h 1616"/>
                      <a:gd name="connsiteX0" fmla="*/ 650 w 8305"/>
                      <a:gd name="connsiteY0" fmla="*/ 10096 h 10096"/>
                      <a:gd name="connsiteX1" fmla="*/ 8305 w 8305"/>
                      <a:gd name="connsiteY1" fmla="*/ 10096 h 10096"/>
                      <a:gd name="connsiteX2" fmla="*/ 8305 w 8305"/>
                      <a:gd name="connsiteY2" fmla="*/ 7144 h 10096"/>
                      <a:gd name="connsiteX3" fmla="*/ 4776 w 8305"/>
                      <a:gd name="connsiteY3" fmla="*/ 7138 h 10096"/>
                      <a:gd name="connsiteX4" fmla="*/ 0 w 8305"/>
                      <a:gd name="connsiteY4" fmla="*/ 0 h 10096"/>
                      <a:gd name="connsiteX5" fmla="*/ 3839 w 8305"/>
                      <a:gd name="connsiteY5" fmla="*/ 7144 h 10096"/>
                      <a:gd name="connsiteX6" fmla="*/ 650 w 8305"/>
                      <a:gd name="connsiteY6" fmla="*/ 7144 h 10096"/>
                      <a:gd name="connsiteX7" fmla="*/ 650 w 8305"/>
                      <a:gd name="connsiteY7" fmla="*/ 10096 h 10096"/>
                      <a:gd name="connsiteX0" fmla="*/ 0 w 9217"/>
                      <a:gd name="connsiteY0" fmla="*/ 10255 h 10255"/>
                      <a:gd name="connsiteX1" fmla="*/ 9217 w 9217"/>
                      <a:gd name="connsiteY1" fmla="*/ 10255 h 10255"/>
                      <a:gd name="connsiteX2" fmla="*/ 9217 w 9217"/>
                      <a:gd name="connsiteY2" fmla="*/ 7331 h 10255"/>
                      <a:gd name="connsiteX3" fmla="*/ 4968 w 9217"/>
                      <a:gd name="connsiteY3" fmla="*/ 7325 h 10255"/>
                      <a:gd name="connsiteX4" fmla="*/ 5191 w 9217"/>
                      <a:gd name="connsiteY4" fmla="*/ 0 h 10255"/>
                      <a:gd name="connsiteX5" fmla="*/ 3840 w 9217"/>
                      <a:gd name="connsiteY5" fmla="*/ 7331 h 10255"/>
                      <a:gd name="connsiteX6" fmla="*/ 0 w 9217"/>
                      <a:gd name="connsiteY6" fmla="*/ 7331 h 10255"/>
                      <a:gd name="connsiteX7" fmla="*/ 0 w 9217"/>
                      <a:gd name="connsiteY7" fmla="*/ 10255 h 10255"/>
                      <a:gd name="connsiteX0" fmla="*/ 0 w 10000"/>
                      <a:gd name="connsiteY0" fmla="*/ 10000 h 10000"/>
                      <a:gd name="connsiteX1" fmla="*/ 10000 w 10000"/>
                      <a:gd name="connsiteY1" fmla="*/ 10000 h 10000"/>
                      <a:gd name="connsiteX2" fmla="*/ 10000 w 10000"/>
                      <a:gd name="connsiteY2" fmla="*/ 7149 h 10000"/>
                      <a:gd name="connsiteX3" fmla="*/ 4893 w 10000"/>
                      <a:gd name="connsiteY3" fmla="*/ 7126 h 10000"/>
                      <a:gd name="connsiteX4" fmla="*/ 5632 w 10000"/>
                      <a:gd name="connsiteY4" fmla="*/ 0 h 10000"/>
                      <a:gd name="connsiteX5" fmla="*/ 4166 w 10000"/>
                      <a:gd name="connsiteY5" fmla="*/ 7149 h 10000"/>
                      <a:gd name="connsiteX6" fmla="*/ 0 w 10000"/>
                      <a:gd name="connsiteY6" fmla="*/ 7149 h 10000"/>
                      <a:gd name="connsiteX7" fmla="*/ 0 w 10000"/>
                      <a:gd name="connsiteY7" fmla="*/ 10000 h 1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000" h="10000">
                        <a:moveTo>
                          <a:pt x="0" y="10000"/>
                        </a:moveTo>
                        <a:lnTo>
                          <a:pt x="10000" y="10000"/>
                        </a:lnTo>
                        <a:lnTo>
                          <a:pt x="10000" y="7149"/>
                        </a:lnTo>
                        <a:lnTo>
                          <a:pt x="4893" y="7126"/>
                        </a:lnTo>
                        <a:cubicBezTo>
                          <a:pt x="4973" y="4745"/>
                          <a:pt x="5552" y="2381"/>
                          <a:pt x="5632" y="0"/>
                        </a:cubicBezTo>
                        <a:lnTo>
                          <a:pt x="4166" y="7149"/>
                        </a:lnTo>
                        <a:lnTo>
                          <a:pt x="0" y="7149"/>
                        </a:lnTo>
                        <a:lnTo>
                          <a:pt x="0" y="10000"/>
                        </a:lnTo>
                        <a:close/>
                      </a:path>
                    </a:pathLst>
                  </a:custGeom>
                  <a:solidFill>
                    <a:schemeClr val="accent6">
                      <a:lumMod val="20000"/>
                      <a:lumOff val="80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73" name="TextBox 20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411912" y="5776913"/>
                    <a:ext cx="2359947" cy="6258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 lIns="45720" tIns="0" rIns="0" bIns="0">
                    <a:spAutoFit/>
                  </a:bodyPr>
                  <a:lstStyle/>
                  <a:p>
                    <a:pPr>
                      <a:spcAft>
                        <a:spcPts val="200"/>
                      </a:spcAft>
                    </a:pPr>
                    <a:r>
                      <a:rPr lang="en-US" sz="1200" b="1" dirty="0"/>
                      <a:t>SRNL (NNSA Tritium Facility)</a:t>
                    </a:r>
                  </a:p>
                  <a:p>
                    <a:pPr>
                      <a:tabLst>
                        <a:tab pos="404813" algn="l"/>
                      </a:tabLst>
                    </a:pPr>
                    <a:r>
                      <a:rPr lang="en-US" sz="900" dirty="0"/>
                      <a:t>He-3	Neutron detection</a:t>
                    </a:r>
                  </a:p>
                  <a:p>
                    <a:pPr>
                      <a:tabLst>
                        <a:tab pos="404813" algn="l"/>
                      </a:tabLst>
                    </a:pPr>
                    <a:r>
                      <a:rPr lang="en-US" sz="900" dirty="0"/>
                      <a:t>	Fuel source for fusion reactors</a:t>
                    </a:r>
                  </a:p>
                  <a:p>
                    <a:pPr>
                      <a:tabLst>
                        <a:tab pos="404813" algn="l"/>
                      </a:tabLst>
                    </a:pPr>
                    <a:r>
                      <a:rPr lang="en-US" sz="900" dirty="0"/>
                      <a:t>	Lung testing</a:t>
                    </a:r>
                  </a:p>
                </p:txBody>
              </p:sp>
            </p:grpSp>
            <p:sp>
              <p:nvSpPr>
                <p:cNvPr id="255" name="Oval 175"/>
                <p:cNvSpPr>
                  <a:spLocks noChangeArrowheads="1"/>
                </p:cNvSpPr>
                <p:nvPr/>
              </p:nvSpPr>
              <p:spPr bwMode="auto">
                <a:xfrm>
                  <a:off x="1491123" y="2151640"/>
                  <a:ext cx="52388" cy="46037"/>
                </a:xfrm>
                <a:prstGeom prst="ellipse">
                  <a:avLst/>
                </a:prstGeom>
                <a:solidFill>
                  <a:srgbClr val="E30417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56" name="Freeform 178"/>
                <p:cNvSpPr>
                  <a:spLocks/>
                </p:cNvSpPr>
                <p:nvPr/>
              </p:nvSpPr>
              <p:spPr bwMode="auto">
                <a:xfrm>
                  <a:off x="74907" y="1306070"/>
                  <a:ext cx="1602649" cy="824615"/>
                </a:xfrm>
                <a:custGeom>
                  <a:avLst/>
                  <a:gdLst>
                    <a:gd name="T0" fmla="*/ 0 w 972"/>
                    <a:gd name="T1" fmla="*/ 0 h 588"/>
                    <a:gd name="T2" fmla="*/ 2147483647 w 972"/>
                    <a:gd name="T3" fmla="*/ 2147483647 h 588"/>
                    <a:gd name="T4" fmla="*/ 2147483647 w 972"/>
                    <a:gd name="T5" fmla="*/ 2147483647 h 588"/>
                    <a:gd name="T6" fmla="*/ 2147483647 w 972"/>
                    <a:gd name="T7" fmla="*/ 2147483647 h 588"/>
                    <a:gd name="T8" fmla="*/ 2147483647 w 972"/>
                    <a:gd name="T9" fmla="*/ 2147483647 h 588"/>
                    <a:gd name="T10" fmla="*/ 2147483647 w 972"/>
                    <a:gd name="T11" fmla="*/ 2147483647 h 588"/>
                    <a:gd name="T12" fmla="*/ 2147483647 w 972"/>
                    <a:gd name="T13" fmla="*/ 2147483647 h 588"/>
                    <a:gd name="T14" fmla="*/ 0 w 972"/>
                    <a:gd name="T15" fmla="*/ 0 h 58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972"/>
                    <a:gd name="T25" fmla="*/ 0 h 588"/>
                    <a:gd name="T26" fmla="*/ 972 w 972"/>
                    <a:gd name="T27" fmla="*/ 588 h 588"/>
                    <a:gd name="connsiteX0" fmla="*/ 0 w 8580"/>
                    <a:gd name="connsiteY0" fmla="*/ 0 h 9894"/>
                    <a:gd name="connsiteX1" fmla="*/ 8580 w 8580"/>
                    <a:gd name="connsiteY1" fmla="*/ 102 h 9894"/>
                    <a:gd name="connsiteX2" fmla="*/ 8580 w 8580"/>
                    <a:gd name="connsiteY2" fmla="*/ 5595 h 9894"/>
                    <a:gd name="connsiteX3" fmla="*/ 6008 w 8580"/>
                    <a:gd name="connsiteY3" fmla="*/ 5578 h 9894"/>
                    <a:gd name="connsiteX4" fmla="*/ 7527 w 8580"/>
                    <a:gd name="connsiteY4" fmla="*/ 9894 h 9894"/>
                    <a:gd name="connsiteX5" fmla="*/ 4198 w 8580"/>
                    <a:gd name="connsiteY5" fmla="*/ 5578 h 9894"/>
                    <a:gd name="connsiteX6" fmla="*/ 31 w 8580"/>
                    <a:gd name="connsiteY6" fmla="*/ 5527 h 9894"/>
                    <a:gd name="connsiteX7" fmla="*/ 0 w 8580"/>
                    <a:gd name="connsiteY7" fmla="*/ 0 h 9894"/>
                    <a:gd name="connsiteX0" fmla="*/ 0 w 10000"/>
                    <a:gd name="connsiteY0" fmla="*/ 0 h 10000"/>
                    <a:gd name="connsiteX1" fmla="*/ 10000 w 10000"/>
                    <a:gd name="connsiteY1" fmla="*/ 103 h 10000"/>
                    <a:gd name="connsiteX2" fmla="*/ 10000 w 10000"/>
                    <a:gd name="connsiteY2" fmla="*/ 5655 h 10000"/>
                    <a:gd name="connsiteX3" fmla="*/ 6110 w 10000"/>
                    <a:gd name="connsiteY3" fmla="*/ 5638 h 10000"/>
                    <a:gd name="connsiteX4" fmla="*/ 8773 w 10000"/>
                    <a:gd name="connsiteY4" fmla="*/ 10000 h 10000"/>
                    <a:gd name="connsiteX5" fmla="*/ 4893 w 10000"/>
                    <a:gd name="connsiteY5" fmla="*/ 5638 h 10000"/>
                    <a:gd name="connsiteX6" fmla="*/ 36 w 10000"/>
                    <a:gd name="connsiteY6" fmla="*/ 5586 h 10000"/>
                    <a:gd name="connsiteX7" fmla="*/ 0 w 10000"/>
                    <a:gd name="connsiteY7" fmla="*/ 0 h 10000"/>
                    <a:gd name="connsiteX0" fmla="*/ 0 w 10000"/>
                    <a:gd name="connsiteY0" fmla="*/ 0 h 8664"/>
                    <a:gd name="connsiteX1" fmla="*/ 10000 w 10000"/>
                    <a:gd name="connsiteY1" fmla="*/ 103 h 8664"/>
                    <a:gd name="connsiteX2" fmla="*/ 10000 w 10000"/>
                    <a:gd name="connsiteY2" fmla="*/ 5655 h 8664"/>
                    <a:gd name="connsiteX3" fmla="*/ 6110 w 10000"/>
                    <a:gd name="connsiteY3" fmla="*/ 5638 h 8664"/>
                    <a:gd name="connsiteX4" fmla="*/ 8600 w 10000"/>
                    <a:gd name="connsiteY4" fmla="*/ 8664 h 8664"/>
                    <a:gd name="connsiteX5" fmla="*/ 4893 w 10000"/>
                    <a:gd name="connsiteY5" fmla="*/ 5638 h 8664"/>
                    <a:gd name="connsiteX6" fmla="*/ 36 w 10000"/>
                    <a:gd name="connsiteY6" fmla="*/ 5586 h 8664"/>
                    <a:gd name="connsiteX7" fmla="*/ 0 w 10000"/>
                    <a:gd name="connsiteY7" fmla="*/ 0 h 8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00" h="8664">
                      <a:moveTo>
                        <a:pt x="0" y="0"/>
                      </a:moveTo>
                      <a:lnTo>
                        <a:pt x="10000" y="103"/>
                      </a:lnTo>
                      <a:lnTo>
                        <a:pt x="10000" y="5655"/>
                      </a:lnTo>
                      <a:lnTo>
                        <a:pt x="6110" y="5638"/>
                      </a:lnTo>
                      <a:lnTo>
                        <a:pt x="8600" y="8664"/>
                      </a:lnTo>
                      <a:lnTo>
                        <a:pt x="4893" y="5638"/>
                      </a:lnTo>
                      <a:lnTo>
                        <a:pt x="36" y="558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57" name="TextBox 202"/>
                <p:cNvSpPr txBox="1">
                  <a:spLocks noChangeArrowheads="1"/>
                </p:cNvSpPr>
                <p:nvPr/>
              </p:nvSpPr>
              <p:spPr bwMode="auto">
                <a:xfrm>
                  <a:off x="84432" y="1339712"/>
                  <a:ext cx="1720917" cy="4616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45720" tIns="0" rIns="0" bIns="0">
                  <a:spAutoFit/>
                </a:bodyPr>
                <a:lstStyle/>
                <a:p>
                  <a:pPr>
                    <a:spcAft>
                      <a:spcPts val="200"/>
                    </a:spcAft>
                  </a:pPr>
                  <a:r>
                    <a:rPr lang="en-US" sz="1200" b="1" dirty="0"/>
                    <a:t>Univ. of Washington </a:t>
                  </a:r>
                  <a:r>
                    <a:rPr lang="en-US" sz="900" dirty="0"/>
                    <a:t>Supplier of research isotopes (e.g., At-211)</a:t>
                  </a:r>
                </a:p>
              </p:txBody>
            </p:sp>
            <p:grpSp>
              <p:nvGrpSpPr>
                <p:cNvPr id="258" name="Group 257"/>
                <p:cNvGrpSpPr/>
                <p:nvPr/>
              </p:nvGrpSpPr>
              <p:grpSpPr>
                <a:xfrm>
                  <a:off x="5403322" y="2824137"/>
                  <a:ext cx="3226327" cy="973336"/>
                  <a:chOff x="4554450" y="4774462"/>
                  <a:chExt cx="4093358" cy="973336"/>
                </a:xfrm>
                <a:solidFill>
                  <a:schemeClr val="accent6">
                    <a:lumMod val="20000"/>
                    <a:lumOff val="80000"/>
                  </a:schemeClr>
                </a:solidFill>
              </p:grpSpPr>
              <p:sp>
                <p:nvSpPr>
                  <p:cNvPr id="270" name="Freeform 186"/>
                  <p:cNvSpPr>
                    <a:spLocks/>
                  </p:cNvSpPr>
                  <p:nvPr/>
                </p:nvSpPr>
                <p:spPr bwMode="auto">
                  <a:xfrm>
                    <a:off x="4554450" y="4774462"/>
                    <a:ext cx="4093358" cy="973336"/>
                  </a:xfrm>
                  <a:custGeom>
                    <a:avLst/>
                    <a:gdLst>
                      <a:gd name="T0" fmla="*/ 2147483647 w 1740"/>
                      <a:gd name="T1" fmla="*/ 2147483647 h 1616"/>
                      <a:gd name="T2" fmla="*/ 2147483647 w 1740"/>
                      <a:gd name="T3" fmla="*/ 2147483647 h 1616"/>
                      <a:gd name="T4" fmla="*/ 2147483647 w 1740"/>
                      <a:gd name="T5" fmla="*/ 2147483647 h 1616"/>
                      <a:gd name="T6" fmla="*/ 2147483647 w 1740"/>
                      <a:gd name="T7" fmla="*/ 2147483647 h 1616"/>
                      <a:gd name="T8" fmla="*/ 0 w 1740"/>
                      <a:gd name="T9" fmla="*/ 0 h 1616"/>
                      <a:gd name="T10" fmla="*/ 2147483647 w 1740"/>
                      <a:gd name="T11" fmla="*/ 2147483647 h 1616"/>
                      <a:gd name="T12" fmla="*/ 2147483647 w 1740"/>
                      <a:gd name="T13" fmla="*/ 2147483647 h 1616"/>
                      <a:gd name="T14" fmla="*/ 2147483647 w 1740"/>
                      <a:gd name="T15" fmla="*/ 2147483647 h 161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740"/>
                      <a:gd name="T25" fmla="*/ 0 h 1616"/>
                      <a:gd name="T26" fmla="*/ 1740 w 1740"/>
                      <a:gd name="T27" fmla="*/ 1616 h 1616"/>
                      <a:gd name="connsiteX0" fmla="*/ 4606 w 12261"/>
                      <a:gd name="connsiteY0" fmla="*/ 6642 h 6642"/>
                      <a:gd name="connsiteX1" fmla="*/ 12261 w 12261"/>
                      <a:gd name="connsiteY1" fmla="*/ 6642 h 6642"/>
                      <a:gd name="connsiteX2" fmla="*/ 12261 w 12261"/>
                      <a:gd name="connsiteY2" fmla="*/ 3690 h 6642"/>
                      <a:gd name="connsiteX3" fmla="*/ 8732 w 12261"/>
                      <a:gd name="connsiteY3" fmla="*/ 3684 h 6642"/>
                      <a:gd name="connsiteX4" fmla="*/ 0 w 12261"/>
                      <a:gd name="connsiteY4" fmla="*/ 0 h 6642"/>
                      <a:gd name="connsiteX5" fmla="*/ 7795 w 12261"/>
                      <a:gd name="connsiteY5" fmla="*/ 3690 h 6642"/>
                      <a:gd name="connsiteX6" fmla="*/ 4606 w 12261"/>
                      <a:gd name="connsiteY6" fmla="*/ 3690 h 6642"/>
                      <a:gd name="connsiteX7" fmla="*/ 4606 w 12261"/>
                      <a:gd name="connsiteY7" fmla="*/ 6642 h 6642"/>
                      <a:gd name="connsiteX0" fmla="*/ 3020 w 9263"/>
                      <a:gd name="connsiteY0" fmla="*/ 9680 h 9680"/>
                      <a:gd name="connsiteX1" fmla="*/ 9263 w 9263"/>
                      <a:gd name="connsiteY1" fmla="*/ 9680 h 9680"/>
                      <a:gd name="connsiteX2" fmla="*/ 9263 w 9263"/>
                      <a:gd name="connsiteY2" fmla="*/ 5236 h 9680"/>
                      <a:gd name="connsiteX3" fmla="*/ 6385 w 9263"/>
                      <a:gd name="connsiteY3" fmla="*/ 5227 h 9680"/>
                      <a:gd name="connsiteX4" fmla="*/ 0 w 9263"/>
                      <a:gd name="connsiteY4" fmla="*/ 0 h 9680"/>
                      <a:gd name="connsiteX5" fmla="*/ 5621 w 9263"/>
                      <a:gd name="connsiteY5" fmla="*/ 5236 h 9680"/>
                      <a:gd name="connsiteX6" fmla="*/ 3020 w 9263"/>
                      <a:gd name="connsiteY6" fmla="*/ 5236 h 9680"/>
                      <a:gd name="connsiteX7" fmla="*/ 3020 w 9263"/>
                      <a:gd name="connsiteY7" fmla="*/ 9680 h 9680"/>
                      <a:gd name="connsiteX0" fmla="*/ 3260 w 10000"/>
                      <a:gd name="connsiteY0" fmla="*/ 10000 h 10000"/>
                      <a:gd name="connsiteX1" fmla="*/ 10000 w 10000"/>
                      <a:gd name="connsiteY1" fmla="*/ 10000 h 10000"/>
                      <a:gd name="connsiteX2" fmla="*/ 10000 w 10000"/>
                      <a:gd name="connsiteY2" fmla="*/ 5409 h 10000"/>
                      <a:gd name="connsiteX3" fmla="*/ 6893 w 10000"/>
                      <a:gd name="connsiteY3" fmla="*/ 5400 h 10000"/>
                      <a:gd name="connsiteX4" fmla="*/ 0 w 10000"/>
                      <a:gd name="connsiteY4" fmla="*/ 0 h 10000"/>
                      <a:gd name="connsiteX5" fmla="*/ 4807 w 10000"/>
                      <a:gd name="connsiteY5" fmla="*/ 5409 h 10000"/>
                      <a:gd name="connsiteX6" fmla="*/ 3260 w 10000"/>
                      <a:gd name="connsiteY6" fmla="*/ 5409 h 10000"/>
                      <a:gd name="connsiteX7" fmla="*/ 3260 w 10000"/>
                      <a:gd name="connsiteY7" fmla="*/ 10000 h 10000"/>
                      <a:gd name="connsiteX0" fmla="*/ 3260 w 10000"/>
                      <a:gd name="connsiteY0" fmla="*/ 10000 h 10000"/>
                      <a:gd name="connsiteX1" fmla="*/ 10000 w 10000"/>
                      <a:gd name="connsiteY1" fmla="*/ 10000 h 10000"/>
                      <a:gd name="connsiteX2" fmla="*/ 10000 w 10000"/>
                      <a:gd name="connsiteY2" fmla="*/ 5409 h 10000"/>
                      <a:gd name="connsiteX3" fmla="*/ 5102 w 10000"/>
                      <a:gd name="connsiteY3" fmla="*/ 5317 h 10000"/>
                      <a:gd name="connsiteX4" fmla="*/ 0 w 10000"/>
                      <a:gd name="connsiteY4" fmla="*/ 0 h 10000"/>
                      <a:gd name="connsiteX5" fmla="*/ 4807 w 10000"/>
                      <a:gd name="connsiteY5" fmla="*/ 5409 h 10000"/>
                      <a:gd name="connsiteX6" fmla="*/ 3260 w 10000"/>
                      <a:gd name="connsiteY6" fmla="*/ 5409 h 10000"/>
                      <a:gd name="connsiteX7" fmla="*/ 3260 w 10000"/>
                      <a:gd name="connsiteY7" fmla="*/ 10000 h 10000"/>
                      <a:gd name="connsiteX0" fmla="*/ 3260 w 10000"/>
                      <a:gd name="connsiteY0" fmla="*/ 10000 h 10000"/>
                      <a:gd name="connsiteX1" fmla="*/ 10000 w 10000"/>
                      <a:gd name="connsiteY1" fmla="*/ 10000 h 10000"/>
                      <a:gd name="connsiteX2" fmla="*/ 10000 w 10000"/>
                      <a:gd name="connsiteY2" fmla="*/ 5409 h 10000"/>
                      <a:gd name="connsiteX3" fmla="*/ 5500 w 10000"/>
                      <a:gd name="connsiteY3" fmla="*/ 5483 h 10000"/>
                      <a:gd name="connsiteX4" fmla="*/ 0 w 10000"/>
                      <a:gd name="connsiteY4" fmla="*/ 0 h 10000"/>
                      <a:gd name="connsiteX5" fmla="*/ 4807 w 10000"/>
                      <a:gd name="connsiteY5" fmla="*/ 5409 h 10000"/>
                      <a:gd name="connsiteX6" fmla="*/ 3260 w 10000"/>
                      <a:gd name="connsiteY6" fmla="*/ 5409 h 10000"/>
                      <a:gd name="connsiteX7" fmla="*/ 3260 w 10000"/>
                      <a:gd name="connsiteY7" fmla="*/ 10000 h 10000"/>
                      <a:gd name="connsiteX0" fmla="*/ 3260 w 10000"/>
                      <a:gd name="connsiteY0" fmla="*/ 10000 h 10000"/>
                      <a:gd name="connsiteX1" fmla="*/ 10000 w 10000"/>
                      <a:gd name="connsiteY1" fmla="*/ 10000 h 10000"/>
                      <a:gd name="connsiteX2" fmla="*/ 10000 w 10000"/>
                      <a:gd name="connsiteY2" fmla="*/ 5409 h 10000"/>
                      <a:gd name="connsiteX3" fmla="*/ 5566 w 10000"/>
                      <a:gd name="connsiteY3" fmla="*/ 5317 h 10000"/>
                      <a:gd name="connsiteX4" fmla="*/ 0 w 10000"/>
                      <a:gd name="connsiteY4" fmla="*/ 0 h 10000"/>
                      <a:gd name="connsiteX5" fmla="*/ 4807 w 10000"/>
                      <a:gd name="connsiteY5" fmla="*/ 5409 h 10000"/>
                      <a:gd name="connsiteX6" fmla="*/ 3260 w 10000"/>
                      <a:gd name="connsiteY6" fmla="*/ 5409 h 10000"/>
                      <a:gd name="connsiteX7" fmla="*/ 3260 w 10000"/>
                      <a:gd name="connsiteY7" fmla="*/ 10000 h 10000"/>
                      <a:gd name="connsiteX0" fmla="*/ 3260 w 10000"/>
                      <a:gd name="connsiteY0" fmla="*/ 10000 h 10000"/>
                      <a:gd name="connsiteX1" fmla="*/ 10000 w 10000"/>
                      <a:gd name="connsiteY1" fmla="*/ 10000 h 10000"/>
                      <a:gd name="connsiteX2" fmla="*/ 10000 w 10000"/>
                      <a:gd name="connsiteY2" fmla="*/ 5409 h 10000"/>
                      <a:gd name="connsiteX3" fmla="*/ 5566 w 10000"/>
                      <a:gd name="connsiteY3" fmla="*/ 5483 h 10000"/>
                      <a:gd name="connsiteX4" fmla="*/ 0 w 10000"/>
                      <a:gd name="connsiteY4" fmla="*/ 0 h 10000"/>
                      <a:gd name="connsiteX5" fmla="*/ 4807 w 10000"/>
                      <a:gd name="connsiteY5" fmla="*/ 5409 h 10000"/>
                      <a:gd name="connsiteX6" fmla="*/ 3260 w 10000"/>
                      <a:gd name="connsiteY6" fmla="*/ 5409 h 10000"/>
                      <a:gd name="connsiteX7" fmla="*/ 3260 w 10000"/>
                      <a:gd name="connsiteY7" fmla="*/ 10000 h 10000"/>
                      <a:gd name="connsiteX0" fmla="*/ 3260 w 10000"/>
                      <a:gd name="connsiteY0" fmla="*/ 10000 h 10000"/>
                      <a:gd name="connsiteX1" fmla="*/ 10000 w 10000"/>
                      <a:gd name="connsiteY1" fmla="*/ 10000 h 10000"/>
                      <a:gd name="connsiteX2" fmla="*/ 10000 w 10000"/>
                      <a:gd name="connsiteY2" fmla="*/ 5409 h 10000"/>
                      <a:gd name="connsiteX3" fmla="*/ 5566 w 10000"/>
                      <a:gd name="connsiteY3" fmla="*/ 5426 h 10000"/>
                      <a:gd name="connsiteX4" fmla="*/ 0 w 10000"/>
                      <a:gd name="connsiteY4" fmla="*/ 0 h 10000"/>
                      <a:gd name="connsiteX5" fmla="*/ 4807 w 10000"/>
                      <a:gd name="connsiteY5" fmla="*/ 5409 h 10000"/>
                      <a:gd name="connsiteX6" fmla="*/ 3260 w 10000"/>
                      <a:gd name="connsiteY6" fmla="*/ 5409 h 10000"/>
                      <a:gd name="connsiteX7" fmla="*/ 3260 w 10000"/>
                      <a:gd name="connsiteY7" fmla="*/ 10000 h 10000"/>
                      <a:gd name="connsiteX0" fmla="*/ 3426 w 10166"/>
                      <a:gd name="connsiteY0" fmla="*/ 10166 h 10166"/>
                      <a:gd name="connsiteX1" fmla="*/ 10166 w 10166"/>
                      <a:gd name="connsiteY1" fmla="*/ 10166 h 10166"/>
                      <a:gd name="connsiteX2" fmla="*/ 10166 w 10166"/>
                      <a:gd name="connsiteY2" fmla="*/ 5575 h 10166"/>
                      <a:gd name="connsiteX3" fmla="*/ 5732 w 10166"/>
                      <a:gd name="connsiteY3" fmla="*/ 5592 h 10166"/>
                      <a:gd name="connsiteX4" fmla="*/ 0 w 10166"/>
                      <a:gd name="connsiteY4" fmla="*/ 0 h 10166"/>
                      <a:gd name="connsiteX5" fmla="*/ 4973 w 10166"/>
                      <a:gd name="connsiteY5" fmla="*/ 5575 h 10166"/>
                      <a:gd name="connsiteX6" fmla="*/ 3426 w 10166"/>
                      <a:gd name="connsiteY6" fmla="*/ 5575 h 10166"/>
                      <a:gd name="connsiteX7" fmla="*/ 3426 w 10166"/>
                      <a:gd name="connsiteY7" fmla="*/ 10166 h 10166"/>
                      <a:gd name="connsiteX0" fmla="*/ 3426 w 10166"/>
                      <a:gd name="connsiteY0" fmla="*/ 10166 h 10166"/>
                      <a:gd name="connsiteX1" fmla="*/ 10166 w 10166"/>
                      <a:gd name="connsiteY1" fmla="*/ 10166 h 10166"/>
                      <a:gd name="connsiteX2" fmla="*/ 10166 w 10166"/>
                      <a:gd name="connsiteY2" fmla="*/ 5575 h 10166"/>
                      <a:gd name="connsiteX3" fmla="*/ 5732 w 10166"/>
                      <a:gd name="connsiteY3" fmla="*/ 5592 h 10166"/>
                      <a:gd name="connsiteX4" fmla="*/ 0 w 10166"/>
                      <a:gd name="connsiteY4" fmla="*/ 0 h 10166"/>
                      <a:gd name="connsiteX5" fmla="*/ 3437 w 10166"/>
                      <a:gd name="connsiteY5" fmla="*/ 9167 h 10166"/>
                      <a:gd name="connsiteX6" fmla="*/ 3426 w 10166"/>
                      <a:gd name="connsiteY6" fmla="*/ 5575 h 10166"/>
                      <a:gd name="connsiteX7" fmla="*/ 3426 w 10166"/>
                      <a:gd name="connsiteY7" fmla="*/ 10166 h 10166"/>
                      <a:gd name="connsiteX0" fmla="*/ 3426 w 10166"/>
                      <a:gd name="connsiteY0" fmla="*/ 10166 h 10166"/>
                      <a:gd name="connsiteX1" fmla="*/ 10166 w 10166"/>
                      <a:gd name="connsiteY1" fmla="*/ 10166 h 10166"/>
                      <a:gd name="connsiteX2" fmla="*/ 10166 w 10166"/>
                      <a:gd name="connsiteY2" fmla="*/ 5575 h 10166"/>
                      <a:gd name="connsiteX3" fmla="*/ 5732 w 10166"/>
                      <a:gd name="connsiteY3" fmla="*/ 5592 h 10166"/>
                      <a:gd name="connsiteX4" fmla="*/ 0 w 10166"/>
                      <a:gd name="connsiteY4" fmla="*/ 0 h 10166"/>
                      <a:gd name="connsiteX5" fmla="*/ 3437 w 10166"/>
                      <a:gd name="connsiteY5" fmla="*/ 9167 h 10166"/>
                      <a:gd name="connsiteX6" fmla="*/ 3437 w 10166"/>
                      <a:gd name="connsiteY6" fmla="*/ 9167 h 10166"/>
                      <a:gd name="connsiteX7" fmla="*/ 3426 w 10166"/>
                      <a:gd name="connsiteY7" fmla="*/ 10166 h 10166"/>
                      <a:gd name="connsiteX0" fmla="*/ 3426 w 10166"/>
                      <a:gd name="connsiteY0" fmla="*/ 10166 h 10166"/>
                      <a:gd name="connsiteX1" fmla="*/ 10166 w 10166"/>
                      <a:gd name="connsiteY1" fmla="*/ 10166 h 10166"/>
                      <a:gd name="connsiteX2" fmla="*/ 10166 w 10166"/>
                      <a:gd name="connsiteY2" fmla="*/ 5575 h 10166"/>
                      <a:gd name="connsiteX3" fmla="*/ 3445 w 10166"/>
                      <a:gd name="connsiteY3" fmla="*/ 8421 h 10166"/>
                      <a:gd name="connsiteX4" fmla="*/ 0 w 10166"/>
                      <a:gd name="connsiteY4" fmla="*/ 0 h 10166"/>
                      <a:gd name="connsiteX5" fmla="*/ 3437 w 10166"/>
                      <a:gd name="connsiteY5" fmla="*/ 9167 h 10166"/>
                      <a:gd name="connsiteX6" fmla="*/ 3437 w 10166"/>
                      <a:gd name="connsiteY6" fmla="*/ 9167 h 10166"/>
                      <a:gd name="connsiteX7" fmla="*/ 3426 w 10166"/>
                      <a:gd name="connsiteY7" fmla="*/ 10166 h 10166"/>
                      <a:gd name="connsiteX0" fmla="*/ 3426 w 10166"/>
                      <a:gd name="connsiteY0" fmla="*/ 10166 h 10166"/>
                      <a:gd name="connsiteX1" fmla="*/ 10166 w 10166"/>
                      <a:gd name="connsiteY1" fmla="*/ 10166 h 10166"/>
                      <a:gd name="connsiteX2" fmla="*/ 10166 w 10166"/>
                      <a:gd name="connsiteY2" fmla="*/ 5575 h 10166"/>
                      <a:gd name="connsiteX3" fmla="*/ 3494 w 10166"/>
                      <a:gd name="connsiteY3" fmla="*/ 5647 h 10166"/>
                      <a:gd name="connsiteX4" fmla="*/ 3445 w 10166"/>
                      <a:gd name="connsiteY4" fmla="*/ 8421 h 10166"/>
                      <a:gd name="connsiteX5" fmla="*/ 0 w 10166"/>
                      <a:gd name="connsiteY5" fmla="*/ 0 h 10166"/>
                      <a:gd name="connsiteX6" fmla="*/ 3437 w 10166"/>
                      <a:gd name="connsiteY6" fmla="*/ 9167 h 10166"/>
                      <a:gd name="connsiteX7" fmla="*/ 3437 w 10166"/>
                      <a:gd name="connsiteY7" fmla="*/ 9167 h 10166"/>
                      <a:gd name="connsiteX8" fmla="*/ 3426 w 10166"/>
                      <a:gd name="connsiteY8" fmla="*/ 10166 h 10166"/>
                      <a:gd name="connsiteX0" fmla="*/ 3426 w 10166"/>
                      <a:gd name="connsiteY0" fmla="*/ 10166 h 10166"/>
                      <a:gd name="connsiteX1" fmla="*/ 10166 w 10166"/>
                      <a:gd name="connsiteY1" fmla="*/ 10166 h 10166"/>
                      <a:gd name="connsiteX2" fmla="*/ 10166 w 10166"/>
                      <a:gd name="connsiteY2" fmla="*/ 5575 h 10166"/>
                      <a:gd name="connsiteX3" fmla="*/ 3445 w 10166"/>
                      <a:gd name="connsiteY3" fmla="*/ 8421 h 10166"/>
                      <a:gd name="connsiteX4" fmla="*/ 0 w 10166"/>
                      <a:gd name="connsiteY4" fmla="*/ 0 h 10166"/>
                      <a:gd name="connsiteX5" fmla="*/ 3437 w 10166"/>
                      <a:gd name="connsiteY5" fmla="*/ 9167 h 10166"/>
                      <a:gd name="connsiteX6" fmla="*/ 3437 w 10166"/>
                      <a:gd name="connsiteY6" fmla="*/ 9167 h 10166"/>
                      <a:gd name="connsiteX7" fmla="*/ 3426 w 10166"/>
                      <a:gd name="connsiteY7" fmla="*/ 10166 h 10166"/>
                      <a:gd name="connsiteX0" fmla="*/ 3426 w 10166"/>
                      <a:gd name="connsiteY0" fmla="*/ 10166 h 10166"/>
                      <a:gd name="connsiteX1" fmla="*/ 10166 w 10166"/>
                      <a:gd name="connsiteY1" fmla="*/ 10166 h 10166"/>
                      <a:gd name="connsiteX2" fmla="*/ 10166 w 10166"/>
                      <a:gd name="connsiteY2" fmla="*/ 5575 h 10166"/>
                      <a:gd name="connsiteX3" fmla="*/ 4189 w 10166"/>
                      <a:gd name="connsiteY3" fmla="*/ 5221 h 10166"/>
                      <a:gd name="connsiteX4" fmla="*/ 3445 w 10166"/>
                      <a:gd name="connsiteY4" fmla="*/ 8421 h 10166"/>
                      <a:gd name="connsiteX5" fmla="*/ 0 w 10166"/>
                      <a:gd name="connsiteY5" fmla="*/ 0 h 10166"/>
                      <a:gd name="connsiteX6" fmla="*/ 3437 w 10166"/>
                      <a:gd name="connsiteY6" fmla="*/ 9167 h 10166"/>
                      <a:gd name="connsiteX7" fmla="*/ 3437 w 10166"/>
                      <a:gd name="connsiteY7" fmla="*/ 9167 h 10166"/>
                      <a:gd name="connsiteX8" fmla="*/ 3426 w 10166"/>
                      <a:gd name="connsiteY8" fmla="*/ 10166 h 10166"/>
                      <a:gd name="connsiteX0" fmla="*/ 3426 w 10166"/>
                      <a:gd name="connsiteY0" fmla="*/ 10166 h 10166"/>
                      <a:gd name="connsiteX1" fmla="*/ 10166 w 10166"/>
                      <a:gd name="connsiteY1" fmla="*/ 10166 h 10166"/>
                      <a:gd name="connsiteX2" fmla="*/ 10166 w 10166"/>
                      <a:gd name="connsiteY2" fmla="*/ 5575 h 10166"/>
                      <a:gd name="connsiteX3" fmla="*/ 3445 w 10166"/>
                      <a:gd name="connsiteY3" fmla="*/ 8421 h 10166"/>
                      <a:gd name="connsiteX4" fmla="*/ 0 w 10166"/>
                      <a:gd name="connsiteY4" fmla="*/ 0 h 10166"/>
                      <a:gd name="connsiteX5" fmla="*/ 3437 w 10166"/>
                      <a:gd name="connsiteY5" fmla="*/ 9167 h 10166"/>
                      <a:gd name="connsiteX6" fmla="*/ 3437 w 10166"/>
                      <a:gd name="connsiteY6" fmla="*/ 9167 h 10166"/>
                      <a:gd name="connsiteX7" fmla="*/ 3426 w 10166"/>
                      <a:gd name="connsiteY7" fmla="*/ 10166 h 10166"/>
                      <a:gd name="connsiteX0" fmla="*/ 3426 w 10166"/>
                      <a:gd name="connsiteY0" fmla="*/ 10166 h 10166"/>
                      <a:gd name="connsiteX1" fmla="*/ 10166 w 10166"/>
                      <a:gd name="connsiteY1" fmla="*/ 10166 h 10166"/>
                      <a:gd name="connsiteX2" fmla="*/ 10166 w 10166"/>
                      <a:gd name="connsiteY2" fmla="*/ 5575 h 10166"/>
                      <a:gd name="connsiteX3" fmla="*/ 3445 w 10166"/>
                      <a:gd name="connsiteY3" fmla="*/ 8421 h 10166"/>
                      <a:gd name="connsiteX4" fmla="*/ 0 w 10166"/>
                      <a:gd name="connsiteY4" fmla="*/ 0 h 10166"/>
                      <a:gd name="connsiteX5" fmla="*/ 3437 w 10166"/>
                      <a:gd name="connsiteY5" fmla="*/ 9167 h 10166"/>
                      <a:gd name="connsiteX6" fmla="*/ 3437 w 10166"/>
                      <a:gd name="connsiteY6" fmla="*/ 9167 h 10166"/>
                      <a:gd name="connsiteX7" fmla="*/ 3426 w 10166"/>
                      <a:gd name="connsiteY7" fmla="*/ 10166 h 10166"/>
                      <a:gd name="connsiteX0" fmla="*/ 3426 w 10166"/>
                      <a:gd name="connsiteY0" fmla="*/ 10166 h 10166"/>
                      <a:gd name="connsiteX1" fmla="*/ 10166 w 10166"/>
                      <a:gd name="connsiteY1" fmla="*/ 10166 h 10166"/>
                      <a:gd name="connsiteX2" fmla="*/ 10166 w 10166"/>
                      <a:gd name="connsiteY2" fmla="*/ 5575 h 10166"/>
                      <a:gd name="connsiteX3" fmla="*/ 3445 w 10166"/>
                      <a:gd name="connsiteY3" fmla="*/ 8421 h 10166"/>
                      <a:gd name="connsiteX4" fmla="*/ 0 w 10166"/>
                      <a:gd name="connsiteY4" fmla="*/ 0 h 10166"/>
                      <a:gd name="connsiteX5" fmla="*/ 3437 w 10166"/>
                      <a:gd name="connsiteY5" fmla="*/ 9167 h 10166"/>
                      <a:gd name="connsiteX6" fmla="*/ 3437 w 10166"/>
                      <a:gd name="connsiteY6" fmla="*/ 9167 h 10166"/>
                      <a:gd name="connsiteX7" fmla="*/ 3426 w 10166"/>
                      <a:gd name="connsiteY7" fmla="*/ 10166 h 10166"/>
                      <a:gd name="connsiteX0" fmla="*/ 3426 w 10166"/>
                      <a:gd name="connsiteY0" fmla="*/ 10166 h 10166"/>
                      <a:gd name="connsiteX1" fmla="*/ 10166 w 10166"/>
                      <a:gd name="connsiteY1" fmla="*/ 10166 h 10166"/>
                      <a:gd name="connsiteX2" fmla="*/ 10166 w 10166"/>
                      <a:gd name="connsiteY2" fmla="*/ 5575 h 10166"/>
                      <a:gd name="connsiteX3" fmla="*/ 6196 w 10166"/>
                      <a:gd name="connsiteY3" fmla="*/ 7713 h 10166"/>
                      <a:gd name="connsiteX4" fmla="*/ 3445 w 10166"/>
                      <a:gd name="connsiteY4" fmla="*/ 8421 h 10166"/>
                      <a:gd name="connsiteX5" fmla="*/ 0 w 10166"/>
                      <a:gd name="connsiteY5" fmla="*/ 0 h 10166"/>
                      <a:gd name="connsiteX6" fmla="*/ 3437 w 10166"/>
                      <a:gd name="connsiteY6" fmla="*/ 9167 h 10166"/>
                      <a:gd name="connsiteX7" fmla="*/ 3437 w 10166"/>
                      <a:gd name="connsiteY7" fmla="*/ 9167 h 10166"/>
                      <a:gd name="connsiteX8" fmla="*/ 3426 w 10166"/>
                      <a:gd name="connsiteY8" fmla="*/ 10166 h 10166"/>
                      <a:gd name="connsiteX0" fmla="*/ 3426 w 10166"/>
                      <a:gd name="connsiteY0" fmla="*/ 10166 h 10166"/>
                      <a:gd name="connsiteX1" fmla="*/ 10166 w 10166"/>
                      <a:gd name="connsiteY1" fmla="*/ 10166 h 10166"/>
                      <a:gd name="connsiteX2" fmla="*/ 10166 w 10166"/>
                      <a:gd name="connsiteY2" fmla="*/ 5575 h 10166"/>
                      <a:gd name="connsiteX3" fmla="*/ 6196 w 10166"/>
                      <a:gd name="connsiteY3" fmla="*/ 7713 h 10166"/>
                      <a:gd name="connsiteX4" fmla="*/ 3445 w 10166"/>
                      <a:gd name="connsiteY4" fmla="*/ 8421 h 10166"/>
                      <a:gd name="connsiteX5" fmla="*/ 0 w 10166"/>
                      <a:gd name="connsiteY5" fmla="*/ 0 h 10166"/>
                      <a:gd name="connsiteX6" fmla="*/ 3437 w 10166"/>
                      <a:gd name="connsiteY6" fmla="*/ 9167 h 10166"/>
                      <a:gd name="connsiteX7" fmla="*/ 3437 w 10166"/>
                      <a:gd name="connsiteY7" fmla="*/ 9167 h 10166"/>
                      <a:gd name="connsiteX8" fmla="*/ 3426 w 10166"/>
                      <a:gd name="connsiteY8" fmla="*/ 10166 h 10166"/>
                      <a:gd name="connsiteX0" fmla="*/ 3426 w 10166"/>
                      <a:gd name="connsiteY0" fmla="*/ 10166 h 10166"/>
                      <a:gd name="connsiteX1" fmla="*/ 10166 w 10166"/>
                      <a:gd name="connsiteY1" fmla="*/ 10166 h 10166"/>
                      <a:gd name="connsiteX2" fmla="*/ 10166 w 10166"/>
                      <a:gd name="connsiteY2" fmla="*/ 5575 h 10166"/>
                      <a:gd name="connsiteX3" fmla="*/ 6196 w 10166"/>
                      <a:gd name="connsiteY3" fmla="*/ 7713 h 10166"/>
                      <a:gd name="connsiteX4" fmla="*/ 3445 w 10166"/>
                      <a:gd name="connsiteY4" fmla="*/ 8421 h 10166"/>
                      <a:gd name="connsiteX5" fmla="*/ 0 w 10166"/>
                      <a:gd name="connsiteY5" fmla="*/ 0 h 10166"/>
                      <a:gd name="connsiteX6" fmla="*/ 3437 w 10166"/>
                      <a:gd name="connsiteY6" fmla="*/ 9167 h 10166"/>
                      <a:gd name="connsiteX7" fmla="*/ 3437 w 10166"/>
                      <a:gd name="connsiteY7" fmla="*/ 9167 h 10166"/>
                      <a:gd name="connsiteX8" fmla="*/ 3426 w 10166"/>
                      <a:gd name="connsiteY8" fmla="*/ 10166 h 10166"/>
                      <a:gd name="connsiteX0" fmla="*/ 3426 w 10166"/>
                      <a:gd name="connsiteY0" fmla="*/ 10166 h 10166"/>
                      <a:gd name="connsiteX1" fmla="*/ 10166 w 10166"/>
                      <a:gd name="connsiteY1" fmla="*/ 10166 h 10166"/>
                      <a:gd name="connsiteX2" fmla="*/ 10166 w 10166"/>
                      <a:gd name="connsiteY2" fmla="*/ 5575 h 10166"/>
                      <a:gd name="connsiteX3" fmla="*/ 3775 w 10166"/>
                      <a:gd name="connsiteY3" fmla="*/ 5670 h 10166"/>
                      <a:gd name="connsiteX4" fmla="*/ 3445 w 10166"/>
                      <a:gd name="connsiteY4" fmla="*/ 8421 h 10166"/>
                      <a:gd name="connsiteX5" fmla="*/ 0 w 10166"/>
                      <a:gd name="connsiteY5" fmla="*/ 0 h 10166"/>
                      <a:gd name="connsiteX6" fmla="*/ 3437 w 10166"/>
                      <a:gd name="connsiteY6" fmla="*/ 9167 h 10166"/>
                      <a:gd name="connsiteX7" fmla="*/ 3437 w 10166"/>
                      <a:gd name="connsiteY7" fmla="*/ 9167 h 10166"/>
                      <a:gd name="connsiteX8" fmla="*/ 3426 w 10166"/>
                      <a:gd name="connsiteY8" fmla="*/ 10166 h 10166"/>
                      <a:gd name="connsiteX0" fmla="*/ 3426 w 10166"/>
                      <a:gd name="connsiteY0" fmla="*/ 10166 h 10166"/>
                      <a:gd name="connsiteX1" fmla="*/ 10166 w 10166"/>
                      <a:gd name="connsiteY1" fmla="*/ 10166 h 10166"/>
                      <a:gd name="connsiteX2" fmla="*/ 10166 w 10166"/>
                      <a:gd name="connsiteY2" fmla="*/ 5575 h 10166"/>
                      <a:gd name="connsiteX3" fmla="*/ 3775 w 10166"/>
                      <a:gd name="connsiteY3" fmla="*/ 5670 h 10166"/>
                      <a:gd name="connsiteX4" fmla="*/ 3445 w 10166"/>
                      <a:gd name="connsiteY4" fmla="*/ 8421 h 10166"/>
                      <a:gd name="connsiteX5" fmla="*/ 0 w 10166"/>
                      <a:gd name="connsiteY5" fmla="*/ 0 h 10166"/>
                      <a:gd name="connsiteX6" fmla="*/ 3437 w 10166"/>
                      <a:gd name="connsiteY6" fmla="*/ 9167 h 10166"/>
                      <a:gd name="connsiteX7" fmla="*/ 3437 w 10166"/>
                      <a:gd name="connsiteY7" fmla="*/ 9167 h 10166"/>
                      <a:gd name="connsiteX8" fmla="*/ 3426 w 10166"/>
                      <a:gd name="connsiteY8" fmla="*/ 10166 h 10166"/>
                      <a:gd name="connsiteX0" fmla="*/ 3426 w 10166"/>
                      <a:gd name="connsiteY0" fmla="*/ 10166 h 10166"/>
                      <a:gd name="connsiteX1" fmla="*/ 10166 w 10166"/>
                      <a:gd name="connsiteY1" fmla="*/ 10166 h 10166"/>
                      <a:gd name="connsiteX2" fmla="*/ 10166 w 10166"/>
                      <a:gd name="connsiteY2" fmla="*/ 5575 h 10166"/>
                      <a:gd name="connsiteX3" fmla="*/ 3775 w 10166"/>
                      <a:gd name="connsiteY3" fmla="*/ 5670 h 10166"/>
                      <a:gd name="connsiteX4" fmla="*/ 3445 w 10166"/>
                      <a:gd name="connsiteY4" fmla="*/ 8421 h 10166"/>
                      <a:gd name="connsiteX5" fmla="*/ 0 w 10166"/>
                      <a:gd name="connsiteY5" fmla="*/ 0 h 10166"/>
                      <a:gd name="connsiteX6" fmla="*/ 3437 w 10166"/>
                      <a:gd name="connsiteY6" fmla="*/ 9167 h 10166"/>
                      <a:gd name="connsiteX7" fmla="*/ 3437 w 10166"/>
                      <a:gd name="connsiteY7" fmla="*/ 9167 h 10166"/>
                      <a:gd name="connsiteX8" fmla="*/ 3426 w 10166"/>
                      <a:gd name="connsiteY8" fmla="*/ 10166 h 10166"/>
                      <a:gd name="connsiteX0" fmla="*/ 3426 w 10166"/>
                      <a:gd name="connsiteY0" fmla="*/ 10166 h 10166"/>
                      <a:gd name="connsiteX1" fmla="*/ 10166 w 10166"/>
                      <a:gd name="connsiteY1" fmla="*/ 10166 h 10166"/>
                      <a:gd name="connsiteX2" fmla="*/ 10166 w 10166"/>
                      <a:gd name="connsiteY2" fmla="*/ 5575 h 10166"/>
                      <a:gd name="connsiteX3" fmla="*/ 3775 w 10166"/>
                      <a:gd name="connsiteY3" fmla="*/ 5670 h 10166"/>
                      <a:gd name="connsiteX4" fmla="*/ 3445 w 10166"/>
                      <a:gd name="connsiteY4" fmla="*/ 8421 h 10166"/>
                      <a:gd name="connsiteX5" fmla="*/ 0 w 10166"/>
                      <a:gd name="connsiteY5" fmla="*/ 0 h 10166"/>
                      <a:gd name="connsiteX6" fmla="*/ 3437 w 10166"/>
                      <a:gd name="connsiteY6" fmla="*/ 9167 h 10166"/>
                      <a:gd name="connsiteX7" fmla="*/ 3437 w 10166"/>
                      <a:gd name="connsiteY7" fmla="*/ 9167 h 10166"/>
                      <a:gd name="connsiteX8" fmla="*/ 3426 w 10166"/>
                      <a:gd name="connsiteY8" fmla="*/ 10166 h 10166"/>
                      <a:gd name="connsiteX0" fmla="*/ 3426 w 10166"/>
                      <a:gd name="connsiteY0" fmla="*/ 10166 h 10166"/>
                      <a:gd name="connsiteX1" fmla="*/ 10166 w 10166"/>
                      <a:gd name="connsiteY1" fmla="*/ 10166 h 10166"/>
                      <a:gd name="connsiteX2" fmla="*/ 10166 w 10166"/>
                      <a:gd name="connsiteY2" fmla="*/ 5575 h 10166"/>
                      <a:gd name="connsiteX3" fmla="*/ 3775 w 10166"/>
                      <a:gd name="connsiteY3" fmla="*/ 5670 h 10166"/>
                      <a:gd name="connsiteX4" fmla="*/ 3445 w 10166"/>
                      <a:gd name="connsiteY4" fmla="*/ 8421 h 10166"/>
                      <a:gd name="connsiteX5" fmla="*/ 0 w 10166"/>
                      <a:gd name="connsiteY5" fmla="*/ 0 h 10166"/>
                      <a:gd name="connsiteX6" fmla="*/ 3437 w 10166"/>
                      <a:gd name="connsiteY6" fmla="*/ 9167 h 10166"/>
                      <a:gd name="connsiteX7" fmla="*/ 3437 w 10166"/>
                      <a:gd name="connsiteY7" fmla="*/ 9167 h 10166"/>
                      <a:gd name="connsiteX8" fmla="*/ 3426 w 10166"/>
                      <a:gd name="connsiteY8" fmla="*/ 10166 h 10166"/>
                      <a:gd name="connsiteX0" fmla="*/ 3426 w 10166"/>
                      <a:gd name="connsiteY0" fmla="*/ 10166 h 10166"/>
                      <a:gd name="connsiteX1" fmla="*/ 10166 w 10166"/>
                      <a:gd name="connsiteY1" fmla="*/ 10166 h 10166"/>
                      <a:gd name="connsiteX2" fmla="*/ 10166 w 10166"/>
                      <a:gd name="connsiteY2" fmla="*/ 5575 h 10166"/>
                      <a:gd name="connsiteX3" fmla="*/ 3775 w 10166"/>
                      <a:gd name="connsiteY3" fmla="*/ 5670 h 10166"/>
                      <a:gd name="connsiteX4" fmla="*/ 3445 w 10166"/>
                      <a:gd name="connsiteY4" fmla="*/ 8421 h 10166"/>
                      <a:gd name="connsiteX5" fmla="*/ 0 w 10166"/>
                      <a:gd name="connsiteY5" fmla="*/ 0 h 10166"/>
                      <a:gd name="connsiteX6" fmla="*/ 3437 w 10166"/>
                      <a:gd name="connsiteY6" fmla="*/ 9167 h 10166"/>
                      <a:gd name="connsiteX7" fmla="*/ 3437 w 10166"/>
                      <a:gd name="connsiteY7" fmla="*/ 9167 h 10166"/>
                      <a:gd name="connsiteX8" fmla="*/ 3426 w 10166"/>
                      <a:gd name="connsiteY8" fmla="*/ 10166 h 10166"/>
                      <a:gd name="connsiteX0" fmla="*/ 3426 w 10166"/>
                      <a:gd name="connsiteY0" fmla="*/ 10166 h 10166"/>
                      <a:gd name="connsiteX1" fmla="*/ 10166 w 10166"/>
                      <a:gd name="connsiteY1" fmla="*/ 10166 h 10166"/>
                      <a:gd name="connsiteX2" fmla="*/ 10166 w 10166"/>
                      <a:gd name="connsiteY2" fmla="*/ 5575 h 10166"/>
                      <a:gd name="connsiteX3" fmla="*/ 3775 w 10166"/>
                      <a:gd name="connsiteY3" fmla="*/ 5670 h 10166"/>
                      <a:gd name="connsiteX4" fmla="*/ 3445 w 10166"/>
                      <a:gd name="connsiteY4" fmla="*/ 8421 h 10166"/>
                      <a:gd name="connsiteX5" fmla="*/ 0 w 10166"/>
                      <a:gd name="connsiteY5" fmla="*/ 0 h 10166"/>
                      <a:gd name="connsiteX6" fmla="*/ 3437 w 10166"/>
                      <a:gd name="connsiteY6" fmla="*/ 9167 h 10166"/>
                      <a:gd name="connsiteX7" fmla="*/ 3437 w 10166"/>
                      <a:gd name="connsiteY7" fmla="*/ 9167 h 10166"/>
                      <a:gd name="connsiteX8" fmla="*/ 3426 w 10166"/>
                      <a:gd name="connsiteY8" fmla="*/ 10166 h 10166"/>
                      <a:gd name="connsiteX0" fmla="*/ 3426 w 10166"/>
                      <a:gd name="connsiteY0" fmla="*/ 10166 h 10166"/>
                      <a:gd name="connsiteX1" fmla="*/ 10166 w 10166"/>
                      <a:gd name="connsiteY1" fmla="*/ 10166 h 10166"/>
                      <a:gd name="connsiteX2" fmla="*/ 10166 w 10166"/>
                      <a:gd name="connsiteY2" fmla="*/ 5575 h 10166"/>
                      <a:gd name="connsiteX3" fmla="*/ 3775 w 10166"/>
                      <a:gd name="connsiteY3" fmla="*/ 5670 h 10166"/>
                      <a:gd name="connsiteX4" fmla="*/ 3445 w 10166"/>
                      <a:gd name="connsiteY4" fmla="*/ 8421 h 10166"/>
                      <a:gd name="connsiteX5" fmla="*/ 0 w 10166"/>
                      <a:gd name="connsiteY5" fmla="*/ 0 h 10166"/>
                      <a:gd name="connsiteX6" fmla="*/ 3437 w 10166"/>
                      <a:gd name="connsiteY6" fmla="*/ 9167 h 10166"/>
                      <a:gd name="connsiteX7" fmla="*/ 3437 w 10166"/>
                      <a:gd name="connsiteY7" fmla="*/ 9167 h 10166"/>
                      <a:gd name="connsiteX8" fmla="*/ 3426 w 10166"/>
                      <a:gd name="connsiteY8" fmla="*/ 10166 h 10166"/>
                      <a:gd name="connsiteX0" fmla="*/ 3426 w 10166"/>
                      <a:gd name="connsiteY0" fmla="*/ 10166 h 10166"/>
                      <a:gd name="connsiteX1" fmla="*/ 10166 w 10166"/>
                      <a:gd name="connsiteY1" fmla="*/ 10166 h 10166"/>
                      <a:gd name="connsiteX2" fmla="*/ 10166 w 10166"/>
                      <a:gd name="connsiteY2" fmla="*/ 5575 h 10166"/>
                      <a:gd name="connsiteX3" fmla="*/ 3775 w 10166"/>
                      <a:gd name="connsiteY3" fmla="*/ 5670 h 10166"/>
                      <a:gd name="connsiteX4" fmla="*/ 3445 w 10166"/>
                      <a:gd name="connsiteY4" fmla="*/ 8421 h 10166"/>
                      <a:gd name="connsiteX5" fmla="*/ 0 w 10166"/>
                      <a:gd name="connsiteY5" fmla="*/ 0 h 10166"/>
                      <a:gd name="connsiteX6" fmla="*/ 3437 w 10166"/>
                      <a:gd name="connsiteY6" fmla="*/ 9167 h 10166"/>
                      <a:gd name="connsiteX7" fmla="*/ 3437 w 10166"/>
                      <a:gd name="connsiteY7" fmla="*/ 9167 h 10166"/>
                      <a:gd name="connsiteX8" fmla="*/ 3426 w 10166"/>
                      <a:gd name="connsiteY8" fmla="*/ 10166 h 10166"/>
                      <a:gd name="connsiteX0" fmla="*/ 3426 w 10166"/>
                      <a:gd name="connsiteY0" fmla="*/ 10166 h 10166"/>
                      <a:gd name="connsiteX1" fmla="*/ 10166 w 10166"/>
                      <a:gd name="connsiteY1" fmla="*/ 10166 h 10166"/>
                      <a:gd name="connsiteX2" fmla="*/ 10166 w 10166"/>
                      <a:gd name="connsiteY2" fmla="*/ 5575 h 10166"/>
                      <a:gd name="connsiteX3" fmla="*/ 3775 w 10166"/>
                      <a:gd name="connsiteY3" fmla="*/ 5670 h 10166"/>
                      <a:gd name="connsiteX4" fmla="*/ 3445 w 10166"/>
                      <a:gd name="connsiteY4" fmla="*/ 8421 h 10166"/>
                      <a:gd name="connsiteX5" fmla="*/ 0 w 10166"/>
                      <a:gd name="connsiteY5" fmla="*/ 0 h 10166"/>
                      <a:gd name="connsiteX6" fmla="*/ 3437 w 10166"/>
                      <a:gd name="connsiteY6" fmla="*/ 9167 h 10166"/>
                      <a:gd name="connsiteX7" fmla="*/ 3437 w 10166"/>
                      <a:gd name="connsiteY7" fmla="*/ 9167 h 10166"/>
                      <a:gd name="connsiteX8" fmla="*/ 3426 w 10166"/>
                      <a:gd name="connsiteY8" fmla="*/ 10166 h 10166"/>
                      <a:gd name="connsiteX0" fmla="*/ 3426 w 10166"/>
                      <a:gd name="connsiteY0" fmla="*/ 10166 h 10166"/>
                      <a:gd name="connsiteX1" fmla="*/ 10166 w 10166"/>
                      <a:gd name="connsiteY1" fmla="*/ 10166 h 10166"/>
                      <a:gd name="connsiteX2" fmla="*/ 10166 w 10166"/>
                      <a:gd name="connsiteY2" fmla="*/ 5575 h 10166"/>
                      <a:gd name="connsiteX3" fmla="*/ 3775 w 10166"/>
                      <a:gd name="connsiteY3" fmla="*/ 5670 h 10166"/>
                      <a:gd name="connsiteX4" fmla="*/ 3445 w 10166"/>
                      <a:gd name="connsiteY4" fmla="*/ 8421 h 10166"/>
                      <a:gd name="connsiteX5" fmla="*/ 0 w 10166"/>
                      <a:gd name="connsiteY5" fmla="*/ 0 h 10166"/>
                      <a:gd name="connsiteX6" fmla="*/ 3437 w 10166"/>
                      <a:gd name="connsiteY6" fmla="*/ 9167 h 10166"/>
                      <a:gd name="connsiteX7" fmla="*/ 3437 w 10166"/>
                      <a:gd name="connsiteY7" fmla="*/ 9167 h 10166"/>
                      <a:gd name="connsiteX8" fmla="*/ 3426 w 10166"/>
                      <a:gd name="connsiteY8" fmla="*/ 10166 h 10166"/>
                      <a:gd name="connsiteX0" fmla="*/ 3426 w 10166"/>
                      <a:gd name="connsiteY0" fmla="*/ 10166 h 10166"/>
                      <a:gd name="connsiteX1" fmla="*/ 10166 w 10166"/>
                      <a:gd name="connsiteY1" fmla="*/ 10166 h 10166"/>
                      <a:gd name="connsiteX2" fmla="*/ 10166 w 10166"/>
                      <a:gd name="connsiteY2" fmla="*/ 5575 h 10166"/>
                      <a:gd name="connsiteX3" fmla="*/ 3540 w 10166"/>
                      <a:gd name="connsiteY3" fmla="*/ 5648 h 10166"/>
                      <a:gd name="connsiteX4" fmla="*/ 3445 w 10166"/>
                      <a:gd name="connsiteY4" fmla="*/ 8421 h 10166"/>
                      <a:gd name="connsiteX5" fmla="*/ 0 w 10166"/>
                      <a:gd name="connsiteY5" fmla="*/ 0 h 10166"/>
                      <a:gd name="connsiteX6" fmla="*/ 3437 w 10166"/>
                      <a:gd name="connsiteY6" fmla="*/ 9167 h 10166"/>
                      <a:gd name="connsiteX7" fmla="*/ 3437 w 10166"/>
                      <a:gd name="connsiteY7" fmla="*/ 9167 h 10166"/>
                      <a:gd name="connsiteX8" fmla="*/ 3426 w 10166"/>
                      <a:gd name="connsiteY8" fmla="*/ 10166 h 10166"/>
                      <a:gd name="connsiteX0" fmla="*/ 3426 w 10166"/>
                      <a:gd name="connsiteY0" fmla="*/ 10166 h 10166"/>
                      <a:gd name="connsiteX1" fmla="*/ 10166 w 10166"/>
                      <a:gd name="connsiteY1" fmla="*/ 10166 h 10166"/>
                      <a:gd name="connsiteX2" fmla="*/ 10166 w 10166"/>
                      <a:gd name="connsiteY2" fmla="*/ 5575 h 10166"/>
                      <a:gd name="connsiteX3" fmla="*/ 3540 w 10166"/>
                      <a:gd name="connsiteY3" fmla="*/ 5626 h 10166"/>
                      <a:gd name="connsiteX4" fmla="*/ 3445 w 10166"/>
                      <a:gd name="connsiteY4" fmla="*/ 8421 h 10166"/>
                      <a:gd name="connsiteX5" fmla="*/ 0 w 10166"/>
                      <a:gd name="connsiteY5" fmla="*/ 0 h 10166"/>
                      <a:gd name="connsiteX6" fmla="*/ 3437 w 10166"/>
                      <a:gd name="connsiteY6" fmla="*/ 9167 h 10166"/>
                      <a:gd name="connsiteX7" fmla="*/ 3437 w 10166"/>
                      <a:gd name="connsiteY7" fmla="*/ 9167 h 10166"/>
                      <a:gd name="connsiteX8" fmla="*/ 3426 w 10166"/>
                      <a:gd name="connsiteY8" fmla="*/ 10166 h 10166"/>
                      <a:gd name="connsiteX0" fmla="*/ 3426 w 10166"/>
                      <a:gd name="connsiteY0" fmla="*/ 10166 h 10166"/>
                      <a:gd name="connsiteX1" fmla="*/ 10166 w 10166"/>
                      <a:gd name="connsiteY1" fmla="*/ 10166 h 10166"/>
                      <a:gd name="connsiteX2" fmla="*/ 10166 w 10166"/>
                      <a:gd name="connsiteY2" fmla="*/ 5575 h 10166"/>
                      <a:gd name="connsiteX3" fmla="*/ 3540 w 10166"/>
                      <a:gd name="connsiteY3" fmla="*/ 5626 h 10166"/>
                      <a:gd name="connsiteX4" fmla="*/ 3445 w 10166"/>
                      <a:gd name="connsiteY4" fmla="*/ 8421 h 10166"/>
                      <a:gd name="connsiteX5" fmla="*/ 0 w 10166"/>
                      <a:gd name="connsiteY5" fmla="*/ 0 h 10166"/>
                      <a:gd name="connsiteX6" fmla="*/ 3437 w 10166"/>
                      <a:gd name="connsiteY6" fmla="*/ 9167 h 10166"/>
                      <a:gd name="connsiteX7" fmla="*/ 3437 w 10166"/>
                      <a:gd name="connsiteY7" fmla="*/ 9167 h 10166"/>
                      <a:gd name="connsiteX8" fmla="*/ 3426 w 10166"/>
                      <a:gd name="connsiteY8" fmla="*/ 10166 h 10166"/>
                      <a:gd name="connsiteX0" fmla="*/ 3426 w 10166"/>
                      <a:gd name="connsiteY0" fmla="*/ 10166 h 10166"/>
                      <a:gd name="connsiteX1" fmla="*/ 10166 w 10166"/>
                      <a:gd name="connsiteY1" fmla="*/ 10166 h 10166"/>
                      <a:gd name="connsiteX2" fmla="*/ 10166 w 10166"/>
                      <a:gd name="connsiteY2" fmla="*/ 5575 h 10166"/>
                      <a:gd name="connsiteX3" fmla="*/ 3540 w 10166"/>
                      <a:gd name="connsiteY3" fmla="*/ 5626 h 10166"/>
                      <a:gd name="connsiteX4" fmla="*/ 3445 w 10166"/>
                      <a:gd name="connsiteY4" fmla="*/ 8421 h 10166"/>
                      <a:gd name="connsiteX5" fmla="*/ 0 w 10166"/>
                      <a:gd name="connsiteY5" fmla="*/ 0 h 10166"/>
                      <a:gd name="connsiteX6" fmla="*/ 3437 w 10166"/>
                      <a:gd name="connsiteY6" fmla="*/ 9167 h 10166"/>
                      <a:gd name="connsiteX7" fmla="*/ 3437 w 10166"/>
                      <a:gd name="connsiteY7" fmla="*/ 9167 h 10166"/>
                      <a:gd name="connsiteX8" fmla="*/ 3426 w 10166"/>
                      <a:gd name="connsiteY8" fmla="*/ 10166 h 10166"/>
                      <a:gd name="connsiteX0" fmla="*/ 3426 w 10166"/>
                      <a:gd name="connsiteY0" fmla="*/ 10166 h 10166"/>
                      <a:gd name="connsiteX1" fmla="*/ 10166 w 10166"/>
                      <a:gd name="connsiteY1" fmla="*/ 10166 h 10166"/>
                      <a:gd name="connsiteX2" fmla="*/ 10166 w 10166"/>
                      <a:gd name="connsiteY2" fmla="*/ 5575 h 10166"/>
                      <a:gd name="connsiteX3" fmla="*/ 3540 w 10166"/>
                      <a:gd name="connsiteY3" fmla="*/ 5626 h 10166"/>
                      <a:gd name="connsiteX4" fmla="*/ 3445 w 10166"/>
                      <a:gd name="connsiteY4" fmla="*/ 8421 h 10166"/>
                      <a:gd name="connsiteX5" fmla="*/ 0 w 10166"/>
                      <a:gd name="connsiteY5" fmla="*/ 0 h 10166"/>
                      <a:gd name="connsiteX6" fmla="*/ 3437 w 10166"/>
                      <a:gd name="connsiteY6" fmla="*/ 9167 h 10166"/>
                      <a:gd name="connsiteX7" fmla="*/ 3437 w 10166"/>
                      <a:gd name="connsiteY7" fmla="*/ 9167 h 10166"/>
                      <a:gd name="connsiteX8" fmla="*/ 3426 w 10166"/>
                      <a:gd name="connsiteY8" fmla="*/ 10166 h 10166"/>
                      <a:gd name="connsiteX0" fmla="*/ 3426 w 10166"/>
                      <a:gd name="connsiteY0" fmla="*/ 10166 h 10166"/>
                      <a:gd name="connsiteX1" fmla="*/ 10166 w 10166"/>
                      <a:gd name="connsiteY1" fmla="*/ 10166 h 10166"/>
                      <a:gd name="connsiteX2" fmla="*/ 10166 w 10166"/>
                      <a:gd name="connsiteY2" fmla="*/ 5575 h 10166"/>
                      <a:gd name="connsiteX3" fmla="*/ 3540 w 10166"/>
                      <a:gd name="connsiteY3" fmla="*/ 5626 h 10166"/>
                      <a:gd name="connsiteX4" fmla="*/ 3445 w 10166"/>
                      <a:gd name="connsiteY4" fmla="*/ 8421 h 10166"/>
                      <a:gd name="connsiteX5" fmla="*/ 0 w 10166"/>
                      <a:gd name="connsiteY5" fmla="*/ 0 h 10166"/>
                      <a:gd name="connsiteX6" fmla="*/ 3437 w 10166"/>
                      <a:gd name="connsiteY6" fmla="*/ 9167 h 10166"/>
                      <a:gd name="connsiteX7" fmla="*/ 3437 w 10166"/>
                      <a:gd name="connsiteY7" fmla="*/ 9167 h 10166"/>
                      <a:gd name="connsiteX8" fmla="*/ 3426 w 10166"/>
                      <a:gd name="connsiteY8" fmla="*/ 10166 h 10166"/>
                      <a:gd name="connsiteX0" fmla="*/ 3426 w 10166"/>
                      <a:gd name="connsiteY0" fmla="*/ 10166 h 10166"/>
                      <a:gd name="connsiteX1" fmla="*/ 10166 w 10166"/>
                      <a:gd name="connsiteY1" fmla="*/ 10166 h 10166"/>
                      <a:gd name="connsiteX2" fmla="*/ 10166 w 10166"/>
                      <a:gd name="connsiteY2" fmla="*/ 5575 h 10166"/>
                      <a:gd name="connsiteX3" fmla="*/ 3495 w 10166"/>
                      <a:gd name="connsiteY3" fmla="*/ 5626 h 10166"/>
                      <a:gd name="connsiteX4" fmla="*/ 3445 w 10166"/>
                      <a:gd name="connsiteY4" fmla="*/ 8421 h 10166"/>
                      <a:gd name="connsiteX5" fmla="*/ 0 w 10166"/>
                      <a:gd name="connsiteY5" fmla="*/ 0 h 10166"/>
                      <a:gd name="connsiteX6" fmla="*/ 3437 w 10166"/>
                      <a:gd name="connsiteY6" fmla="*/ 9167 h 10166"/>
                      <a:gd name="connsiteX7" fmla="*/ 3437 w 10166"/>
                      <a:gd name="connsiteY7" fmla="*/ 9167 h 10166"/>
                      <a:gd name="connsiteX8" fmla="*/ 3426 w 10166"/>
                      <a:gd name="connsiteY8" fmla="*/ 10166 h 10166"/>
                      <a:gd name="connsiteX0" fmla="*/ 3426 w 10166"/>
                      <a:gd name="connsiteY0" fmla="*/ 10166 h 10166"/>
                      <a:gd name="connsiteX1" fmla="*/ 10166 w 10166"/>
                      <a:gd name="connsiteY1" fmla="*/ 10166 h 10166"/>
                      <a:gd name="connsiteX2" fmla="*/ 10166 w 10166"/>
                      <a:gd name="connsiteY2" fmla="*/ 5575 h 10166"/>
                      <a:gd name="connsiteX3" fmla="*/ 3495 w 10166"/>
                      <a:gd name="connsiteY3" fmla="*/ 5581 h 10166"/>
                      <a:gd name="connsiteX4" fmla="*/ 3445 w 10166"/>
                      <a:gd name="connsiteY4" fmla="*/ 8421 h 10166"/>
                      <a:gd name="connsiteX5" fmla="*/ 0 w 10166"/>
                      <a:gd name="connsiteY5" fmla="*/ 0 h 10166"/>
                      <a:gd name="connsiteX6" fmla="*/ 3437 w 10166"/>
                      <a:gd name="connsiteY6" fmla="*/ 9167 h 10166"/>
                      <a:gd name="connsiteX7" fmla="*/ 3437 w 10166"/>
                      <a:gd name="connsiteY7" fmla="*/ 9167 h 10166"/>
                      <a:gd name="connsiteX8" fmla="*/ 3426 w 10166"/>
                      <a:gd name="connsiteY8" fmla="*/ 10166 h 10166"/>
                      <a:gd name="connsiteX0" fmla="*/ 3426 w 10166"/>
                      <a:gd name="connsiteY0" fmla="*/ 10166 h 10166"/>
                      <a:gd name="connsiteX1" fmla="*/ 10166 w 10166"/>
                      <a:gd name="connsiteY1" fmla="*/ 10166 h 10166"/>
                      <a:gd name="connsiteX2" fmla="*/ 10166 w 10166"/>
                      <a:gd name="connsiteY2" fmla="*/ 5575 h 10166"/>
                      <a:gd name="connsiteX3" fmla="*/ 3495 w 10166"/>
                      <a:gd name="connsiteY3" fmla="*/ 5581 h 10166"/>
                      <a:gd name="connsiteX4" fmla="*/ 3445 w 10166"/>
                      <a:gd name="connsiteY4" fmla="*/ 8421 h 10166"/>
                      <a:gd name="connsiteX5" fmla="*/ 0 w 10166"/>
                      <a:gd name="connsiteY5" fmla="*/ 0 h 10166"/>
                      <a:gd name="connsiteX6" fmla="*/ 3437 w 10166"/>
                      <a:gd name="connsiteY6" fmla="*/ 9167 h 10166"/>
                      <a:gd name="connsiteX7" fmla="*/ 3437 w 10166"/>
                      <a:gd name="connsiteY7" fmla="*/ 9167 h 10166"/>
                      <a:gd name="connsiteX8" fmla="*/ 3426 w 10166"/>
                      <a:gd name="connsiteY8" fmla="*/ 10166 h 10166"/>
                      <a:gd name="connsiteX0" fmla="*/ 3426 w 10166"/>
                      <a:gd name="connsiteY0" fmla="*/ 10166 h 10166"/>
                      <a:gd name="connsiteX1" fmla="*/ 10166 w 10166"/>
                      <a:gd name="connsiteY1" fmla="*/ 10166 h 10166"/>
                      <a:gd name="connsiteX2" fmla="*/ 10166 w 10166"/>
                      <a:gd name="connsiteY2" fmla="*/ 5575 h 10166"/>
                      <a:gd name="connsiteX3" fmla="*/ 3495 w 10166"/>
                      <a:gd name="connsiteY3" fmla="*/ 5581 h 10166"/>
                      <a:gd name="connsiteX4" fmla="*/ 3445 w 10166"/>
                      <a:gd name="connsiteY4" fmla="*/ 8421 h 10166"/>
                      <a:gd name="connsiteX5" fmla="*/ 0 w 10166"/>
                      <a:gd name="connsiteY5" fmla="*/ 0 h 10166"/>
                      <a:gd name="connsiteX6" fmla="*/ 3437 w 10166"/>
                      <a:gd name="connsiteY6" fmla="*/ 9167 h 10166"/>
                      <a:gd name="connsiteX7" fmla="*/ 3437 w 10166"/>
                      <a:gd name="connsiteY7" fmla="*/ 9167 h 10166"/>
                      <a:gd name="connsiteX8" fmla="*/ 3426 w 10166"/>
                      <a:gd name="connsiteY8" fmla="*/ 10166 h 10166"/>
                      <a:gd name="connsiteX0" fmla="*/ 3426 w 10166"/>
                      <a:gd name="connsiteY0" fmla="*/ 10166 h 10166"/>
                      <a:gd name="connsiteX1" fmla="*/ 10166 w 10166"/>
                      <a:gd name="connsiteY1" fmla="*/ 10166 h 10166"/>
                      <a:gd name="connsiteX2" fmla="*/ 10166 w 10166"/>
                      <a:gd name="connsiteY2" fmla="*/ 5575 h 10166"/>
                      <a:gd name="connsiteX3" fmla="*/ 3449 w 10166"/>
                      <a:gd name="connsiteY3" fmla="*/ 5581 h 10166"/>
                      <a:gd name="connsiteX4" fmla="*/ 3445 w 10166"/>
                      <a:gd name="connsiteY4" fmla="*/ 8421 h 10166"/>
                      <a:gd name="connsiteX5" fmla="*/ 0 w 10166"/>
                      <a:gd name="connsiteY5" fmla="*/ 0 h 10166"/>
                      <a:gd name="connsiteX6" fmla="*/ 3437 w 10166"/>
                      <a:gd name="connsiteY6" fmla="*/ 9167 h 10166"/>
                      <a:gd name="connsiteX7" fmla="*/ 3437 w 10166"/>
                      <a:gd name="connsiteY7" fmla="*/ 9167 h 10166"/>
                      <a:gd name="connsiteX8" fmla="*/ 3426 w 10166"/>
                      <a:gd name="connsiteY8" fmla="*/ 10166 h 10166"/>
                      <a:gd name="connsiteX0" fmla="*/ 3426 w 10166"/>
                      <a:gd name="connsiteY0" fmla="*/ 10166 h 10166"/>
                      <a:gd name="connsiteX1" fmla="*/ 10166 w 10166"/>
                      <a:gd name="connsiteY1" fmla="*/ 10166 h 10166"/>
                      <a:gd name="connsiteX2" fmla="*/ 10166 w 10166"/>
                      <a:gd name="connsiteY2" fmla="*/ 5575 h 10166"/>
                      <a:gd name="connsiteX3" fmla="*/ 3449 w 10166"/>
                      <a:gd name="connsiteY3" fmla="*/ 5581 h 10166"/>
                      <a:gd name="connsiteX4" fmla="*/ 3445 w 10166"/>
                      <a:gd name="connsiteY4" fmla="*/ 8421 h 10166"/>
                      <a:gd name="connsiteX5" fmla="*/ 0 w 10166"/>
                      <a:gd name="connsiteY5" fmla="*/ 0 h 10166"/>
                      <a:gd name="connsiteX6" fmla="*/ 3437 w 10166"/>
                      <a:gd name="connsiteY6" fmla="*/ 9167 h 10166"/>
                      <a:gd name="connsiteX7" fmla="*/ 3437 w 10166"/>
                      <a:gd name="connsiteY7" fmla="*/ 9167 h 10166"/>
                      <a:gd name="connsiteX8" fmla="*/ 3426 w 10166"/>
                      <a:gd name="connsiteY8" fmla="*/ 10166 h 10166"/>
                      <a:gd name="connsiteX0" fmla="*/ 3426 w 10166"/>
                      <a:gd name="connsiteY0" fmla="*/ 10166 h 10166"/>
                      <a:gd name="connsiteX1" fmla="*/ 10166 w 10166"/>
                      <a:gd name="connsiteY1" fmla="*/ 10166 h 10166"/>
                      <a:gd name="connsiteX2" fmla="*/ 10166 w 10166"/>
                      <a:gd name="connsiteY2" fmla="*/ 5575 h 10166"/>
                      <a:gd name="connsiteX3" fmla="*/ 3449 w 10166"/>
                      <a:gd name="connsiteY3" fmla="*/ 5581 h 10166"/>
                      <a:gd name="connsiteX4" fmla="*/ 3445 w 10166"/>
                      <a:gd name="connsiteY4" fmla="*/ 8421 h 10166"/>
                      <a:gd name="connsiteX5" fmla="*/ 0 w 10166"/>
                      <a:gd name="connsiteY5" fmla="*/ 0 h 10166"/>
                      <a:gd name="connsiteX6" fmla="*/ 3437 w 10166"/>
                      <a:gd name="connsiteY6" fmla="*/ 9167 h 10166"/>
                      <a:gd name="connsiteX7" fmla="*/ 3437 w 10166"/>
                      <a:gd name="connsiteY7" fmla="*/ 9167 h 10166"/>
                      <a:gd name="connsiteX8" fmla="*/ 3426 w 10166"/>
                      <a:gd name="connsiteY8" fmla="*/ 10166 h 10166"/>
                      <a:gd name="connsiteX0" fmla="*/ 3426 w 10166"/>
                      <a:gd name="connsiteY0" fmla="*/ 10166 h 10166"/>
                      <a:gd name="connsiteX1" fmla="*/ 10166 w 10166"/>
                      <a:gd name="connsiteY1" fmla="*/ 10166 h 10166"/>
                      <a:gd name="connsiteX2" fmla="*/ 10166 w 10166"/>
                      <a:gd name="connsiteY2" fmla="*/ 5575 h 10166"/>
                      <a:gd name="connsiteX3" fmla="*/ 3449 w 10166"/>
                      <a:gd name="connsiteY3" fmla="*/ 5581 h 10166"/>
                      <a:gd name="connsiteX4" fmla="*/ 3445 w 10166"/>
                      <a:gd name="connsiteY4" fmla="*/ 8421 h 10166"/>
                      <a:gd name="connsiteX5" fmla="*/ 0 w 10166"/>
                      <a:gd name="connsiteY5" fmla="*/ 0 h 10166"/>
                      <a:gd name="connsiteX6" fmla="*/ 3437 w 10166"/>
                      <a:gd name="connsiteY6" fmla="*/ 9167 h 10166"/>
                      <a:gd name="connsiteX7" fmla="*/ 3437 w 10166"/>
                      <a:gd name="connsiteY7" fmla="*/ 9167 h 10166"/>
                      <a:gd name="connsiteX8" fmla="*/ 3426 w 10166"/>
                      <a:gd name="connsiteY8" fmla="*/ 10166 h 10166"/>
                      <a:gd name="connsiteX0" fmla="*/ 5651 w 12391"/>
                      <a:gd name="connsiteY0" fmla="*/ 4625 h 10747"/>
                      <a:gd name="connsiteX1" fmla="*/ 12391 w 12391"/>
                      <a:gd name="connsiteY1" fmla="*/ 4625 h 10747"/>
                      <a:gd name="connsiteX2" fmla="*/ 12391 w 12391"/>
                      <a:gd name="connsiteY2" fmla="*/ 34 h 10747"/>
                      <a:gd name="connsiteX3" fmla="*/ 5674 w 12391"/>
                      <a:gd name="connsiteY3" fmla="*/ 40 h 10747"/>
                      <a:gd name="connsiteX4" fmla="*/ 5670 w 12391"/>
                      <a:gd name="connsiteY4" fmla="*/ 2880 h 10747"/>
                      <a:gd name="connsiteX5" fmla="*/ 0 w 12391"/>
                      <a:gd name="connsiteY5" fmla="*/ 10747 h 10747"/>
                      <a:gd name="connsiteX6" fmla="*/ 5662 w 12391"/>
                      <a:gd name="connsiteY6" fmla="*/ 3626 h 10747"/>
                      <a:gd name="connsiteX7" fmla="*/ 5662 w 12391"/>
                      <a:gd name="connsiteY7" fmla="*/ 3626 h 10747"/>
                      <a:gd name="connsiteX8" fmla="*/ 5651 w 12391"/>
                      <a:gd name="connsiteY8" fmla="*/ 4625 h 10747"/>
                      <a:gd name="connsiteX0" fmla="*/ 5962 w 12702"/>
                      <a:gd name="connsiteY0" fmla="*/ 4625 h 10711"/>
                      <a:gd name="connsiteX1" fmla="*/ 12702 w 12702"/>
                      <a:gd name="connsiteY1" fmla="*/ 4625 h 10711"/>
                      <a:gd name="connsiteX2" fmla="*/ 12702 w 12702"/>
                      <a:gd name="connsiteY2" fmla="*/ 34 h 10711"/>
                      <a:gd name="connsiteX3" fmla="*/ 5985 w 12702"/>
                      <a:gd name="connsiteY3" fmla="*/ 40 h 10711"/>
                      <a:gd name="connsiteX4" fmla="*/ 5981 w 12702"/>
                      <a:gd name="connsiteY4" fmla="*/ 2880 h 10711"/>
                      <a:gd name="connsiteX5" fmla="*/ 0 w 12702"/>
                      <a:gd name="connsiteY5" fmla="*/ 10711 h 10711"/>
                      <a:gd name="connsiteX6" fmla="*/ 5973 w 12702"/>
                      <a:gd name="connsiteY6" fmla="*/ 3626 h 10711"/>
                      <a:gd name="connsiteX7" fmla="*/ 5973 w 12702"/>
                      <a:gd name="connsiteY7" fmla="*/ 3626 h 10711"/>
                      <a:gd name="connsiteX8" fmla="*/ 5962 w 12702"/>
                      <a:gd name="connsiteY8" fmla="*/ 4625 h 10711"/>
                      <a:gd name="connsiteX0" fmla="*/ 5962 w 12702"/>
                      <a:gd name="connsiteY0" fmla="*/ 4625 h 10711"/>
                      <a:gd name="connsiteX1" fmla="*/ 12702 w 12702"/>
                      <a:gd name="connsiteY1" fmla="*/ 4625 h 10711"/>
                      <a:gd name="connsiteX2" fmla="*/ 12702 w 12702"/>
                      <a:gd name="connsiteY2" fmla="*/ 34 h 10711"/>
                      <a:gd name="connsiteX3" fmla="*/ 5985 w 12702"/>
                      <a:gd name="connsiteY3" fmla="*/ 40 h 10711"/>
                      <a:gd name="connsiteX4" fmla="*/ 5981 w 12702"/>
                      <a:gd name="connsiteY4" fmla="*/ 2514 h 10711"/>
                      <a:gd name="connsiteX5" fmla="*/ 0 w 12702"/>
                      <a:gd name="connsiteY5" fmla="*/ 10711 h 10711"/>
                      <a:gd name="connsiteX6" fmla="*/ 5973 w 12702"/>
                      <a:gd name="connsiteY6" fmla="*/ 3626 h 10711"/>
                      <a:gd name="connsiteX7" fmla="*/ 5973 w 12702"/>
                      <a:gd name="connsiteY7" fmla="*/ 3626 h 10711"/>
                      <a:gd name="connsiteX8" fmla="*/ 5962 w 12702"/>
                      <a:gd name="connsiteY8" fmla="*/ 4625 h 10711"/>
                      <a:gd name="connsiteX0" fmla="*/ 5962 w 12702"/>
                      <a:gd name="connsiteY0" fmla="*/ 4625 h 10711"/>
                      <a:gd name="connsiteX1" fmla="*/ 12702 w 12702"/>
                      <a:gd name="connsiteY1" fmla="*/ 4625 h 10711"/>
                      <a:gd name="connsiteX2" fmla="*/ 12702 w 12702"/>
                      <a:gd name="connsiteY2" fmla="*/ 34 h 10711"/>
                      <a:gd name="connsiteX3" fmla="*/ 5985 w 12702"/>
                      <a:gd name="connsiteY3" fmla="*/ 40 h 10711"/>
                      <a:gd name="connsiteX4" fmla="*/ 6023 w 12702"/>
                      <a:gd name="connsiteY4" fmla="*/ 2972 h 10711"/>
                      <a:gd name="connsiteX5" fmla="*/ 0 w 12702"/>
                      <a:gd name="connsiteY5" fmla="*/ 10711 h 10711"/>
                      <a:gd name="connsiteX6" fmla="*/ 5973 w 12702"/>
                      <a:gd name="connsiteY6" fmla="*/ 3626 h 10711"/>
                      <a:gd name="connsiteX7" fmla="*/ 5973 w 12702"/>
                      <a:gd name="connsiteY7" fmla="*/ 3626 h 10711"/>
                      <a:gd name="connsiteX8" fmla="*/ 5962 w 12702"/>
                      <a:gd name="connsiteY8" fmla="*/ 4625 h 10711"/>
                      <a:gd name="connsiteX0" fmla="*/ 5962 w 12702"/>
                      <a:gd name="connsiteY0" fmla="*/ 4625 h 10711"/>
                      <a:gd name="connsiteX1" fmla="*/ 12702 w 12702"/>
                      <a:gd name="connsiteY1" fmla="*/ 4625 h 10711"/>
                      <a:gd name="connsiteX2" fmla="*/ 12702 w 12702"/>
                      <a:gd name="connsiteY2" fmla="*/ 34 h 10711"/>
                      <a:gd name="connsiteX3" fmla="*/ 5985 w 12702"/>
                      <a:gd name="connsiteY3" fmla="*/ 40 h 10711"/>
                      <a:gd name="connsiteX4" fmla="*/ 6065 w 12702"/>
                      <a:gd name="connsiteY4" fmla="*/ 2789 h 10711"/>
                      <a:gd name="connsiteX5" fmla="*/ 0 w 12702"/>
                      <a:gd name="connsiteY5" fmla="*/ 10711 h 10711"/>
                      <a:gd name="connsiteX6" fmla="*/ 5973 w 12702"/>
                      <a:gd name="connsiteY6" fmla="*/ 3626 h 10711"/>
                      <a:gd name="connsiteX7" fmla="*/ 5973 w 12702"/>
                      <a:gd name="connsiteY7" fmla="*/ 3626 h 10711"/>
                      <a:gd name="connsiteX8" fmla="*/ 5962 w 12702"/>
                      <a:gd name="connsiteY8" fmla="*/ 4625 h 10711"/>
                      <a:gd name="connsiteX0" fmla="*/ 5962 w 12702"/>
                      <a:gd name="connsiteY0" fmla="*/ 4625 h 10711"/>
                      <a:gd name="connsiteX1" fmla="*/ 12702 w 12702"/>
                      <a:gd name="connsiteY1" fmla="*/ 4625 h 10711"/>
                      <a:gd name="connsiteX2" fmla="*/ 12702 w 12702"/>
                      <a:gd name="connsiteY2" fmla="*/ 34 h 10711"/>
                      <a:gd name="connsiteX3" fmla="*/ 5985 w 12702"/>
                      <a:gd name="connsiteY3" fmla="*/ 40 h 10711"/>
                      <a:gd name="connsiteX4" fmla="*/ 6018 w 12702"/>
                      <a:gd name="connsiteY4" fmla="*/ 2789 h 10711"/>
                      <a:gd name="connsiteX5" fmla="*/ 0 w 12702"/>
                      <a:gd name="connsiteY5" fmla="*/ 10711 h 10711"/>
                      <a:gd name="connsiteX6" fmla="*/ 5973 w 12702"/>
                      <a:gd name="connsiteY6" fmla="*/ 3626 h 10711"/>
                      <a:gd name="connsiteX7" fmla="*/ 5973 w 12702"/>
                      <a:gd name="connsiteY7" fmla="*/ 3626 h 10711"/>
                      <a:gd name="connsiteX8" fmla="*/ 5962 w 12702"/>
                      <a:gd name="connsiteY8" fmla="*/ 4625 h 10711"/>
                      <a:gd name="connsiteX0" fmla="*/ 5962 w 12702"/>
                      <a:gd name="connsiteY0" fmla="*/ 4625 h 10711"/>
                      <a:gd name="connsiteX1" fmla="*/ 12702 w 12702"/>
                      <a:gd name="connsiteY1" fmla="*/ 4625 h 10711"/>
                      <a:gd name="connsiteX2" fmla="*/ 12702 w 12702"/>
                      <a:gd name="connsiteY2" fmla="*/ 34 h 10711"/>
                      <a:gd name="connsiteX3" fmla="*/ 5985 w 12702"/>
                      <a:gd name="connsiteY3" fmla="*/ 40 h 10711"/>
                      <a:gd name="connsiteX4" fmla="*/ 5994 w 12702"/>
                      <a:gd name="connsiteY4" fmla="*/ 2892 h 10711"/>
                      <a:gd name="connsiteX5" fmla="*/ 0 w 12702"/>
                      <a:gd name="connsiteY5" fmla="*/ 10711 h 10711"/>
                      <a:gd name="connsiteX6" fmla="*/ 5973 w 12702"/>
                      <a:gd name="connsiteY6" fmla="*/ 3626 h 10711"/>
                      <a:gd name="connsiteX7" fmla="*/ 5973 w 12702"/>
                      <a:gd name="connsiteY7" fmla="*/ 3626 h 10711"/>
                      <a:gd name="connsiteX8" fmla="*/ 5962 w 12702"/>
                      <a:gd name="connsiteY8" fmla="*/ 4625 h 10711"/>
                      <a:gd name="connsiteX0" fmla="*/ 6031 w 12771"/>
                      <a:gd name="connsiteY0" fmla="*/ 4625 h 8385"/>
                      <a:gd name="connsiteX1" fmla="*/ 12771 w 12771"/>
                      <a:gd name="connsiteY1" fmla="*/ 4625 h 8385"/>
                      <a:gd name="connsiteX2" fmla="*/ 12771 w 12771"/>
                      <a:gd name="connsiteY2" fmla="*/ 34 h 8385"/>
                      <a:gd name="connsiteX3" fmla="*/ 6054 w 12771"/>
                      <a:gd name="connsiteY3" fmla="*/ 40 h 8385"/>
                      <a:gd name="connsiteX4" fmla="*/ 6063 w 12771"/>
                      <a:gd name="connsiteY4" fmla="*/ 2892 h 8385"/>
                      <a:gd name="connsiteX5" fmla="*/ 0 w 12771"/>
                      <a:gd name="connsiteY5" fmla="*/ 8385 h 8385"/>
                      <a:gd name="connsiteX6" fmla="*/ 6042 w 12771"/>
                      <a:gd name="connsiteY6" fmla="*/ 3626 h 8385"/>
                      <a:gd name="connsiteX7" fmla="*/ 6042 w 12771"/>
                      <a:gd name="connsiteY7" fmla="*/ 3626 h 8385"/>
                      <a:gd name="connsiteX8" fmla="*/ 6031 w 12771"/>
                      <a:gd name="connsiteY8" fmla="*/ 4625 h 8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771" h="8385">
                        <a:moveTo>
                          <a:pt x="6031" y="4625"/>
                        </a:moveTo>
                        <a:lnTo>
                          <a:pt x="12771" y="4625"/>
                        </a:lnTo>
                        <a:lnTo>
                          <a:pt x="12771" y="34"/>
                        </a:lnTo>
                        <a:cubicBezTo>
                          <a:pt x="11751" y="-41"/>
                          <a:pt x="9339" y="32"/>
                          <a:pt x="6054" y="40"/>
                        </a:cubicBezTo>
                        <a:cubicBezTo>
                          <a:pt x="6054" y="2175"/>
                          <a:pt x="6060" y="2847"/>
                          <a:pt x="6063" y="2892"/>
                        </a:cubicBezTo>
                        <a:lnTo>
                          <a:pt x="0" y="8385"/>
                        </a:lnTo>
                        <a:lnTo>
                          <a:pt x="6042" y="3626"/>
                        </a:lnTo>
                        <a:lnTo>
                          <a:pt x="6042" y="3626"/>
                        </a:lnTo>
                        <a:cubicBezTo>
                          <a:pt x="6038" y="3959"/>
                          <a:pt x="6035" y="4292"/>
                          <a:pt x="6031" y="4625"/>
                        </a:cubicBezTo>
                        <a:close/>
                      </a:path>
                    </a:pathLst>
                  </a:custGeom>
                  <a:grp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71" name="TextBox 20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515681" y="4802106"/>
                    <a:ext cx="1963056" cy="487313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 lIns="45720" tIns="0" rIns="0" bIns="0">
                    <a:spAutoFit/>
                  </a:bodyPr>
                  <a:lstStyle/>
                  <a:p>
                    <a:pPr>
                      <a:spcAft>
                        <a:spcPts val="200"/>
                      </a:spcAft>
                    </a:pPr>
                    <a:r>
                      <a:rPr lang="en-US" sz="1200" b="1" dirty="0"/>
                      <a:t>Y-12 (NNSA Facility)</a:t>
                    </a:r>
                  </a:p>
                  <a:p>
                    <a:pPr>
                      <a:tabLst>
                        <a:tab pos="404813" algn="l"/>
                      </a:tabLst>
                    </a:pPr>
                    <a:r>
                      <a:rPr lang="en-US" sz="900" dirty="0"/>
                      <a:t>Li-6	Neutron detection</a:t>
                    </a:r>
                  </a:p>
                  <a:p>
                    <a:pPr>
                      <a:tabLst>
                        <a:tab pos="404813" algn="l"/>
                      </a:tabLst>
                    </a:pPr>
                    <a:r>
                      <a:rPr lang="en-US" sz="900" dirty="0"/>
                      <a:t>Li-7	Radiation dosimeters</a:t>
                    </a:r>
                  </a:p>
                </p:txBody>
              </p:sp>
            </p:grpSp>
            <p:grpSp>
              <p:nvGrpSpPr>
                <p:cNvPr id="259" name="Group 258"/>
                <p:cNvGrpSpPr/>
                <p:nvPr/>
              </p:nvGrpSpPr>
              <p:grpSpPr>
                <a:xfrm>
                  <a:off x="5427866" y="3417493"/>
                  <a:ext cx="3375322" cy="1439231"/>
                  <a:chOff x="5551655" y="2797963"/>
                  <a:chExt cx="3547892" cy="1341561"/>
                </a:xfrm>
              </p:grpSpPr>
              <p:sp>
                <p:nvSpPr>
                  <p:cNvPr id="268" name="Freeform 188"/>
                  <p:cNvSpPr>
                    <a:spLocks/>
                  </p:cNvSpPr>
                  <p:nvPr/>
                </p:nvSpPr>
                <p:spPr bwMode="auto">
                  <a:xfrm>
                    <a:off x="5551655" y="2797963"/>
                    <a:ext cx="3547892" cy="1341561"/>
                  </a:xfrm>
                  <a:custGeom>
                    <a:avLst/>
                    <a:gdLst>
                      <a:gd name="T0" fmla="*/ 2147483647 w 2272"/>
                      <a:gd name="T1" fmla="*/ 2147483647 h 1381"/>
                      <a:gd name="T2" fmla="*/ 2147483647 w 2272"/>
                      <a:gd name="T3" fmla="*/ 0 h 1381"/>
                      <a:gd name="T4" fmla="*/ 2147483647 w 2272"/>
                      <a:gd name="T5" fmla="*/ 0 h 1381"/>
                      <a:gd name="T6" fmla="*/ 2147483647 w 2272"/>
                      <a:gd name="T7" fmla="*/ 2147483647 h 1381"/>
                      <a:gd name="T8" fmla="*/ 0 w 2272"/>
                      <a:gd name="T9" fmla="*/ 2147483647 h 1381"/>
                      <a:gd name="T10" fmla="*/ 2147483647 w 2272"/>
                      <a:gd name="T11" fmla="*/ 2147483647 h 1381"/>
                      <a:gd name="T12" fmla="*/ 2147483647 w 2272"/>
                      <a:gd name="T13" fmla="*/ 2147483647 h 1381"/>
                      <a:gd name="T14" fmla="*/ 2147483647 w 2272"/>
                      <a:gd name="T15" fmla="*/ 2147483647 h 138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272"/>
                      <a:gd name="T25" fmla="*/ 0 h 1381"/>
                      <a:gd name="T26" fmla="*/ 2272 w 2272"/>
                      <a:gd name="T27" fmla="*/ 1381 h 1381"/>
                      <a:gd name="connsiteX0" fmla="*/ 9914 w 9914"/>
                      <a:gd name="connsiteY0" fmla="*/ 10000 h 10000"/>
                      <a:gd name="connsiteX1" fmla="*/ 9914 w 9914"/>
                      <a:gd name="connsiteY1" fmla="*/ 0 h 10000"/>
                      <a:gd name="connsiteX2" fmla="*/ 4368 w 9914"/>
                      <a:gd name="connsiteY2" fmla="*/ 0 h 10000"/>
                      <a:gd name="connsiteX3" fmla="*/ 4342 w 9914"/>
                      <a:gd name="connsiteY3" fmla="*/ 2368 h 10000"/>
                      <a:gd name="connsiteX4" fmla="*/ 0 w 9914"/>
                      <a:gd name="connsiteY4" fmla="*/ 6440 h 10000"/>
                      <a:gd name="connsiteX5" fmla="*/ 4368 w 9914"/>
                      <a:gd name="connsiteY5" fmla="*/ 3295 h 10000"/>
                      <a:gd name="connsiteX6" fmla="*/ 4368 w 9914"/>
                      <a:gd name="connsiteY6" fmla="*/ 10000 h 10000"/>
                      <a:gd name="connsiteX7" fmla="*/ 9914 w 9914"/>
                      <a:gd name="connsiteY7" fmla="*/ 10000 h 10000"/>
                      <a:gd name="connsiteX0" fmla="*/ 10029 w 10029"/>
                      <a:gd name="connsiteY0" fmla="*/ 10000 h 10000"/>
                      <a:gd name="connsiteX1" fmla="*/ 10029 w 10029"/>
                      <a:gd name="connsiteY1" fmla="*/ 0 h 10000"/>
                      <a:gd name="connsiteX2" fmla="*/ 4435 w 10029"/>
                      <a:gd name="connsiteY2" fmla="*/ 0 h 10000"/>
                      <a:gd name="connsiteX3" fmla="*/ 4409 w 10029"/>
                      <a:gd name="connsiteY3" fmla="*/ 2368 h 10000"/>
                      <a:gd name="connsiteX4" fmla="*/ 0 w 10029"/>
                      <a:gd name="connsiteY4" fmla="*/ 6657 h 10000"/>
                      <a:gd name="connsiteX5" fmla="*/ 4435 w 10029"/>
                      <a:gd name="connsiteY5" fmla="*/ 3295 h 10000"/>
                      <a:gd name="connsiteX6" fmla="*/ 4435 w 10029"/>
                      <a:gd name="connsiteY6" fmla="*/ 10000 h 10000"/>
                      <a:gd name="connsiteX7" fmla="*/ 10029 w 10029"/>
                      <a:gd name="connsiteY7" fmla="*/ 10000 h 10000"/>
                      <a:gd name="connsiteX0" fmla="*/ 10000 w 10000"/>
                      <a:gd name="connsiteY0" fmla="*/ 10000 h 10000"/>
                      <a:gd name="connsiteX1" fmla="*/ 10000 w 10000"/>
                      <a:gd name="connsiteY1" fmla="*/ 0 h 10000"/>
                      <a:gd name="connsiteX2" fmla="*/ 4406 w 10000"/>
                      <a:gd name="connsiteY2" fmla="*/ 0 h 10000"/>
                      <a:gd name="connsiteX3" fmla="*/ 4380 w 10000"/>
                      <a:gd name="connsiteY3" fmla="*/ 2368 h 10000"/>
                      <a:gd name="connsiteX4" fmla="*/ 0 w 10000"/>
                      <a:gd name="connsiteY4" fmla="*/ 6549 h 10000"/>
                      <a:gd name="connsiteX5" fmla="*/ 4406 w 10000"/>
                      <a:gd name="connsiteY5" fmla="*/ 3295 h 10000"/>
                      <a:gd name="connsiteX6" fmla="*/ 4406 w 10000"/>
                      <a:gd name="connsiteY6" fmla="*/ 10000 h 10000"/>
                      <a:gd name="connsiteX7" fmla="*/ 10000 w 10000"/>
                      <a:gd name="connsiteY7" fmla="*/ 10000 h 10000"/>
                      <a:gd name="connsiteX0" fmla="*/ 9689 w 9689"/>
                      <a:gd name="connsiteY0" fmla="*/ 10000 h 10000"/>
                      <a:gd name="connsiteX1" fmla="*/ 9689 w 9689"/>
                      <a:gd name="connsiteY1" fmla="*/ 0 h 10000"/>
                      <a:gd name="connsiteX2" fmla="*/ 4095 w 9689"/>
                      <a:gd name="connsiteY2" fmla="*/ 0 h 10000"/>
                      <a:gd name="connsiteX3" fmla="*/ 4069 w 9689"/>
                      <a:gd name="connsiteY3" fmla="*/ 2368 h 10000"/>
                      <a:gd name="connsiteX4" fmla="*/ 0 w 9689"/>
                      <a:gd name="connsiteY4" fmla="*/ 3590 h 10000"/>
                      <a:gd name="connsiteX5" fmla="*/ 4095 w 9689"/>
                      <a:gd name="connsiteY5" fmla="*/ 3295 h 10000"/>
                      <a:gd name="connsiteX6" fmla="*/ 4095 w 9689"/>
                      <a:gd name="connsiteY6" fmla="*/ 10000 h 10000"/>
                      <a:gd name="connsiteX7" fmla="*/ 9689 w 9689"/>
                      <a:gd name="connsiteY7" fmla="*/ 10000 h 10000"/>
                      <a:gd name="connsiteX0" fmla="*/ 10000 w 10000"/>
                      <a:gd name="connsiteY0" fmla="*/ 10000 h 10000"/>
                      <a:gd name="connsiteX1" fmla="*/ 10000 w 10000"/>
                      <a:gd name="connsiteY1" fmla="*/ 0 h 10000"/>
                      <a:gd name="connsiteX2" fmla="*/ 4226 w 10000"/>
                      <a:gd name="connsiteY2" fmla="*/ 0 h 10000"/>
                      <a:gd name="connsiteX3" fmla="*/ 4212 w 10000"/>
                      <a:gd name="connsiteY3" fmla="*/ 801 h 10000"/>
                      <a:gd name="connsiteX4" fmla="*/ 0 w 10000"/>
                      <a:gd name="connsiteY4" fmla="*/ 3590 h 10000"/>
                      <a:gd name="connsiteX5" fmla="*/ 4226 w 10000"/>
                      <a:gd name="connsiteY5" fmla="*/ 3295 h 10000"/>
                      <a:gd name="connsiteX6" fmla="*/ 4226 w 10000"/>
                      <a:gd name="connsiteY6" fmla="*/ 10000 h 10000"/>
                      <a:gd name="connsiteX7" fmla="*/ 10000 w 10000"/>
                      <a:gd name="connsiteY7" fmla="*/ 10000 h 10000"/>
                      <a:gd name="connsiteX0" fmla="*/ 10000 w 10000"/>
                      <a:gd name="connsiteY0" fmla="*/ 10000 h 10000"/>
                      <a:gd name="connsiteX1" fmla="*/ 10000 w 10000"/>
                      <a:gd name="connsiteY1" fmla="*/ 0 h 10000"/>
                      <a:gd name="connsiteX2" fmla="*/ 4226 w 10000"/>
                      <a:gd name="connsiteY2" fmla="*/ 0 h 10000"/>
                      <a:gd name="connsiteX3" fmla="*/ 4212 w 10000"/>
                      <a:gd name="connsiteY3" fmla="*/ 801 h 10000"/>
                      <a:gd name="connsiteX4" fmla="*/ 0 w 10000"/>
                      <a:gd name="connsiteY4" fmla="*/ 3590 h 10000"/>
                      <a:gd name="connsiteX5" fmla="*/ 4214 w 10000"/>
                      <a:gd name="connsiteY5" fmla="*/ 1132 h 10000"/>
                      <a:gd name="connsiteX6" fmla="*/ 4226 w 10000"/>
                      <a:gd name="connsiteY6" fmla="*/ 10000 h 10000"/>
                      <a:gd name="connsiteX7" fmla="*/ 10000 w 10000"/>
                      <a:gd name="connsiteY7" fmla="*/ 10000 h 10000"/>
                      <a:gd name="connsiteX0" fmla="*/ 9875 w 9875"/>
                      <a:gd name="connsiteY0" fmla="*/ 10000 h 10000"/>
                      <a:gd name="connsiteX1" fmla="*/ 9875 w 9875"/>
                      <a:gd name="connsiteY1" fmla="*/ 0 h 10000"/>
                      <a:gd name="connsiteX2" fmla="*/ 4101 w 9875"/>
                      <a:gd name="connsiteY2" fmla="*/ 0 h 10000"/>
                      <a:gd name="connsiteX3" fmla="*/ 4087 w 9875"/>
                      <a:gd name="connsiteY3" fmla="*/ 801 h 10000"/>
                      <a:gd name="connsiteX4" fmla="*/ 0 w 9875"/>
                      <a:gd name="connsiteY4" fmla="*/ 3339 h 10000"/>
                      <a:gd name="connsiteX5" fmla="*/ 4089 w 9875"/>
                      <a:gd name="connsiteY5" fmla="*/ 1132 h 10000"/>
                      <a:gd name="connsiteX6" fmla="*/ 4101 w 9875"/>
                      <a:gd name="connsiteY6" fmla="*/ 10000 h 10000"/>
                      <a:gd name="connsiteX7" fmla="*/ 9875 w 9875"/>
                      <a:gd name="connsiteY7" fmla="*/ 10000 h 10000"/>
                      <a:gd name="connsiteX0" fmla="*/ 10159 w 10159"/>
                      <a:gd name="connsiteY0" fmla="*/ 10000 h 10000"/>
                      <a:gd name="connsiteX1" fmla="*/ 10159 w 10159"/>
                      <a:gd name="connsiteY1" fmla="*/ 0 h 10000"/>
                      <a:gd name="connsiteX2" fmla="*/ 4312 w 10159"/>
                      <a:gd name="connsiteY2" fmla="*/ 0 h 10000"/>
                      <a:gd name="connsiteX3" fmla="*/ 4298 w 10159"/>
                      <a:gd name="connsiteY3" fmla="*/ 801 h 10000"/>
                      <a:gd name="connsiteX4" fmla="*/ 0 w 10159"/>
                      <a:gd name="connsiteY4" fmla="*/ 3339 h 10000"/>
                      <a:gd name="connsiteX5" fmla="*/ 4300 w 10159"/>
                      <a:gd name="connsiteY5" fmla="*/ 1132 h 10000"/>
                      <a:gd name="connsiteX6" fmla="*/ 4312 w 10159"/>
                      <a:gd name="connsiteY6" fmla="*/ 10000 h 10000"/>
                      <a:gd name="connsiteX7" fmla="*/ 10159 w 10159"/>
                      <a:gd name="connsiteY7" fmla="*/ 10000 h 10000"/>
                      <a:gd name="connsiteX0" fmla="*/ 10159 w 10159"/>
                      <a:gd name="connsiteY0" fmla="*/ 10000 h 10000"/>
                      <a:gd name="connsiteX1" fmla="*/ 10159 w 10159"/>
                      <a:gd name="connsiteY1" fmla="*/ 0 h 10000"/>
                      <a:gd name="connsiteX2" fmla="*/ 4312 w 10159"/>
                      <a:gd name="connsiteY2" fmla="*/ 0 h 10000"/>
                      <a:gd name="connsiteX3" fmla="*/ 4298 w 10159"/>
                      <a:gd name="connsiteY3" fmla="*/ 801 h 10000"/>
                      <a:gd name="connsiteX4" fmla="*/ 0 w 10159"/>
                      <a:gd name="connsiteY4" fmla="*/ 3339 h 10000"/>
                      <a:gd name="connsiteX5" fmla="*/ 4300 w 10159"/>
                      <a:gd name="connsiteY5" fmla="*/ 1433 h 10000"/>
                      <a:gd name="connsiteX6" fmla="*/ 4312 w 10159"/>
                      <a:gd name="connsiteY6" fmla="*/ 10000 h 10000"/>
                      <a:gd name="connsiteX7" fmla="*/ 10159 w 10159"/>
                      <a:gd name="connsiteY7" fmla="*/ 10000 h 10000"/>
                      <a:gd name="connsiteX0" fmla="*/ 10159 w 10159"/>
                      <a:gd name="connsiteY0" fmla="*/ 10000 h 10000"/>
                      <a:gd name="connsiteX1" fmla="*/ 10159 w 10159"/>
                      <a:gd name="connsiteY1" fmla="*/ 0 h 10000"/>
                      <a:gd name="connsiteX2" fmla="*/ 4312 w 10159"/>
                      <a:gd name="connsiteY2" fmla="*/ 0 h 10000"/>
                      <a:gd name="connsiteX3" fmla="*/ 4298 w 10159"/>
                      <a:gd name="connsiteY3" fmla="*/ 801 h 10000"/>
                      <a:gd name="connsiteX4" fmla="*/ 0 w 10159"/>
                      <a:gd name="connsiteY4" fmla="*/ 3339 h 10000"/>
                      <a:gd name="connsiteX5" fmla="*/ 4300 w 10159"/>
                      <a:gd name="connsiteY5" fmla="*/ 1283 h 10000"/>
                      <a:gd name="connsiteX6" fmla="*/ 4312 w 10159"/>
                      <a:gd name="connsiteY6" fmla="*/ 10000 h 10000"/>
                      <a:gd name="connsiteX7" fmla="*/ 10159 w 10159"/>
                      <a:gd name="connsiteY7" fmla="*/ 10000 h 10000"/>
                      <a:gd name="connsiteX0" fmla="*/ 10301 w 10301"/>
                      <a:gd name="connsiteY0" fmla="*/ 10000 h 10000"/>
                      <a:gd name="connsiteX1" fmla="*/ 10301 w 10301"/>
                      <a:gd name="connsiteY1" fmla="*/ 0 h 10000"/>
                      <a:gd name="connsiteX2" fmla="*/ 4454 w 10301"/>
                      <a:gd name="connsiteY2" fmla="*/ 0 h 10000"/>
                      <a:gd name="connsiteX3" fmla="*/ 4440 w 10301"/>
                      <a:gd name="connsiteY3" fmla="*/ 801 h 10000"/>
                      <a:gd name="connsiteX4" fmla="*/ 0 w 10301"/>
                      <a:gd name="connsiteY4" fmla="*/ 2424 h 10000"/>
                      <a:gd name="connsiteX5" fmla="*/ 4442 w 10301"/>
                      <a:gd name="connsiteY5" fmla="*/ 1283 h 10000"/>
                      <a:gd name="connsiteX6" fmla="*/ 4454 w 10301"/>
                      <a:gd name="connsiteY6" fmla="*/ 10000 h 10000"/>
                      <a:gd name="connsiteX7" fmla="*/ 10301 w 10301"/>
                      <a:gd name="connsiteY7" fmla="*/ 10000 h 10000"/>
                      <a:gd name="connsiteX0" fmla="*/ 10124 w 10124"/>
                      <a:gd name="connsiteY0" fmla="*/ 10000 h 10000"/>
                      <a:gd name="connsiteX1" fmla="*/ 10124 w 10124"/>
                      <a:gd name="connsiteY1" fmla="*/ 0 h 10000"/>
                      <a:gd name="connsiteX2" fmla="*/ 4277 w 10124"/>
                      <a:gd name="connsiteY2" fmla="*/ 0 h 10000"/>
                      <a:gd name="connsiteX3" fmla="*/ 4263 w 10124"/>
                      <a:gd name="connsiteY3" fmla="*/ 801 h 10000"/>
                      <a:gd name="connsiteX4" fmla="*/ 0 w 10124"/>
                      <a:gd name="connsiteY4" fmla="*/ 2293 h 10000"/>
                      <a:gd name="connsiteX5" fmla="*/ 4265 w 10124"/>
                      <a:gd name="connsiteY5" fmla="*/ 1283 h 10000"/>
                      <a:gd name="connsiteX6" fmla="*/ 4277 w 10124"/>
                      <a:gd name="connsiteY6" fmla="*/ 10000 h 10000"/>
                      <a:gd name="connsiteX7" fmla="*/ 10124 w 10124"/>
                      <a:gd name="connsiteY7" fmla="*/ 10000 h 10000"/>
                      <a:gd name="connsiteX0" fmla="*/ 10124 w 10124"/>
                      <a:gd name="connsiteY0" fmla="*/ 10000 h 10000"/>
                      <a:gd name="connsiteX1" fmla="*/ 10124 w 10124"/>
                      <a:gd name="connsiteY1" fmla="*/ 0 h 10000"/>
                      <a:gd name="connsiteX2" fmla="*/ 4277 w 10124"/>
                      <a:gd name="connsiteY2" fmla="*/ 0 h 10000"/>
                      <a:gd name="connsiteX3" fmla="*/ 4263 w 10124"/>
                      <a:gd name="connsiteY3" fmla="*/ 801 h 10000"/>
                      <a:gd name="connsiteX4" fmla="*/ 0 w 10124"/>
                      <a:gd name="connsiteY4" fmla="*/ 2293 h 10000"/>
                      <a:gd name="connsiteX5" fmla="*/ 4265 w 10124"/>
                      <a:gd name="connsiteY5" fmla="*/ 1283 h 10000"/>
                      <a:gd name="connsiteX6" fmla="*/ 4277 w 10124"/>
                      <a:gd name="connsiteY6" fmla="*/ 10000 h 10000"/>
                      <a:gd name="connsiteX7" fmla="*/ 10124 w 10124"/>
                      <a:gd name="connsiteY7" fmla="*/ 10000 h 10000"/>
                      <a:gd name="connsiteX0" fmla="*/ 10124 w 10124"/>
                      <a:gd name="connsiteY0" fmla="*/ 10000 h 10000"/>
                      <a:gd name="connsiteX1" fmla="*/ 10124 w 10124"/>
                      <a:gd name="connsiteY1" fmla="*/ 0 h 10000"/>
                      <a:gd name="connsiteX2" fmla="*/ 4277 w 10124"/>
                      <a:gd name="connsiteY2" fmla="*/ 0 h 10000"/>
                      <a:gd name="connsiteX3" fmla="*/ 4263 w 10124"/>
                      <a:gd name="connsiteY3" fmla="*/ 801 h 10000"/>
                      <a:gd name="connsiteX4" fmla="*/ 0 w 10124"/>
                      <a:gd name="connsiteY4" fmla="*/ 2293 h 10000"/>
                      <a:gd name="connsiteX5" fmla="*/ 4265 w 10124"/>
                      <a:gd name="connsiteY5" fmla="*/ 1283 h 10000"/>
                      <a:gd name="connsiteX6" fmla="*/ 4277 w 10124"/>
                      <a:gd name="connsiteY6" fmla="*/ 10000 h 10000"/>
                      <a:gd name="connsiteX7" fmla="*/ 10124 w 10124"/>
                      <a:gd name="connsiteY7" fmla="*/ 10000 h 10000"/>
                      <a:gd name="connsiteX0" fmla="*/ 10124 w 10124"/>
                      <a:gd name="connsiteY0" fmla="*/ 10000 h 10000"/>
                      <a:gd name="connsiteX1" fmla="*/ 10124 w 10124"/>
                      <a:gd name="connsiteY1" fmla="*/ 0 h 10000"/>
                      <a:gd name="connsiteX2" fmla="*/ 4277 w 10124"/>
                      <a:gd name="connsiteY2" fmla="*/ 0 h 10000"/>
                      <a:gd name="connsiteX3" fmla="*/ 4263 w 10124"/>
                      <a:gd name="connsiteY3" fmla="*/ 801 h 10000"/>
                      <a:gd name="connsiteX4" fmla="*/ 0 w 10124"/>
                      <a:gd name="connsiteY4" fmla="*/ 2293 h 10000"/>
                      <a:gd name="connsiteX5" fmla="*/ 4265 w 10124"/>
                      <a:gd name="connsiteY5" fmla="*/ 1283 h 10000"/>
                      <a:gd name="connsiteX6" fmla="*/ 4277 w 10124"/>
                      <a:gd name="connsiteY6" fmla="*/ 10000 h 10000"/>
                      <a:gd name="connsiteX7" fmla="*/ 10124 w 10124"/>
                      <a:gd name="connsiteY7" fmla="*/ 10000 h 10000"/>
                      <a:gd name="connsiteX0" fmla="*/ 10124 w 10124"/>
                      <a:gd name="connsiteY0" fmla="*/ 10000 h 10000"/>
                      <a:gd name="connsiteX1" fmla="*/ 10124 w 10124"/>
                      <a:gd name="connsiteY1" fmla="*/ 0 h 10000"/>
                      <a:gd name="connsiteX2" fmla="*/ 4277 w 10124"/>
                      <a:gd name="connsiteY2" fmla="*/ 0 h 10000"/>
                      <a:gd name="connsiteX3" fmla="*/ 4263 w 10124"/>
                      <a:gd name="connsiteY3" fmla="*/ 801 h 10000"/>
                      <a:gd name="connsiteX4" fmla="*/ 0 w 10124"/>
                      <a:gd name="connsiteY4" fmla="*/ 2293 h 10000"/>
                      <a:gd name="connsiteX5" fmla="*/ 4265 w 10124"/>
                      <a:gd name="connsiteY5" fmla="*/ 1283 h 10000"/>
                      <a:gd name="connsiteX6" fmla="*/ 4277 w 10124"/>
                      <a:gd name="connsiteY6" fmla="*/ 10000 h 10000"/>
                      <a:gd name="connsiteX7" fmla="*/ 10124 w 10124"/>
                      <a:gd name="connsiteY7" fmla="*/ 10000 h 10000"/>
                      <a:gd name="connsiteX0" fmla="*/ 10124 w 10124"/>
                      <a:gd name="connsiteY0" fmla="*/ 10000 h 10000"/>
                      <a:gd name="connsiteX1" fmla="*/ 10124 w 10124"/>
                      <a:gd name="connsiteY1" fmla="*/ 0 h 10000"/>
                      <a:gd name="connsiteX2" fmla="*/ 4277 w 10124"/>
                      <a:gd name="connsiteY2" fmla="*/ 0 h 10000"/>
                      <a:gd name="connsiteX3" fmla="*/ 4263 w 10124"/>
                      <a:gd name="connsiteY3" fmla="*/ 801 h 10000"/>
                      <a:gd name="connsiteX4" fmla="*/ 0 w 10124"/>
                      <a:gd name="connsiteY4" fmla="*/ 2243 h 10000"/>
                      <a:gd name="connsiteX5" fmla="*/ 4265 w 10124"/>
                      <a:gd name="connsiteY5" fmla="*/ 1283 h 10000"/>
                      <a:gd name="connsiteX6" fmla="*/ 4277 w 10124"/>
                      <a:gd name="connsiteY6" fmla="*/ 10000 h 10000"/>
                      <a:gd name="connsiteX7" fmla="*/ 10124 w 10124"/>
                      <a:gd name="connsiteY7" fmla="*/ 10000 h 10000"/>
                      <a:gd name="connsiteX0" fmla="*/ 10124 w 10124"/>
                      <a:gd name="connsiteY0" fmla="*/ 10000 h 10000"/>
                      <a:gd name="connsiteX1" fmla="*/ 10124 w 10124"/>
                      <a:gd name="connsiteY1" fmla="*/ 0 h 10000"/>
                      <a:gd name="connsiteX2" fmla="*/ 4277 w 10124"/>
                      <a:gd name="connsiteY2" fmla="*/ 0 h 10000"/>
                      <a:gd name="connsiteX3" fmla="*/ 4263 w 10124"/>
                      <a:gd name="connsiteY3" fmla="*/ 801 h 10000"/>
                      <a:gd name="connsiteX4" fmla="*/ 0 w 10124"/>
                      <a:gd name="connsiteY4" fmla="*/ 2243 h 10000"/>
                      <a:gd name="connsiteX5" fmla="*/ 4265 w 10124"/>
                      <a:gd name="connsiteY5" fmla="*/ 1283 h 10000"/>
                      <a:gd name="connsiteX6" fmla="*/ 4277 w 10124"/>
                      <a:gd name="connsiteY6" fmla="*/ 10000 h 10000"/>
                      <a:gd name="connsiteX7" fmla="*/ 10124 w 10124"/>
                      <a:gd name="connsiteY7" fmla="*/ 10000 h 10000"/>
                      <a:gd name="connsiteX0" fmla="*/ 10124 w 10124"/>
                      <a:gd name="connsiteY0" fmla="*/ 10000 h 10000"/>
                      <a:gd name="connsiteX1" fmla="*/ 10124 w 10124"/>
                      <a:gd name="connsiteY1" fmla="*/ 0 h 10000"/>
                      <a:gd name="connsiteX2" fmla="*/ 4277 w 10124"/>
                      <a:gd name="connsiteY2" fmla="*/ 0 h 10000"/>
                      <a:gd name="connsiteX3" fmla="*/ 4263 w 10124"/>
                      <a:gd name="connsiteY3" fmla="*/ 801 h 10000"/>
                      <a:gd name="connsiteX4" fmla="*/ 0 w 10124"/>
                      <a:gd name="connsiteY4" fmla="*/ 2243 h 10000"/>
                      <a:gd name="connsiteX5" fmla="*/ 4265 w 10124"/>
                      <a:gd name="connsiteY5" fmla="*/ 1283 h 10000"/>
                      <a:gd name="connsiteX6" fmla="*/ 4277 w 10124"/>
                      <a:gd name="connsiteY6" fmla="*/ 10000 h 10000"/>
                      <a:gd name="connsiteX7" fmla="*/ 10124 w 10124"/>
                      <a:gd name="connsiteY7" fmla="*/ 10000 h 10000"/>
                      <a:gd name="connsiteX0" fmla="*/ 10124 w 10124"/>
                      <a:gd name="connsiteY0" fmla="*/ 10000 h 10000"/>
                      <a:gd name="connsiteX1" fmla="*/ 10124 w 10124"/>
                      <a:gd name="connsiteY1" fmla="*/ 0 h 10000"/>
                      <a:gd name="connsiteX2" fmla="*/ 4277 w 10124"/>
                      <a:gd name="connsiteY2" fmla="*/ 0 h 10000"/>
                      <a:gd name="connsiteX3" fmla="*/ 4263 w 10124"/>
                      <a:gd name="connsiteY3" fmla="*/ 801 h 10000"/>
                      <a:gd name="connsiteX4" fmla="*/ 0 w 10124"/>
                      <a:gd name="connsiteY4" fmla="*/ 2101 h 10000"/>
                      <a:gd name="connsiteX5" fmla="*/ 4265 w 10124"/>
                      <a:gd name="connsiteY5" fmla="*/ 1283 h 10000"/>
                      <a:gd name="connsiteX6" fmla="*/ 4277 w 10124"/>
                      <a:gd name="connsiteY6" fmla="*/ 10000 h 10000"/>
                      <a:gd name="connsiteX7" fmla="*/ 10124 w 10124"/>
                      <a:gd name="connsiteY7" fmla="*/ 10000 h 10000"/>
                      <a:gd name="connsiteX0" fmla="*/ 10146 w 10146"/>
                      <a:gd name="connsiteY0" fmla="*/ 10000 h 10000"/>
                      <a:gd name="connsiteX1" fmla="*/ 10146 w 10146"/>
                      <a:gd name="connsiteY1" fmla="*/ 0 h 10000"/>
                      <a:gd name="connsiteX2" fmla="*/ 4299 w 10146"/>
                      <a:gd name="connsiteY2" fmla="*/ 0 h 10000"/>
                      <a:gd name="connsiteX3" fmla="*/ 4285 w 10146"/>
                      <a:gd name="connsiteY3" fmla="*/ 801 h 10000"/>
                      <a:gd name="connsiteX4" fmla="*/ 0 w 10146"/>
                      <a:gd name="connsiteY4" fmla="*/ 1897 h 10000"/>
                      <a:gd name="connsiteX5" fmla="*/ 4287 w 10146"/>
                      <a:gd name="connsiteY5" fmla="*/ 1283 h 10000"/>
                      <a:gd name="connsiteX6" fmla="*/ 4299 w 10146"/>
                      <a:gd name="connsiteY6" fmla="*/ 10000 h 10000"/>
                      <a:gd name="connsiteX7" fmla="*/ 10146 w 10146"/>
                      <a:gd name="connsiteY7" fmla="*/ 10000 h 10000"/>
                      <a:gd name="connsiteX0" fmla="*/ 10032 w 10032"/>
                      <a:gd name="connsiteY0" fmla="*/ 10000 h 10000"/>
                      <a:gd name="connsiteX1" fmla="*/ 10032 w 10032"/>
                      <a:gd name="connsiteY1" fmla="*/ 0 h 10000"/>
                      <a:gd name="connsiteX2" fmla="*/ 4185 w 10032"/>
                      <a:gd name="connsiteY2" fmla="*/ 0 h 10000"/>
                      <a:gd name="connsiteX3" fmla="*/ 4171 w 10032"/>
                      <a:gd name="connsiteY3" fmla="*/ 801 h 10000"/>
                      <a:gd name="connsiteX4" fmla="*/ 0 w 10032"/>
                      <a:gd name="connsiteY4" fmla="*/ 2691 h 10000"/>
                      <a:gd name="connsiteX5" fmla="*/ 4173 w 10032"/>
                      <a:gd name="connsiteY5" fmla="*/ 1283 h 10000"/>
                      <a:gd name="connsiteX6" fmla="*/ 4185 w 10032"/>
                      <a:gd name="connsiteY6" fmla="*/ 10000 h 10000"/>
                      <a:gd name="connsiteX7" fmla="*/ 10032 w 10032"/>
                      <a:gd name="connsiteY7" fmla="*/ 10000 h 10000"/>
                      <a:gd name="connsiteX0" fmla="*/ 10086 w 10086"/>
                      <a:gd name="connsiteY0" fmla="*/ 10000 h 10000"/>
                      <a:gd name="connsiteX1" fmla="*/ 10086 w 10086"/>
                      <a:gd name="connsiteY1" fmla="*/ 0 h 10000"/>
                      <a:gd name="connsiteX2" fmla="*/ 4239 w 10086"/>
                      <a:gd name="connsiteY2" fmla="*/ 0 h 10000"/>
                      <a:gd name="connsiteX3" fmla="*/ 4225 w 10086"/>
                      <a:gd name="connsiteY3" fmla="*/ 801 h 10000"/>
                      <a:gd name="connsiteX4" fmla="*/ 0 w 10086"/>
                      <a:gd name="connsiteY4" fmla="*/ 2691 h 10000"/>
                      <a:gd name="connsiteX5" fmla="*/ 4227 w 10086"/>
                      <a:gd name="connsiteY5" fmla="*/ 1283 h 10000"/>
                      <a:gd name="connsiteX6" fmla="*/ 4239 w 10086"/>
                      <a:gd name="connsiteY6" fmla="*/ 10000 h 10000"/>
                      <a:gd name="connsiteX7" fmla="*/ 10086 w 10086"/>
                      <a:gd name="connsiteY7" fmla="*/ 10000 h 10000"/>
                      <a:gd name="connsiteX0" fmla="*/ 10086 w 10086"/>
                      <a:gd name="connsiteY0" fmla="*/ 10000 h 10000"/>
                      <a:gd name="connsiteX1" fmla="*/ 10086 w 10086"/>
                      <a:gd name="connsiteY1" fmla="*/ 0 h 10000"/>
                      <a:gd name="connsiteX2" fmla="*/ 4239 w 10086"/>
                      <a:gd name="connsiteY2" fmla="*/ 0 h 10000"/>
                      <a:gd name="connsiteX3" fmla="*/ 4225 w 10086"/>
                      <a:gd name="connsiteY3" fmla="*/ 801 h 10000"/>
                      <a:gd name="connsiteX4" fmla="*/ 0 w 10086"/>
                      <a:gd name="connsiteY4" fmla="*/ 2691 h 10000"/>
                      <a:gd name="connsiteX5" fmla="*/ 4227 w 10086"/>
                      <a:gd name="connsiteY5" fmla="*/ 1283 h 10000"/>
                      <a:gd name="connsiteX6" fmla="*/ 4239 w 10086"/>
                      <a:gd name="connsiteY6" fmla="*/ 10000 h 10000"/>
                      <a:gd name="connsiteX7" fmla="*/ 10086 w 10086"/>
                      <a:gd name="connsiteY7" fmla="*/ 10000 h 10000"/>
                      <a:gd name="connsiteX0" fmla="*/ 10086 w 10086"/>
                      <a:gd name="connsiteY0" fmla="*/ 10000 h 10000"/>
                      <a:gd name="connsiteX1" fmla="*/ 10086 w 10086"/>
                      <a:gd name="connsiteY1" fmla="*/ 0 h 10000"/>
                      <a:gd name="connsiteX2" fmla="*/ 4239 w 10086"/>
                      <a:gd name="connsiteY2" fmla="*/ 0 h 10000"/>
                      <a:gd name="connsiteX3" fmla="*/ 4225 w 10086"/>
                      <a:gd name="connsiteY3" fmla="*/ 801 h 10000"/>
                      <a:gd name="connsiteX4" fmla="*/ 0 w 10086"/>
                      <a:gd name="connsiteY4" fmla="*/ 2691 h 10000"/>
                      <a:gd name="connsiteX5" fmla="*/ 4227 w 10086"/>
                      <a:gd name="connsiteY5" fmla="*/ 1283 h 10000"/>
                      <a:gd name="connsiteX6" fmla="*/ 4239 w 10086"/>
                      <a:gd name="connsiteY6" fmla="*/ 10000 h 10000"/>
                      <a:gd name="connsiteX7" fmla="*/ 10086 w 10086"/>
                      <a:gd name="connsiteY7" fmla="*/ 10000 h 10000"/>
                      <a:gd name="connsiteX0" fmla="*/ 10086 w 10086"/>
                      <a:gd name="connsiteY0" fmla="*/ 10000 h 10000"/>
                      <a:gd name="connsiteX1" fmla="*/ 10086 w 10086"/>
                      <a:gd name="connsiteY1" fmla="*/ 0 h 10000"/>
                      <a:gd name="connsiteX2" fmla="*/ 4239 w 10086"/>
                      <a:gd name="connsiteY2" fmla="*/ 0 h 10000"/>
                      <a:gd name="connsiteX3" fmla="*/ 4225 w 10086"/>
                      <a:gd name="connsiteY3" fmla="*/ 801 h 10000"/>
                      <a:gd name="connsiteX4" fmla="*/ 0 w 10086"/>
                      <a:gd name="connsiteY4" fmla="*/ 2691 h 10000"/>
                      <a:gd name="connsiteX5" fmla="*/ 4227 w 10086"/>
                      <a:gd name="connsiteY5" fmla="*/ 1283 h 10000"/>
                      <a:gd name="connsiteX6" fmla="*/ 4239 w 10086"/>
                      <a:gd name="connsiteY6" fmla="*/ 10000 h 10000"/>
                      <a:gd name="connsiteX7" fmla="*/ 10086 w 10086"/>
                      <a:gd name="connsiteY7" fmla="*/ 10000 h 10000"/>
                      <a:gd name="connsiteX0" fmla="*/ 10086 w 10086"/>
                      <a:gd name="connsiteY0" fmla="*/ 10000 h 10000"/>
                      <a:gd name="connsiteX1" fmla="*/ 10086 w 10086"/>
                      <a:gd name="connsiteY1" fmla="*/ 0 h 10000"/>
                      <a:gd name="connsiteX2" fmla="*/ 4239 w 10086"/>
                      <a:gd name="connsiteY2" fmla="*/ 0 h 10000"/>
                      <a:gd name="connsiteX3" fmla="*/ 4225 w 10086"/>
                      <a:gd name="connsiteY3" fmla="*/ 801 h 10000"/>
                      <a:gd name="connsiteX4" fmla="*/ 0 w 10086"/>
                      <a:gd name="connsiteY4" fmla="*/ 2691 h 10000"/>
                      <a:gd name="connsiteX5" fmla="*/ 4227 w 10086"/>
                      <a:gd name="connsiteY5" fmla="*/ 1283 h 10000"/>
                      <a:gd name="connsiteX6" fmla="*/ 4239 w 10086"/>
                      <a:gd name="connsiteY6" fmla="*/ 10000 h 10000"/>
                      <a:gd name="connsiteX7" fmla="*/ 10086 w 10086"/>
                      <a:gd name="connsiteY7" fmla="*/ 10000 h 10000"/>
                      <a:gd name="connsiteX0" fmla="*/ 10086 w 10086"/>
                      <a:gd name="connsiteY0" fmla="*/ 10000 h 10000"/>
                      <a:gd name="connsiteX1" fmla="*/ 10086 w 10086"/>
                      <a:gd name="connsiteY1" fmla="*/ 0 h 10000"/>
                      <a:gd name="connsiteX2" fmla="*/ 4239 w 10086"/>
                      <a:gd name="connsiteY2" fmla="*/ 0 h 10000"/>
                      <a:gd name="connsiteX3" fmla="*/ 4225 w 10086"/>
                      <a:gd name="connsiteY3" fmla="*/ 801 h 10000"/>
                      <a:gd name="connsiteX4" fmla="*/ 0 w 10086"/>
                      <a:gd name="connsiteY4" fmla="*/ 2691 h 10000"/>
                      <a:gd name="connsiteX5" fmla="*/ 4227 w 10086"/>
                      <a:gd name="connsiteY5" fmla="*/ 1283 h 10000"/>
                      <a:gd name="connsiteX6" fmla="*/ 4239 w 10086"/>
                      <a:gd name="connsiteY6" fmla="*/ 10000 h 10000"/>
                      <a:gd name="connsiteX7" fmla="*/ 10086 w 10086"/>
                      <a:gd name="connsiteY7" fmla="*/ 10000 h 1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086" h="10000">
                        <a:moveTo>
                          <a:pt x="10086" y="10000"/>
                        </a:moveTo>
                        <a:lnTo>
                          <a:pt x="10086" y="0"/>
                        </a:lnTo>
                        <a:lnTo>
                          <a:pt x="4239" y="0"/>
                        </a:lnTo>
                        <a:cubicBezTo>
                          <a:pt x="4230" y="789"/>
                          <a:pt x="4234" y="12"/>
                          <a:pt x="4225" y="801"/>
                        </a:cubicBezTo>
                        <a:cubicBezTo>
                          <a:pt x="2804" y="1423"/>
                          <a:pt x="1444" y="2279"/>
                          <a:pt x="0" y="2691"/>
                        </a:cubicBezTo>
                        <a:cubicBezTo>
                          <a:pt x="1438" y="2143"/>
                          <a:pt x="2766" y="1758"/>
                          <a:pt x="4227" y="1283"/>
                        </a:cubicBezTo>
                        <a:cubicBezTo>
                          <a:pt x="4231" y="4139"/>
                          <a:pt x="4235" y="7144"/>
                          <a:pt x="4239" y="10000"/>
                        </a:cubicBezTo>
                        <a:lnTo>
                          <a:pt x="10086" y="1000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69" name="TextBox 20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042151" y="2812601"/>
                    <a:ext cx="2038350" cy="13053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45720" tIns="0" rIns="0" bIns="0">
                    <a:spAutoFit/>
                  </a:bodyPr>
                  <a:lstStyle/>
                  <a:p>
                    <a:pPr>
                      <a:spcAft>
                        <a:spcPts val="200"/>
                      </a:spcAft>
                    </a:pPr>
                    <a:r>
                      <a:rPr lang="en-US" sz="1200" b="1" dirty="0"/>
                      <a:t>ORNL</a:t>
                    </a:r>
                  </a:p>
                  <a:p>
                    <a:pPr>
                      <a:spcAft>
                        <a:spcPts val="100"/>
                      </a:spcAft>
                    </a:pPr>
                    <a:r>
                      <a:rPr lang="en-US" sz="1000" b="1" dirty="0"/>
                      <a:t>HFIR Reactor:</a:t>
                    </a:r>
                  </a:p>
                  <a:p>
                    <a:pPr>
                      <a:tabLst>
                        <a:tab pos="404813" algn="l"/>
                      </a:tabLst>
                    </a:pPr>
                    <a:r>
                      <a:rPr lang="en-US" sz="900" dirty="0"/>
                      <a:t>Ac-227	Cancer therapy</a:t>
                    </a:r>
                  </a:p>
                  <a:p>
                    <a:pPr>
                      <a:tabLst>
                        <a:tab pos="404813" algn="l"/>
                      </a:tabLst>
                    </a:pPr>
                    <a:r>
                      <a:rPr lang="en-US" sz="900" dirty="0"/>
                      <a:t>Se-75	Industrial NDA</a:t>
                    </a:r>
                  </a:p>
                  <a:p>
                    <a:pPr>
                      <a:tabLst>
                        <a:tab pos="404813" algn="l"/>
                      </a:tabLst>
                    </a:pPr>
                    <a:r>
                      <a:rPr lang="en-US" sz="900" dirty="0"/>
                      <a:t>Cf-252	Industrial sources</a:t>
                    </a:r>
                  </a:p>
                  <a:p>
                    <a:pPr>
                      <a:tabLst>
                        <a:tab pos="404813" algn="l"/>
                      </a:tabLst>
                    </a:pPr>
                    <a:r>
                      <a:rPr lang="en-US" sz="900" dirty="0"/>
                      <a:t>W-188	Cancer therapy</a:t>
                    </a:r>
                  </a:p>
                  <a:p>
                    <a:pPr>
                      <a:spcBef>
                        <a:spcPts val="200"/>
                      </a:spcBef>
                      <a:spcAft>
                        <a:spcPts val="100"/>
                      </a:spcAft>
                    </a:pPr>
                    <a:r>
                      <a:rPr lang="en-US" sz="1000" b="1" dirty="0"/>
                      <a:t>Radioisotopes Inventory:</a:t>
                    </a:r>
                  </a:p>
                  <a:p>
                    <a:pPr>
                      <a:tabLst>
                        <a:tab pos="404813" algn="l"/>
                      </a:tabLst>
                    </a:pPr>
                    <a:r>
                      <a:rPr lang="en-US" sz="900" dirty="0"/>
                      <a:t>Ac-225	Cancer therapy</a:t>
                    </a:r>
                  </a:p>
                  <a:p>
                    <a:pPr>
                      <a:tabLst>
                        <a:tab pos="404813" algn="l"/>
                      </a:tabLst>
                    </a:pPr>
                    <a:r>
                      <a:rPr lang="en-US" sz="900" dirty="0"/>
                      <a:t>Ra-223	Cancer therapy</a:t>
                    </a:r>
                  </a:p>
                </p:txBody>
              </p:sp>
            </p:grpSp>
            <p:sp>
              <p:nvSpPr>
                <p:cNvPr id="227" name="Oval 170"/>
                <p:cNvSpPr>
                  <a:spLocks noChangeArrowheads="1"/>
                </p:cNvSpPr>
                <p:nvPr/>
              </p:nvSpPr>
              <p:spPr bwMode="auto">
                <a:xfrm>
                  <a:off x="4804220" y="3105722"/>
                  <a:ext cx="52387" cy="46037"/>
                </a:xfrm>
                <a:prstGeom prst="ellipse">
                  <a:avLst/>
                </a:prstGeom>
                <a:solidFill>
                  <a:srgbClr val="E30417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30" name="Oval 170"/>
                <p:cNvSpPr>
                  <a:spLocks noChangeArrowheads="1"/>
                </p:cNvSpPr>
                <p:nvPr/>
              </p:nvSpPr>
              <p:spPr bwMode="auto">
                <a:xfrm>
                  <a:off x="5158495" y="2996866"/>
                  <a:ext cx="52387" cy="46037"/>
                </a:xfrm>
                <a:prstGeom prst="ellipse">
                  <a:avLst/>
                </a:prstGeom>
                <a:solidFill>
                  <a:srgbClr val="E30417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50" name="TextBox 201"/>
                <p:cNvSpPr txBox="1">
                  <a:spLocks noChangeArrowheads="1"/>
                </p:cNvSpPr>
                <p:nvPr/>
              </p:nvSpPr>
              <p:spPr bwMode="auto">
                <a:xfrm>
                  <a:off x="6687253" y="1169620"/>
                  <a:ext cx="2164082" cy="11105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45720" tIns="0" rIns="0" bIns="0">
                  <a:spAutoFit/>
                </a:bodyPr>
                <a:lstStyle/>
                <a:p>
                  <a:pPr>
                    <a:spcAft>
                      <a:spcPts val="200"/>
                    </a:spcAft>
                  </a:pPr>
                  <a:r>
                    <a:rPr lang="en-US" sz="1200" b="1" dirty="0"/>
                    <a:t>BNL </a:t>
                  </a:r>
                </a:p>
                <a:p>
                  <a:pPr>
                    <a:spcAft>
                      <a:spcPts val="100"/>
                    </a:spcAft>
                  </a:pPr>
                  <a:r>
                    <a:rPr lang="en-US" sz="1000" b="1" dirty="0"/>
                    <a:t>Accelerator (BLIP):</a:t>
                  </a:r>
                </a:p>
                <a:p>
                  <a:pPr>
                    <a:tabLst>
                      <a:tab pos="404813" algn="l"/>
                    </a:tabLst>
                  </a:pPr>
                  <a:r>
                    <a:rPr lang="en-US" sz="900" dirty="0"/>
                    <a:t>Ac-225	Targeted cancer therapy</a:t>
                  </a:r>
                </a:p>
                <a:p>
                  <a:pPr>
                    <a:tabLst>
                      <a:tab pos="404813" algn="l"/>
                    </a:tabLst>
                  </a:pPr>
                  <a:r>
                    <a:rPr lang="en-US" sz="900" dirty="0"/>
                    <a:t>Ti-44	Sc-44 generator for PET imaging</a:t>
                  </a:r>
                </a:p>
                <a:p>
                  <a:pPr>
                    <a:tabLst>
                      <a:tab pos="404813" algn="l"/>
                    </a:tabLst>
                  </a:pPr>
                  <a:r>
                    <a:rPr lang="en-US" sz="900" dirty="0"/>
                    <a:t>Y-86	PET imaging</a:t>
                  </a:r>
                </a:p>
                <a:p>
                  <a:pPr>
                    <a:spcAft>
                      <a:spcPts val="200"/>
                    </a:spcAft>
                    <a:tabLst>
                      <a:tab pos="404813" algn="l"/>
                    </a:tabLst>
                  </a:pPr>
                  <a:r>
                    <a:rPr lang="en-US" sz="900" dirty="0"/>
                    <a:t>Cu-67	Targeted cancer therapy</a:t>
                  </a:r>
                </a:p>
                <a:p>
                  <a:pPr>
                    <a:tabLst>
                      <a:tab pos="404813" algn="l"/>
                    </a:tabLst>
                  </a:pPr>
                  <a:r>
                    <a:rPr lang="en-US" sz="1000" b="1" dirty="0"/>
                    <a:t>Cyclotron (TR-19)</a:t>
                  </a:r>
                </a:p>
              </p:txBody>
            </p:sp>
          </p:grpSp>
          <p:sp>
            <p:nvSpPr>
              <p:cNvPr id="215" name="Oval 170"/>
              <p:cNvSpPr>
                <a:spLocks noChangeArrowheads="1"/>
              </p:cNvSpPr>
              <p:nvPr/>
            </p:nvSpPr>
            <p:spPr bwMode="auto">
              <a:xfrm>
                <a:off x="6073061" y="3848337"/>
                <a:ext cx="52387" cy="46037"/>
              </a:xfrm>
              <a:prstGeom prst="ellipse">
                <a:avLst/>
              </a:prstGeom>
              <a:solidFill>
                <a:srgbClr val="E3041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0AD106C6-AF9F-40CA-A564-E0F2EE6BC7A6}"/>
                  </a:ext>
                </a:extLst>
              </p:cNvPr>
              <p:cNvSpPr/>
              <p:nvPr/>
            </p:nvSpPr>
            <p:spPr bwMode="auto">
              <a:xfrm>
                <a:off x="7365096" y="5672756"/>
                <a:ext cx="1523709" cy="1020367"/>
              </a:xfrm>
              <a:prstGeom prst="rect">
                <a:avLst/>
              </a:prstGeom>
              <a:solidFill>
                <a:srgbClr val="92D05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 i="1" dirty="0">
                  <a:highlight>
                    <a:srgbClr val="CCFF99"/>
                  </a:highlight>
                  <a:latin typeface="Arial" charset="0"/>
                </a:endParaRPr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16DFF8FB-D196-4E6A-A285-ECCA041977F5}"/>
                  </a:ext>
                </a:extLst>
              </p:cNvPr>
              <p:cNvSpPr/>
              <p:nvPr/>
            </p:nvSpPr>
            <p:spPr bwMode="auto">
              <a:xfrm>
                <a:off x="7363785" y="5130279"/>
                <a:ext cx="1526330" cy="1198809"/>
              </a:xfrm>
              <a:prstGeom prst="rect">
                <a:avLst/>
              </a:prstGeom>
              <a:solidFill>
                <a:srgbClr val="FF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ts val="200"/>
                  </a:spcBef>
                  <a:spcAft>
                    <a:spcPts val="100"/>
                  </a:spcAft>
                </a:pPr>
                <a:r>
                  <a:rPr lang="en-US" sz="1000" b="1" dirty="0"/>
                  <a:t>Stable Isotopes Inventory:</a:t>
                </a:r>
              </a:p>
              <a:p>
                <a:r>
                  <a:rPr lang="en-US" sz="900" dirty="0"/>
                  <a:t>E.g., Ca-48, Ga-69, Rb-87, Cl-37</a:t>
                </a:r>
              </a:p>
              <a:p>
                <a:pPr>
                  <a:spcBef>
                    <a:spcPts val="200"/>
                  </a:spcBef>
                  <a:spcAft>
                    <a:spcPts val="100"/>
                  </a:spcAft>
                </a:pPr>
                <a:r>
                  <a:rPr lang="en-US" sz="1000" b="1" dirty="0"/>
                  <a:t>Stable Isotope Production:</a:t>
                </a:r>
              </a:p>
              <a:p>
                <a:pPr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1000" b="1" dirty="0"/>
                  <a:t>ESIPP</a:t>
                </a:r>
              </a:p>
              <a:p>
                <a:pPr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1000" b="1" dirty="0"/>
                  <a:t>SIPF</a:t>
                </a:r>
              </a:p>
              <a:p>
                <a:pPr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1000" b="1" dirty="0"/>
                  <a:t>SIPRC</a:t>
                </a:r>
              </a:p>
            </p:txBody>
          </p:sp>
          <p:sp>
            <p:nvSpPr>
              <p:cNvPr id="218" name="Oval 174"/>
              <p:cNvSpPr>
                <a:spLocks noChangeArrowheads="1"/>
              </p:cNvSpPr>
              <p:nvPr/>
            </p:nvSpPr>
            <p:spPr bwMode="auto">
              <a:xfrm>
                <a:off x="5157622" y="4240064"/>
                <a:ext cx="52388" cy="46038"/>
              </a:xfrm>
              <a:prstGeom prst="ellipse">
                <a:avLst/>
              </a:prstGeom>
              <a:solidFill>
                <a:srgbClr val="E3041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19" name="Oval 174"/>
              <p:cNvSpPr>
                <a:spLocks noChangeArrowheads="1"/>
              </p:cNvSpPr>
              <p:nvPr/>
            </p:nvSpPr>
            <p:spPr bwMode="auto">
              <a:xfrm>
                <a:off x="4771129" y="3039936"/>
                <a:ext cx="52388" cy="46038"/>
              </a:xfrm>
              <a:prstGeom prst="ellipse">
                <a:avLst/>
              </a:prstGeom>
              <a:solidFill>
                <a:srgbClr val="E3041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20" name="Freeform 184"/>
              <p:cNvSpPr>
                <a:spLocks/>
              </p:cNvSpPr>
              <p:nvPr/>
            </p:nvSpPr>
            <p:spPr bwMode="auto">
              <a:xfrm>
                <a:off x="3591972" y="4302530"/>
                <a:ext cx="1843516" cy="1561518"/>
              </a:xfrm>
              <a:custGeom>
                <a:avLst/>
                <a:gdLst>
                  <a:gd name="T0" fmla="*/ 2147483647 w 1620"/>
                  <a:gd name="T1" fmla="*/ 2147483647 h 1604"/>
                  <a:gd name="T2" fmla="*/ 2147483647 w 1620"/>
                  <a:gd name="T3" fmla="*/ 2147483647 h 1604"/>
                  <a:gd name="T4" fmla="*/ 2147483647 w 1620"/>
                  <a:gd name="T5" fmla="*/ 2147483647 h 1604"/>
                  <a:gd name="T6" fmla="*/ 2147483647 w 1620"/>
                  <a:gd name="T7" fmla="*/ 2147483647 h 1604"/>
                  <a:gd name="T8" fmla="*/ 2147483647 w 1620"/>
                  <a:gd name="T9" fmla="*/ 0 h 1604"/>
                  <a:gd name="T10" fmla="*/ 2147483647 w 1620"/>
                  <a:gd name="T11" fmla="*/ 2147483647 h 1604"/>
                  <a:gd name="T12" fmla="*/ 0 w 1620"/>
                  <a:gd name="T13" fmla="*/ 2147483647 h 1604"/>
                  <a:gd name="T14" fmla="*/ 2147483647 w 1620"/>
                  <a:gd name="T15" fmla="*/ 2147483647 h 160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20"/>
                  <a:gd name="T25" fmla="*/ 0 h 1604"/>
                  <a:gd name="T26" fmla="*/ 1620 w 1620"/>
                  <a:gd name="T27" fmla="*/ 1604 h 1604"/>
                  <a:gd name="connsiteX0" fmla="*/ 43 w 10000"/>
                  <a:gd name="connsiteY0" fmla="*/ 9943 h 9943"/>
                  <a:gd name="connsiteX1" fmla="*/ 9975 w 10000"/>
                  <a:gd name="connsiteY1" fmla="*/ 9912 h 9943"/>
                  <a:gd name="connsiteX2" fmla="*/ 10000 w 10000"/>
                  <a:gd name="connsiteY2" fmla="*/ 6664 h 9943"/>
                  <a:gd name="connsiteX3" fmla="*/ 5512 w 10000"/>
                  <a:gd name="connsiteY3" fmla="*/ 6664 h 9943"/>
                  <a:gd name="connsiteX4" fmla="*/ 9298 w 10000"/>
                  <a:gd name="connsiteY4" fmla="*/ 0 h 9943"/>
                  <a:gd name="connsiteX5" fmla="*/ 4556 w 10000"/>
                  <a:gd name="connsiteY5" fmla="*/ 6664 h 9943"/>
                  <a:gd name="connsiteX6" fmla="*/ 0 w 10000"/>
                  <a:gd name="connsiteY6" fmla="*/ 6651 h 9943"/>
                  <a:gd name="connsiteX7" fmla="*/ 43 w 10000"/>
                  <a:gd name="connsiteY7" fmla="*/ 9943 h 9943"/>
                  <a:gd name="connsiteX0" fmla="*/ 43 w 10424"/>
                  <a:gd name="connsiteY0" fmla="*/ 10034 h 10034"/>
                  <a:gd name="connsiteX1" fmla="*/ 9975 w 10424"/>
                  <a:gd name="connsiteY1" fmla="*/ 10003 h 10034"/>
                  <a:gd name="connsiteX2" fmla="*/ 10000 w 10424"/>
                  <a:gd name="connsiteY2" fmla="*/ 6736 h 10034"/>
                  <a:gd name="connsiteX3" fmla="*/ 5512 w 10424"/>
                  <a:gd name="connsiteY3" fmla="*/ 6736 h 10034"/>
                  <a:gd name="connsiteX4" fmla="*/ 10424 w 10424"/>
                  <a:gd name="connsiteY4" fmla="*/ 0 h 10034"/>
                  <a:gd name="connsiteX5" fmla="*/ 4556 w 10424"/>
                  <a:gd name="connsiteY5" fmla="*/ 6736 h 10034"/>
                  <a:gd name="connsiteX6" fmla="*/ 0 w 10424"/>
                  <a:gd name="connsiteY6" fmla="*/ 6723 h 10034"/>
                  <a:gd name="connsiteX7" fmla="*/ 43 w 10424"/>
                  <a:gd name="connsiteY7" fmla="*/ 10034 h 10034"/>
                  <a:gd name="connsiteX0" fmla="*/ 43 w 10000"/>
                  <a:gd name="connsiteY0" fmla="*/ 13176 h 13176"/>
                  <a:gd name="connsiteX1" fmla="*/ 9975 w 10000"/>
                  <a:gd name="connsiteY1" fmla="*/ 13145 h 13176"/>
                  <a:gd name="connsiteX2" fmla="*/ 10000 w 10000"/>
                  <a:gd name="connsiteY2" fmla="*/ 9878 h 13176"/>
                  <a:gd name="connsiteX3" fmla="*/ 5512 w 10000"/>
                  <a:gd name="connsiteY3" fmla="*/ 9878 h 13176"/>
                  <a:gd name="connsiteX4" fmla="*/ 6438 w 10000"/>
                  <a:gd name="connsiteY4" fmla="*/ 0 h 13176"/>
                  <a:gd name="connsiteX5" fmla="*/ 4556 w 10000"/>
                  <a:gd name="connsiteY5" fmla="*/ 9878 h 13176"/>
                  <a:gd name="connsiteX6" fmla="*/ 0 w 10000"/>
                  <a:gd name="connsiteY6" fmla="*/ 9865 h 13176"/>
                  <a:gd name="connsiteX7" fmla="*/ 43 w 10000"/>
                  <a:gd name="connsiteY7" fmla="*/ 13176 h 13176"/>
                  <a:gd name="connsiteX0" fmla="*/ 43 w 10000"/>
                  <a:gd name="connsiteY0" fmla="*/ 13521 h 13521"/>
                  <a:gd name="connsiteX1" fmla="*/ 9975 w 10000"/>
                  <a:gd name="connsiteY1" fmla="*/ 13490 h 13521"/>
                  <a:gd name="connsiteX2" fmla="*/ 10000 w 10000"/>
                  <a:gd name="connsiteY2" fmla="*/ 10223 h 13521"/>
                  <a:gd name="connsiteX3" fmla="*/ 5512 w 10000"/>
                  <a:gd name="connsiteY3" fmla="*/ 10223 h 13521"/>
                  <a:gd name="connsiteX4" fmla="*/ 6438 w 10000"/>
                  <a:gd name="connsiteY4" fmla="*/ 0 h 13521"/>
                  <a:gd name="connsiteX5" fmla="*/ 4556 w 10000"/>
                  <a:gd name="connsiteY5" fmla="*/ 10223 h 13521"/>
                  <a:gd name="connsiteX6" fmla="*/ 0 w 10000"/>
                  <a:gd name="connsiteY6" fmla="*/ 10210 h 13521"/>
                  <a:gd name="connsiteX7" fmla="*/ 43 w 10000"/>
                  <a:gd name="connsiteY7" fmla="*/ 13521 h 13521"/>
                  <a:gd name="connsiteX0" fmla="*/ 43 w 10000"/>
                  <a:gd name="connsiteY0" fmla="*/ 13521 h 13521"/>
                  <a:gd name="connsiteX1" fmla="*/ 9975 w 10000"/>
                  <a:gd name="connsiteY1" fmla="*/ 13490 h 13521"/>
                  <a:gd name="connsiteX2" fmla="*/ 10000 w 10000"/>
                  <a:gd name="connsiteY2" fmla="*/ 10223 h 13521"/>
                  <a:gd name="connsiteX3" fmla="*/ 5512 w 10000"/>
                  <a:gd name="connsiteY3" fmla="*/ 10223 h 13521"/>
                  <a:gd name="connsiteX4" fmla="*/ 6438 w 10000"/>
                  <a:gd name="connsiteY4" fmla="*/ 0 h 13521"/>
                  <a:gd name="connsiteX5" fmla="*/ 1586 w 10000"/>
                  <a:gd name="connsiteY5" fmla="*/ 10223 h 13521"/>
                  <a:gd name="connsiteX6" fmla="*/ 0 w 10000"/>
                  <a:gd name="connsiteY6" fmla="*/ 10210 h 13521"/>
                  <a:gd name="connsiteX7" fmla="*/ 43 w 10000"/>
                  <a:gd name="connsiteY7" fmla="*/ 13521 h 13521"/>
                  <a:gd name="connsiteX0" fmla="*/ 43 w 10000"/>
                  <a:gd name="connsiteY0" fmla="*/ 13521 h 13521"/>
                  <a:gd name="connsiteX1" fmla="*/ 9975 w 10000"/>
                  <a:gd name="connsiteY1" fmla="*/ 13490 h 13521"/>
                  <a:gd name="connsiteX2" fmla="*/ 10000 w 10000"/>
                  <a:gd name="connsiteY2" fmla="*/ 10223 h 13521"/>
                  <a:gd name="connsiteX3" fmla="*/ 5512 w 10000"/>
                  <a:gd name="connsiteY3" fmla="*/ 10223 h 13521"/>
                  <a:gd name="connsiteX4" fmla="*/ 6438 w 10000"/>
                  <a:gd name="connsiteY4" fmla="*/ 0 h 13521"/>
                  <a:gd name="connsiteX5" fmla="*/ 1586 w 10000"/>
                  <a:gd name="connsiteY5" fmla="*/ 10223 h 13521"/>
                  <a:gd name="connsiteX6" fmla="*/ 0 w 10000"/>
                  <a:gd name="connsiteY6" fmla="*/ 10210 h 13521"/>
                  <a:gd name="connsiteX7" fmla="*/ 43 w 10000"/>
                  <a:gd name="connsiteY7" fmla="*/ 13521 h 13521"/>
                  <a:gd name="connsiteX0" fmla="*/ 43 w 10000"/>
                  <a:gd name="connsiteY0" fmla="*/ 13521 h 13521"/>
                  <a:gd name="connsiteX1" fmla="*/ 9975 w 10000"/>
                  <a:gd name="connsiteY1" fmla="*/ 13490 h 13521"/>
                  <a:gd name="connsiteX2" fmla="*/ 10000 w 10000"/>
                  <a:gd name="connsiteY2" fmla="*/ 10223 h 13521"/>
                  <a:gd name="connsiteX3" fmla="*/ 2667 w 10000"/>
                  <a:gd name="connsiteY3" fmla="*/ 10223 h 13521"/>
                  <a:gd name="connsiteX4" fmla="*/ 6438 w 10000"/>
                  <a:gd name="connsiteY4" fmla="*/ 0 h 13521"/>
                  <a:gd name="connsiteX5" fmla="*/ 1586 w 10000"/>
                  <a:gd name="connsiteY5" fmla="*/ 10223 h 13521"/>
                  <a:gd name="connsiteX6" fmla="*/ 0 w 10000"/>
                  <a:gd name="connsiteY6" fmla="*/ 10210 h 13521"/>
                  <a:gd name="connsiteX7" fmla="*/ 43 w 10000"/>
                  <a:gd name="connsiteY7" fmla="*/ 13521 h 13521"/>
                  <a:gd name="connsiteX0" fmla="*/ 1031 w 10988"/>
                  <a:gd name="connsiteY0" fmla="*/ 11758 h 11758"/>
                  <a:gd name="connsiteX1" fmla="*/ 10963 w 10988"/>
                  <a:gd name="connsiteY1" fmla="*/ 11727 h 11758"/>
                  <a:gd name="connsiteX2" fmla="*/ 10988 w 10988"/>
                  <a:gd name="connsiteY2" fmla="*/ 8460 h 11758"/>
                  <a:gd name="connsiteX3" fmla="*/ 3655 w 10988"/>
                  <a:gd name="connsiteY3" fmla="*/ 8460 h 11758"/>
                  <a:gd name="connsiteX4" fmla="*/ 16 w 10988"/>
                  <a:gd name="connsiteY4" fmla="*/ 0 h 11758"/>
                  <a:gd name="connsiteX5" fmla="*/ 2574 w 10988"/>
                  <a:gd name="connsiteY5" fmla="*/ 8460 h 11758"/>
                  <a:gd name="connsiteX6" fmla="*/ 988 w 10988"/>
                  <a:gd name="connsiteY6" fmla="*/ 8447 h 11758"/>
                  <a:gd name="connsiteX7" fmla="*/ 1031 w 10988"/>
                  <a:gd name="connsiteY7" fmla="*/ 11758 h 11758"/>
                  <a:gd name="connsiteX0" fmla="*/ 1015 w 10972"/>
                  <a:gd name="connsiteY0" fmla="*/ 11758 h 11758"/>
                  <a:gd name="connsiteX1" fmla="*/ 10947 w 10972"/>
                  <a:gd name="connsiteY1" fmla="*/ 11727 h 11758"/>
                  <a:gd name="connsiteX2" fmla="*/ 10972 w 10972"/>
                  <a:gd name="connsiteY2" fmla="*/ 8460 h 11758"/>
                  <a:gd name="connsiteX3" fmla="*/ 3639 w 10972"/>
                  <a:gd name="connsiteY3" fmla="*/ 8460 h 11758"/>
                  <a:gd name="connsiteX4" fmla="*/ 0 w 10972"/>
                  <a:gd name="connsiteY4" fmla="*/ 0 h 11758"/>
                  <a:gd name="connsiteX5" fmla="*/ 2558 w 10972"/>
                  <a:gd name="connsiteY5" fmla="*/ 8460 h 11758"/>
                  <a:gd name="connsiteX6" fmla="*/ 972 w 10972"/>
                  <a:gd name="connsiteY6" fmla="*/ 8447 h 11758"/>
                  <a:gd name="connsiteX7" fmla="*/ 1015 w 10972"/>
                  <a:gd name="connsiteY7" fmla="*/ 11758 h 11758"/>
                  <a:gd name="connsiteX0" fmla="*/ 1015 w 10972"/>
                  <a:gd name="connsiteY0" fmla="*/ 11758 h 11758"/>
                  <a:gd name="connsiteX1" fmla="*/ 10947 w 10972"/>
                  <a:gd name="connsiteY1" fmla="*/ 11727 h 11758"/>
                  <a:gd name="connsiteX2" fmla="*/ 10972 w 10972"/>
                  <a:gd name="connsiteY2" fmla="*/ 8460 h 11758"/>
                  <a:gd name="connsiteX3" fmla="*/ 3639 w 10972"/>
                  <a:gd name="connsiteY3" fmla="*/ 8460 h 11758"/>
                  <a:gd name="connsiteX4" fmla="*/ 0 w 10972"/>
                  <a:gd name="connsiteY4" fmla="*/ 0 h 11758"/>
                  <a:gd name="connsiteX5" fmla="*/ 2558 w 10972"/>
                  <a:gd name="connsiteY5" fmla="*/ 8460 h 11758"/>
                  <a:gd name="connsiteX6" fmla="*/ 972 w 10972"/>
                  <a:gd name="connsiteY6" fmla="*/ 8447 h 11758"/>
                  <a:gd name="connsiteX7" fmla="*/ 1015 w 10972"/>
                  <a:gd name="connsiteY7" fmla="*/ 11758 h 11758"/>
                  <a:gd name="connsiteX0" fmla="*/ 1015 w 10972"/>
                  <a:gd name="connsiteY0" fmla="*/ 11758 h 11758"/>
                  <a:gd name="connsiteX1" fmla="*/ 10947 w 10972"/>
                  <a:gd name="connsiteY1" fmla="*/ 11727 h 11758"/>
                  <a:gd name="connsiteX2" fmla="*/ 10972 w 10972"/>
                  <a:gd name="connsiteY2" fmla="*/ 8460 h 11758"/>
                  <a:gd name="connsiteX3" fmla="*/ 3264 w 10972"/>
                  <a:gd name="connsiteY3" fmla="*/ 8491 h 11758"/>
                  <a:gd name="connsiteX4" fmla="*/ 0 w 10972"/>
                  <a:gd name="connsiteY4" fmla="*/ 0 h 11758"/>
                  <a:gd name="connsiteX5" fmla="*/ 2558 w 10972"/>
                  <a:gd name="connsiteY5" fmla="*/ 8460 h 11758"/>
                  <a:gd name="connsiteX6" fmla="*/ 972 w 10972"/>
                  <a:gd name="connsiteY6" fmla="*/ 8447 h 11758"/>
                  <a:gd name="connsiteX7" fmla="*/ 1015 w 10972"/>
                  <a:gd name="connsiteY7" fmla="*/ 11758 h 11758"/>
                  <a:gd name="connsiteX0" fmla="*/ 1015 w 10972"/>
                  <a:gd name="connsiteY0" fmla="*/ 11758 h 11758"/>
                  <a:gd name="connsiteX1" fmla="*/ 10947 w 10972"/>
                  <a:gd name="connsiteY1" fmla="*/ 11727 h 11758"/>
                  <a:gd name="connsiteX2" fmla="*/ 10972 w 10972"/>
                  <a:gd name="connsiteY2" fmla="*/ 8460 h 11758"/>
                  <a:gd name="connsiteX3" fmla="*/ 3264 w 10972"/>
                  <a:gd name="connsiteY3" fmla="*/ 8491 h 11758"/>
                  <a:gd name="connsiteX4" fmla="*/ 0 w 10972"/>
                  <a:gd name="connsiteY4" fmla="*/ 0 h 11758"/>
                  <a:gd name="connsiteX5" fmla="*/ 2558 w 10972"/>
                  <a:gd name="connsiteY5" fmla="*/ 8460 h 11758"/>
                  <a:gd name="connsiteX6" fmla="*/ 972 w 10972"/>
                  <a:gd name="connsiteY6" fmla="*/ 8447 h 11758"/>
                  <a:gd name="connsiteX7" fmla="*/ 1015 w 10972"/>
                  <a:gd name="connsiteY7" fmla="*/ 11758 h 11758"/>
                  <a:gd name="connsiteX0" fmla="*/ 1015 w 10972"/>
                  <a:gd name="connsiteY0" fmla="*/ 11758 h 11758"/>
                  <a:gd name="connsiteX1" fmla="*/ 10947 w 10972"/>
                  <a:gd name="connsiteY1" fmla="*/ 11727 h 11758"/>
                  <a:gd name="connsiteX2" fmla="*/ 10972 w 10972"/>
                  <a:gd name="connsiteY2" fmla="*/ 8460 h 11758"/>
                  <a:gd name="connsiteX3" fmla="*/ 3264 w 10972"/>
                  <a:gd name="connsiteY3" fmla="*/ 8491 h 11758"/>
                  <a:gd name="connsiteX4" fmla="*/ 0 w 10972"/>
                  <a:gd name="connsiteY4" fmla="*/ 0 h 11758"/>
                  <a:gd name="connsiteX5" fmla="*/ 2558 w 10972"/>
                  <a:gd name="connsiteY5" fmla="*/ 8460 h 11758"/>
                  <a:gd name="connsiteX6" fmla="*/ 972 w 10972"/>
                  <a:gd name="connsiteY6" fmla="*/ 8447 h 11758"/>
                  <a:gd name="connsiteX7" fmla="*/ 1015 w 10972"/>
                  <a:gd name="connsiteY7" fmla="*/ 11758 h 11758"/>
                  <a:gd name="connsiteX0" fmla="*/ 1015 w 10972"/>
                  <a:gd name="connsiteY0" fmla="*/ 11758 h 11758"/>
                  <a:gd name="connsiteX1" fmla="*/ 10947 w 10972"/>
                  <a:gd name="connsiteY1" fmla="*/ 11727 h 11758"/>
                  <a:gd name="connsiteX2" fmla="*/ 10972 w 10972"/>
                  <a:gd name="connsiteY2" fmla="*/ 8460 h 11758"/>
                  <a:gd name="connsiteX3" fmla="*/ 3264 w 10972"/>
                  <a:gd name="connsiteY3" fmla="*/ 8491 h 11758"/>
                  <a:gd name="connsiteX4" fmla="*/ 0 w 10972"/>
                  <a:gd name="connsiteY4" fmla="*/ 0 h 11758"/>
                  <a:gd name="connsiteX5" fmla="*/ 2558 w 10972"/>
                  <a:gd name="connsiteY5" fmla="*/ 8460 h 11758"/>
                  <a:gd name="connsiteX6" fmla="*/ 972 w 10972"/>
                  <a:gd name="connsiteY6" fmla="*/ 8447 h 11758"/>
                  <a:gd name="connsiteX7" fmla="*/ 1015 w 10972"/>
                  <a:gd name="connsiteY7" fmla="*/ 11758 h 11758"/>
                  <a:gd name="connsiteX0" fmla="*/ 1015 w 10972"/>
                  <a:gd name="connsiteY0" fmla="*/ 11758 h 11758"/>
                  <a:gd name="connsiteX1" fmla="*/ 10947 w 10972"/>
                  <a:gd name="connsiteY1" fmla="*/ 11727 h 11758"/>
                  <a:gd name="connsiteX2" fmla="*/ 10972 w 10972"/>
                  <a:gd name="connsiteY2" fmla="*/ 8460 h 11758"/>
                  <a:gd name="connsiteX3" fmla="*/ 3233 w 10972"/>
                  <a:gd name="connsiteY3" fmla="*/ 8491 h 11758"/>
                  <a:gd name="connsiteX4" fmla="*/ 0 w 10972"/>
                  <a:gd name="connsiteY4" fmla="*/ 0 h 11758"/>
                  <a:gd name="connsiteX5" fmla="*/ 2558 w 10972"/>
                  <a:gd name="connsiteY5" fmla="*/ 8460 h 11758"/>
                  <a:gd name="connsiteX6" fmla="*/ 972 w 10972"/>
                  <a:gd name="connsiteY6" fmla="*/ 8447 h 11758"/>
                  <a:gd name="connsiteX7" fmla="*/ 1015 w 10972"/>
                  <a:gd name="connsiteY7" fmla="*/ 11758 h 11758"/>
                  <a:gd name="connsiteX0" fmla="*/ 1015 w 10972"/>
                  <a:gd name="connsiteY0" fmla="*/ 11758 h 11758"/>
                  <a:gd name="connsiteX1" fmla="*/ 10947 w 10972"/>
                  <a:gd name="connsiteY1" fmla="*/ 11727 h 11758"/>
                  <a:gd name="connsiteX2" fmla="*/ 10972 w 10972"/>
                  <a:gd name="connsiteY2" fmla="*/ 8460 h 11758"/>
                  <a:gd name="connsiteX3" fmla="*/ 3196 w 10972"/>
                  <a:gd name="connsiteY3" fmla="*/ 8491 h 11758"/>
                  <a:gd name="connsiteX4" fmla="*/ 0 w 10972"/>
                  <a:gd name="connsiteY4" fmla="*/ 0 h 11758"/>
                  <a:gd name="connsiteX5" fmla="*/ 2558 w 10972"/>
                  <a:gd name="connsiteY5" fmla="*/ 8460 h 11758"/>
                  <a:gd name="connsiteX6" fmla="*/ 972 w 10972"/>
                  <a:gd name="connsiteY6" fmla="*/ 8447 h 11758"/>
                  <a:gd name="connsiteX7" fmla="*/ 1015 w 10972"/>
                  <a:gd name="connsiteY7" fmla="*/ 11758 h 11758"/>
                  <a:gd name="connsiteX0" fmla="*/ 1015 w 10972"/>
                  <a:gd name="connsiteY0" fmla="*/ 11758 h 11758"/>
                  <a:gd name="connsiteX1" fmla="*/ 10947 w 10972"/>
                  <a:gd name="connsiteY1" fmla="*/ 11727 h 11758"/>
                  <a:gd name="connsiteX2" fmla="*/ 10972 w 10972"/>
                  <a:gd name="connsiteY2" fmla="*/ 8460 h 11758"/>
                  <a:gd name="connsiteX3" fmla="*/ 3215 w 10972"/>
                  <a:gd name="connsiteY3" fmla="*/ 8454 h 11758"/>
                  <a:gd name="connsiteX4" fmla="*/ 0 w 10972"/>
                  <a:gd name="connsiteY4" fmla="*/ 0 h 11758"/>
                  <a:gd name="connsiteX5" fmla="*/ 2558 w 10972"/>
                  <a:gd name="connsiteY5" fmla="*/ 8460 h 11758"/>
                  <a:gd name="connsiteX6" fmla="*/ 972 w 10972"/>
                  <a:gd name="connsiteY6" fmla="*/ 8447 h 11758"/>
                  <a:gd name="connsiteX7" fmla="*/ 1015 w 10972"/>
                  <a:gd name="connsiteY7" fmla="*/ 11758 h 11758"/>
                  <a:gd name="connsiteX0" fmla="*/ 1231 w 11188"/>
                  <a:gd name="connsiteY0" fmla="*/ 11798 h 11798"/>
                  <a:gd name="connsiteX1" fmla="*/ 11163 w 11188"/>
                  <a:gd name="connsiteY1" fmla="*/ 11767 h 11798"/>
                  <a:gd name="connsiteX2" fmla="*/ 11188 w 11188"/>
                  <a:gd name="connsiteY2" fmla="*/ 8500 h 11798"/>
                  <a:gd name="connsiteX3" fmla="*/ 3431 w 11188"/>
                  <a:gd name="connsiteY3" fmla="*/ 8494 h 11798"/>
                  <a:gd name="connsiteX4" fmla="*/ 0 w 11188"/>
                  <a:gd name="connsiteY4" fmla="*/ 0 h 11798"/>
                  <a:gd name="connsiteX5" fmla="*/ 2774 w 11188"/>
                  <a:gd name="connsiteY5" fmla="*/ 8500 h 11798"/>
                  <a:gd name="connsiteX6" fmla="*/ 1188 w 11188"/>
                  <a:gd name="connsiteY6" fmla="*/ 8487 h 11798"/>
                  <a:gd name="connsiteX7" fmla="*/ 1231 w 11188"/>
                  <a:gd name="connsiteY7" fmla="*/ 11798 h 11798"/>
                  <a:gd name="connsiteX0" fmla="*/ 43 w 10000"/>
                  <a:gd name="connsiteY0" fmla="*/ 11771 h 11771"/>
                  <a:gd name="connsiteX1" fmla="*/ 9975 w 10000"/>
                  <a:gd name="connsiteY1" fmla="*/ 11740 h 11771"/>
                  <a:gd name="connsiteX2" fmla="*/ 10000 w 10000"/>
                  <a:gd name="connsiteY2" fmla="*/ 8473 h 11771"/>
                  <a:gd name="connsiteX3" fmla="*/ 2243 w 10000"/>
                  <a:gd name="connsiteY3" fmla="*/ 8467 h 11771"/>
                  <a:gd name="connsiteX4" fmla="*/ 303 w 10000"/>
                  <a:gd name="connsiteY4" fmla="*/ 0 h 11771"/>
                  <a:gd name="connsiteX5" fmla="*/ 1586 w 10000"/>
                  <a:gd name="connsiteY5" fmla="*/ 8473 h 11771"/>
                  <a:gd name="connsiteX6" fmla="*/ 0 w 10000"/>
                  <a:gd name="connsiteY6" fmla="*/ 8460 h 11771"/>
                  <a:gd name="connsiteX7" fmla="*/ 43 w 10000"/>
                  <a:gd name="connsiteY7" fmla="*/ 11771 h 11771"/>
                  <a:gd name="connsiteX0" fmla="*/ 43 w 10000"/>
                  <a:gd name="connsiteY0" fmla="*/ 11771 h 11771"/>
                  <a:gd name="connsiteX1" fmla="*/ 9975 w 10000"/>
                  <a:gd name="connsiteY1" fmla="*/ 11740 h 11771"/>
                  <a:gd name="connsiteX2" fmla="*/ 10000 w 10000"/>
                  <a:gd name="connsiteY2" fmla="*/ 8473 h 11771"/>
                  <a:gd name="connsiteX3" fmla="*/ 2243 w 10000"/>
                  <a:gd name="connsiteY3" fmla="*/ 8467 h 11771"/>
                  <a:gd name="connsiteX4" fmla="*/ 303 w 10000"/>
                  <a:gd name="connsiteY4" fmla="*/ 0 h 11771"/>
                  <a:gd name="connsiteX5" fmla="*/ 1586 w 10000"/>
                  <a:gd name="connsiteY5" fmla="*/ 8473 h 11771"/>
                  <a:gd name="connsiteX6" fmla="*/ 0 w 10000"/>
                  <a:gd name="connsiteY6" fmla="*/ 8460 h 11771"/>
                  <a:gd name="connsiteX7" fmla="*/ 43 w 10000"/>
                  <a:gd name="connsiteY7" fmla="*/ 11771 h 11771"/>
                  <a:gd name="connsiteX0" fmla="*/ 43 w 10000"/>
                  <a:gd name="connsiteY0" fmla="*/ 11771 h 11771"/>
                  <a:gd name="connsiteX1" fmla="*/ 9975 w 10000"/>
                  <a:gd name="connsiteY1" fmla="*/ 11740 h 11771"/>
                  <a:gd name="connsiteX2" fmla="*/ 10000 w 10000"/>
                  <a:gd name="connsiteY2" fmla="*/ 8473 h 11771"/>
                  <a:gd name="connsiteX3" fmla="*/ 2243 w 10000"/>
                  <a:gd name="connsiteY3" fmla="*/ 8467 h 11771"/>
                  <a:gd name="connsiteX4" fmla="*/ 303 w 10000"/>
                  <a:gd name="connsiteY4" fmla="*/ 0 h 11771"/>
                  <a:gd name="connsiteX5" fmla="*/ 1586 w 10000"/>
                  <a:gd name="connsiteY5" fmla="*/ 8473 h 11771"/>
                  <a:gd name="connsiteX6" fmla="*/ 0 w 10000"/>
                  <a:gd name="connsiteY6" fmla="*/ 8460 h 11771"/>
                  <a:gd name="connsiteX7" fmla="*/ 43 w 10000"/>
                  <a:gd name="connsiteY7" fmla="*/ 11771 h 11771"/>
                  <a:gd name="connsiteX0" fmla="*/ 43 w 10000"/>
                  <a:gd name="connsiteY0" fmla="*/ 11771 h 11771"/>
                  <a:gd name="connsiteX1" fmla="*/ 9975 w 10000"/>
                  <a:gd name="connsiteY1" fmla="*/ 11740 h 11771"/>
                  <a:gd name="connsiteX2" fmla="*/ 10000 w 10000"/>
                  <a:gd name="connsiteY2" fmla="*/ 8473 h 11771"/>
                  <a:gd name="connsiteX3" fmla="*/ 2243 w 10000"/>
                  <a:gd name="connsiteY3" fmla="*/ 8467 h 11771"/>
                  <a:gd name="connsiteX4" fmla="*/ 303 w 10000"/>
                  <a:gd name="connsiteY4" fmla="*/ 0 h 11771"/>
                  <a:gd name="connsiteX5" fmla="*/ 1586 w 10000"/>
                  <a:gd name="connsiteY5" fmla="*/ 8473 h 11771"/>
                  <a:gd name="connsiteX6" fmla="*/ 0 w 10000"/>
                  <a:gd name="connsiteY6" fmla="*/ 8460 h 11771"/>
                  <a:gd name="connsiteX7" fmla="*/ 43 w 10000"/>
                  <a:gd name="connsiteY7" fmla="*/ 11771 h 11771"/>
                  <a:gd name="connsiteX0" fmla="*/ 43 w 10000"/>
                  <a:gd name="connsiteY0" fmla="*/ 11771 h 11771"/>
                  <a:gd name="connsiteX1" fmla="*/ 9975 w 10000"/>
                  <a:gd name="connsiteY1" fmla="*/ 11740 h 11771"/>
                  <a:gd name="connsiteX2" fmla="*/ 10000 w 10000"/>
                  <a:gd name="connsiteY2" fmla="*/ 8473 h 11771"/>
                  <a:gd name="connsiteX3" fmla="*/ 2243 w 10000"/>
                  <a:gd name="connsiteY3" fmla="*/ 8467 h 11771"/>
                  <a:gd name="connsiteX4" fmla="*/ 303 w 10000"/>
                  <a:gd name="connsiteY4" fmla="*/ 0 h 11771"/>
                  <a:gd name="connsiteX5" fmla="*/ 1586 w 10000"/>
                  <a:gd name="connsiteY5" fmla="*/ 8473 h 11771"/>
                  <a:gd name="connsiteX6" fmla="*/ 0 w 10000"/>
                  <a:gd name="connsiteY6" fmla="*/ 8460 h 11771"/>
                  <a:gd name="connsiteX7" fmla="*/ 43 w 10000"/>
                  <a:gd name="connsiteY7" fmla="*/ 11771 h 11771"/>
                  <a:gd name="connsiteX0" fmla="*/ 43 w 10000"/>
                  <a:gd name="connsiteY0" fmla="*/ 11771 h 11771"/>
                  <a:gd name="connsiteX1" fmla="*/ 9975 w 10000"/>
                  <a:gd name="connsiteY1" fmla="*/ 11740 h 11771"/>
                  <a:gd name="connsiteX2" fmla="*/ 10000 w 10000"/>
                  <a:gd name="connsiteY2" fmla="*/ 8473 h 11771"/>
                  <a:gd name="connsiteX3" fmla="*/ 2243 w 10000"/>
                  <a:gd name="connsiteY3" fmla="*/ 8467 h 11771"/>
                  <a:gd name="connsiteX4" fmla="*/ 303 w 10000"/>
                  <a:gd name="connsiteY4" fmla="*/ 0 h 11771"/>
                  <a:gd name="connsiteX5" fmla="*/ 1586 w 10000"/>
                  <a:gd name="connsiteY5" fmla="*/ 8473 h 11771"/>
                  <a:gd name="connsiteX6" fmla="*/ 0 w 10000"/>
                  <a:gd name="connsiteY6" fmla="*/ 8460 h 11771"/>
                  <a:gd name="connsiteX7" fmla="*/ 43 w 10000"/>
                  <a:gd name="connsiteY7" fmla="*/ 11771 h 11771"/>
                  <a:gd name="connsiteX0" fmla="*/ 43 w 10000"/>
                  <a:gd name="connsiteY0" fmla="*/ 11771 h 11771"/>
                  <a:gd name="connsiteX1" fmla="*/ 9975 w 10000"/>
                  <a:gd name="connsiteY1" fmla="*/ 11740 h 11771"/>
                  <a:gd name="connsiteX2" fmla="*/ 10000 w 10000"/>
                  <a:gd name="connsiteY2" fmla="*/ 8473 h 11771"/>
                  <a:gd name="connsiteX3" fmla="*/ 2243 w 10000"/>
                  <a:gd name="connsiteY3" fmla="*/ 8467 h 11771"/>
                  <a:gd name="connsiteX4" fmla="*/ 303 w 10000"/>
                  <a:gd name="connsiteY4" fmla="*/ 0 h 11771"/>
                  <a:gd name="connsiteX5" fmla="*/ 1586 w 10000"/>
                  <a:gd name="connsiteY5" fmla="*/ 8473 h 11771"/>
                  <a:gd name="connsiteX6" fmla="*/ 0 w 10000"/>
                  <a:gd name="connsiteY6" fmla="*/ 8460 h 11771"/>
                  <a:gd name="connsiteX7" fmla="*/ 43 w 10000"/>
                  <a:gd name="connsiteY7" fmla="*/ 11771 h 11771"/>
                  <a:gd name="connsiteX0" fmla="*/ 43 w 10000"/>
                  <a:gd name="connsiteY0" fmla="*/ 11771 h 11771"/>
                  <a:gd name="connsiteX1" fmla="*/ 9975 w 10000"/>
                  <a:gd name="connsiteY1" fmla="*/ 11740 h 11771"/>
                  <a:gd name="connsiteX2" fmla="*/ 10000 w 10000"/>
                  <a:gd name="connsiteY2" fmla="*/ 8473 h 11771"/>
                  <a:gd name="connsiteX3" fmla="*/ 2243 w 10000"/>
                  <a:gd name="connsiteY3" fmla="*/ 8467 h 11771"/>
                  <a:gd name="connsiteX4" fmla="*/ 303 w 10000"/>
                  <a:gd name="connsiteY4" fmla="*/ 0 h 11771"/>
                  <a:gd name="connsiteX5" fmla="*/ 1586 w 10000"/>
                  <a:gd name="connsiteY5" fmla="*/ 8473 h 11771"/>
                  <a:gd name="connsiteX6" fmla="*/ 0 w 10000"/>
                  <a:gd name="connsiteY6" fmla="*/ 8460 h 11771"/>
                  <a:gd name="connsiteX7" fmla="*/ 43 w 10000"/>
                  <a:gd name="connsiteY7" fmla="*/ 11771 h 11771"/>
                  <a:gd name="connsiteX0" fmla="*/ 43 w 10000"/>
                  <a:gd name="connsiteY0" fmla="*/ 11771 h 11771"/>
                  <a:gd name="connsiteX1" fmla="*/ 9975 w 10000"/>
                  <a:gd name="connsiteY1" fmla="*/ 11740 h 11771"/>
                  <a:gd name="connsiteX2" fmla="*/ 10000 w 10000"/>
                  <a:gd name="connsiteY2" fmla="*/ 8473 h 11771"/>
                  <a:gd name="connsiteX3" fmla="*/ 2243 w 10000"/>
                  <a:gd name="connsiteY3" fmla="*/ 8467 h 11771"/>
                  <a:gd name="connsiteX4" fmla="*/ 436 w 10000"/>
                  <a:gd name="connsiteY4" fmla="*/ 0 h 11771"/>
                  <a:gd name="connsiteX5" fmla="*/ 1586 w 10000"/>
                  <a:gd name="connsiteY5" fmla="*/ 8473 h 11771"/>
                  <a:gd name="connsiteX6" fmla="*/ 0 w 10000"/>
                  <a:gd name="connsiteY6" fmla="*/ 8460 h 11771"/>
                  <a:gd name="connsiteX7" fmla="*/ 43 w 10000"/>
                  <a:gd name="connsiteY7" fmla="*/ 11771 h 11771"/>
                  <a:gd name="connsiteX0" fmla="*/ 43 w 10000"/>
                  <a:gd name="connsiteY0" fmla="*/ 11771 h 11771"/>
                  <a:gd name="connsiteX1" fmla="*/ 9975 w 10000"/>
                  <a:gd name="connsiteY1" fmla="*/ 11740 h 11771"/>
                  <a:gd name="connsiteX2" fmla="*/ 10000 w 10000"/>
                  <a:gd name="connsiteY2" fmla="*/ 8473 h 11771"/>
                  <a:gd name="connsiteX3" fmla="*/ 7896 w 10000"/>
                  <a:gd name="connsiteY3" fmla="*/ 8482 h 11771"/>
                  <a:gd name="connsiteX4" fmla="*/ 436 w 10000"/>
                  <a:gd name="connsiteY4" fmla="*/ 0 h 11771"/>
                  <a:gd name="connsiteX5" fmla="*/ 1586 w 10000"/>
                  <a:gd name="connsiteY5" fmla="*/ 8473 h 11771"/>
                  <a:gd name="connsiteX6" fmla="*/ 0 w 10000"/>
                  <a:gd name="connsiteY6" fmla="*/ 8460 h 11771"/>
                  <a:gd name="connsiteX7" fmla="*/ 43 w 10000"/>
                  <a:gd name="connsiteY7" fmla="*/ 11771 h 11771"/>
                  <a:gd name="connsiteX0" fmla="*/ 43 w 10000"/>
                  <a:gd name="connsiteY0" fmla="*/ 11771 h 11771"/>
                  <a:gd name="connsiteX1" fmla="*/ 9975 w 10000"/>
                  <a:gd name="connsiteY1" fmla="*/ 11740 h 11771"/>
                  <a:gd name="connsiteX2" fmla="*/ 10000 w 10000"/>
                  <a:gd name="connsiteY2" fmla="*/ 8473 h 11771"/>
                  <a:gd name="connsiteX3" fmla="*/ 7896 w 10000"/>
                  <a:gd name="connsiteY3" fmla="*/ 8482 h 11771"/>
                  <a:gd name="connsiteX4" fmla="*/ 436 w 10000"/>
                  <a:gd name="connsiteY4" fmla="*/ 0 h 11771"/>
                  <a:gd name="connsiteX5" fmla="*/ 7279 w 10000"/>
                  <a:gd name="connsiteY5" fmla="*/ 8473 h 11771"/>
                  <a:gd name="connsiteX6" fmla="*/ 0 w 10000"/>
                  <a:gd name="connsiteY6" fmla="*/ 8460 h 11771"/>
                  <a:gd name="connsiteX7" fmla="*/ 43 w 10000"/>
                  <a:gd name="connsiteY7" fmla="*/ 11771 h 11771"/>
                  <a:gd name="connsiteX0" fmla="*/ 43 w 10000"/>
                  <a:gd name="connsiteY0" fmla="*/ 9689 h 9689"/>
                  <a:gd name="connsiteX1" fmla="*/ 9975 w 10000"/>
                  <a:gd name="connsiteY1" fmla="*/ 9658 h 9689"/>
                  <a:gd name="connsiteX2" fmla="*/ 10000 w 10000"/>
                  <a:gd name="connsiteY2" fmla="*/ 6391 h 9689"/>
                  <a:gd name="connsiteX3" fmla="*/ 7896 w 10000"/>
                  <a:gd name="connsiteY3" fmla="*/ 6400 h 9689"/>
                  <a:gd name="connsiteX4" fmla="*/ 7927 w 10000"/>
                  <a:gd name="connsiteY4" fmla="*/ 0 h 9689"/>
                  <a:gd name="connsiteX5" fmla="*/ 7279 w 10000"/>
                  <a:gd name="connsiteY5" fmla="*/ 6391 h 9689"/>
                  <a:gd name="connsiteX6" fmla="*/ 0 w 10000"/>
                  <a:gd name="connsiteY6" fmla="*/ 6378 h 9689"/>
                  <a:gd name="connsiteX7" fmla="*/ 43 w 10000"/>
                  <a:gd name="connsiteY7" fmla="*/ 9689 h 9689"/>
                  <a:gd name="connsiteX0" fmla="*/ 43 w 10000"/>
                  <a:gd name="connsiteY0" fmla="*/ 10000 h 10000"/>
                  <a:gd name="connsiteX1" fmla="*/ 9975 w 10000"/>
                  <a:gd name="connsiteY1" fmla="*/ 9968 h 10000"/>
                  <a:gd name="connsiteX2" fmla="*/ 10000 w 10000"/>
                  <a:gd name="connsiteY2" fmla="*/ 6596 h 10000"/>
                  <a:gd name="connsiteX3" fmla="*/ 7896 w 10000"/>
                  <a:gd name="connsiteY3" fmla="*/ 6605 h 10000"/>
                  <a:gd name="connsiteX4" fmla="*/ 7927 w 10000"/>
                  <a:gd name="connsiteY4" fmla="*/ 0 h 10000"/>
                  <a:gd name="connsiteX5" fmla="*/ 7279 w 10000"/>
                  <a:gd name="connsiteY5" fmla="*/ 6596 h 10000"/>
                  <a:gd name="connsiteX6" fmla="*/ 0 w 10000"/>
                  <a:gd name="connsiteY6" fmla="*/ 6583 h 10000"/>
                  <a:gd name="connsiteX7" fmla="*/ 43 w 10000"/>
                  <a:gd name="connsiteY7" fmla="*/ 10000 h 10000"/>
                  <a:gd name="connsiteX0" fmla="*/ 43 w 10000"/>
                  <a:gd name="connsiteY0" fmla="*/ 10000 h 10000"/>
                  <a:gd name="connsiteX1" fmla="*/ 9975 w 10000"/>
                  <a:gd name="connsiteY1" fmla="*/ 9968 h 10000"/>
                  <a:gd name="connsiteX2" fmla="*/ 10000 w 10000"/>
                  <a:gd name="connsiteY2" fmla="*/ 6596 h 10000"/>
                  <a:gd name="connsiteX3" fmla="*/ 7896 w 10000"/>
                  <a:gd name="connsiteY3" fmla="*/ 6605 h 10000"/>
                  <a:gd name="connsiteX4" fmla="*/ 7927 w 10000"/>
                  <a:gd name="connsiteY4" fmla="*/ 0 h 10000"/>
                  <a:gd name="connsiteX5" fmla="*/ 7279 w 10000"/>
                  <a:gd name="connsiteY5" fmla="*/ 6596 h 10000"/>
                  <a:gd name="connsiteX6" fmla="*/ 0 w 10000"/>
                  <a:gd name="connsiteY6" fmla="*/ 6583 h 10000"/>
                  <a:gd name="connsiteX7" fmla="*/ 43 w 10000"/>
                  <a:gd name="connsiteY7" fmla="*/ 10000 h 10000"/>
                  <a:gd name="connsiteX0" fmla="*/ 43 w 10000"/>
                  <a:gd name="connsiteY0" fmla="*/ 10000 h 10000"/>
                  <a:gd name="connsiteX1" fmla="*/ 9975 w 10000"/>
                  <a:gd name="connsiteY1" fmla="*/ 9968 h 10000"/>
                  <a:gd name="connsiteX2" fmla="*/ 10000 w 10000"/>
                  <a:gd name="connsiteY2" fmla="*/ 6596 h 10000"/>
                  <a:gd name="connsiteX3" fmla="*/ 7896 w 10000"/>
                  <a:gd name="connsiteY3" fmla="*/ 6605 h 10000"/>
                  <a:gd name="connsiteX4" fmla="*/ 7927 w 10000"/>
                  <a:gd name="connsiteY4" fmla="*/ 0 h 10000"/>
                  <a:gd name="connsiteX5" fmla="*/ 7279 w 10000"/>
                  <a:gd name="connsiteY5" fmla="*/ 6596 h 10000"/>
                  <a:gd name="connsiteX6" fmla="*/ 0 w 10000"/>
                  <a:gd name="connsiteY6" fmla="*/ 6583 h 10000"/>
                  <a:gd name="connsiteX7" fmla="*/ 43 w 10000"/>
                  <a:gd name="connsiteY7" fmla="*/ 10000 h 10000"/>
                  <a:gd name="connsiteX0" fmla="*/ 43 w 10000"/>
                  <a:gd name="connsiteY0" fmla="*/ 10000 h 10000"/>
                  <a:gd name="connsiteX1" fmla="*/ 9975 w 10000"/>
                  <a:gd name="connsiteY1" fmla="*/ 9968 h 10000"/>
                  <a:gd name="connsiteX2" fmla="*/ 10000 w 10000"/>
                  <a:gd name="connsiteY2" fmla="*/ 6596 h 10000"/>
                  <a:gd name="connsiteX3" fmla="*/ 7896 w 10000"/>
                  <a:gd name="connsiteY3" fmla="*/ 6605 h 10000"/>
                  <a:gd name="connsiteX4" fmla="*/ 7927 w 10000"/>
                  <a:gd name="connsiteY4" fmla="*/ 0 h 10000"/>
                  <a:gd name="connsiteX5" fmla="*/ 7279 w 10000"/>
                  <a:gd name="connsiteY5" fmla="*/ 6596 h 10000"/>
                  <a:gd name="connsiteX6" fmla="*/ 0 w 10000"/>
                  <a:gd name="connsiteY6" fmla="*/ 6583 h 10000"/>
                  <a:gd name="connsiteX7" fmla="*/ 43 w 10000"/>
                  <a:gd name="connsiteY7" fmla="*/ 10000 h 10000"/>
                  <a:gd name="connsiteX0" fmla="*/ 43 w 10000"/>
                  <a:gd name="connsiteY0" fmla="*/ 10000 h 10000"/>
                  <a:gd name="connsiteX1" fmla="*/ 9975 w 10000"/>
                  <a:gd name="connsiteY1" fmla="*/ 9968 h 10000"/>
                  <a:gd name="connsiteX2" fmla="*/ 10000 w 10000"/>
                  <a:gd name="connsiteY2" fmla="*/ 6596 h 10000"/>
                  <a:gd name="connsiteX3" fmla="*/ 7896 w 10000"/>
                  <a:gd name="connsiteY3" fmla="*/ 6605 h 10000"/>
                  <a:gd name="connsiteX4" fmla="*/ 7927 w 10000"/>
                  <a:gd name="connsiteY4" fmla="*/ 0 h 10000"/>
                  <a:gd name="connsiteX5" fmla="*/ 7279 w 10000"/>
                  <a:gd name="connsiteY5" fmla="*/ 6596 h 10000"/>
                  <a:gd name="connsiteX6" fmla="*/ 0 w 10000"/>
                  <a:gd name="connsiteY6" fmla="*/ 6583 h 10000"/>
                  <a:gd name="connsiteX7" fmla="*/ 43 w 10000"/>
                  <a:gd name="connsiteY7" fmla="*/ 10000 h 10000"/>
                  <a:gd name="connsiteX0" fmla="*/ 43 w 10000"/>
                  <a:gd name="connsiteY0" fmla="*/ 10000 h 10000"/>
                  <a:gd name="connsiteX1" fmla="*/ 9975 w 10000"/>
                  <a:gd name="connsiteY1" fmla="*/ 9968 h 10000"/>
                  <a:gd name="connsiteX2" fmla="*/ 10000 w 10000"/>
                  <a:gd name="connsiteY2" fmla="*/ 6596 h 10000"/>
                  <a:gd name="connsiteX3" fmla="*/ 7896 w 10000"/>
                  <a:gd name="connsiteY3" fmla="*/ 6605 h 10000"/>
                  <a:gd name="connsiteX4" fmla="*/ 7927 w 10000"/>
                  <a:gd name="connsiteY4" fmla="*/ 0 h 10000"/>
                  <a:gd name="connsiteX5" fmla="*/ 7279 w 10000"/>
                  <a:gd name="connsiteY5" fmla="*/ 6596 h 10000"/>
                  <a:gd name="connsiteX6" fmla="*/ 0 w 10000"/>
                  <a:gd name="connsiteY6" fmla="*/ 6583 h 10000"/>
                  <a:gd name="connsiteX7" fmla="*/ 43 w 10000"/>
                  <a:gd name="connsiteY7" fmla="*/ 10000 h 10000"/>
                  <a:gd name="connsiteX0" fmla="*/ 43 w 10000"/>
                  <a:gd name="connsiteY0" fmla="*/ 10000 h 10000"/>
                  <a:gd name="connsiteX1" fmla="*/ 9975 w 10000"/>
                  <a:gd name="connsiteY1" fmla="*/ 9968 h 10000"/>
                  <a:gd name="connsiteX2" fmla="*/ 10000 w 10000"/>
                  <a:gd name="connsiteY2" fmla="*/ 6596 h 10000"/>
                  <a:gd name="connsiteX3" fmla="*/ 7896 w 10000"/>
                  <a:gd name="connsiteY3" fmla="*/ 6605 h 10000"/>
                  <a:gd name="connsiteX4" fmla="*/ 7927 w 10000"/>
                  <a:gd name="connsiteY4" fmla="*/ 0 h 10000"/>
                  <a:gd name="connsiteX5" fmla="*/ 7279 w 10000"/>
                  <a:gd name="connsiteY5" fmla="*/ 6596 h 10000"/>
                  <a:gd name="connsiteX6" fmla="*/ 0 w 10000"/>
                  <a:gd name="connsiteY6" fmla="*/ 6583 h 10000"/>
                  <a:gd name="connsiteX7" fmla="*/ 43 w 10000"/>
                  <a:gd name="connsiteY7" fmla="*/ 10000 h 10000"/>
                  <a:gd name="connsiteX0" fmla="*/ 43 w 10000"/>
                  <a:gd name="connsiteY0" fmla="*/ 10000 h 10000"/>
                  <a:gd name="connsiteX1" fmla="*/ 9975 w 10000"/>
                  <a:gd name="connsiteY1" fmla="*/ 9968 h 10000"/>
                  <a:gd name="connsiteX2" fmla="*/ 10000 w 10000"/>
                  <a:gd name="connsiteY2" fmla="*/ 6596 h 10000"/>
                  <a:gd name="connsiteX3" fmla="*/ 7896 w 10000"/>
                  <a:gd name="connsiteY3" fmla="*/ 6605 h 10000"/>
                  <a:gd name="connsiteX4" fmla="*/ 7927 w 10000"/>
                  <a:gd name="connsiteY4" fmla="*/ 0 h 10000"/>
                  <a:gd name="connsiteX5" fmla="*/ 7279 w 10000"/>
                  <a:gd name="connsiteY5" fmla="*/ 6596 h 10000"/>
                  <a:gd name="connsiteX6" fmla="*/ 0 w 10000"/>
                  <a:gd name="connsiteY6" fmla="*/ 6583 h 10000"/>
                  <a:gd name="connsiteX7" fmla="*/ 43 w 10000"/>
                  <a:gd name="connsiteY7" fmla="*/ 10000 h 10000"/>
                  <a:gd name="connsiteX0" fmla="*/ 43 w 10000"/>
                  <a:gd name="connsiteY0" fmla="*/ 10000 h 10000"/>
                  <a:gd name="connsiteX1" fmla="*/ 9975 w 10000"/>
                  <a:gd name="connsiteY1" fmla="*/ 9968 h 10000"/>
                  <a:gd name="connsiteX2" fmla="*/ 10000 w 10000"/>
                  <a:gd name="connsiteY2" fmla="*/ 6596 h 10000"/>
                  <a:gd name="connsiteX3" fmla="*/ 7896 w 10000"/>
                  <a:gd name="connsiteY3" fmla="*/ 6605 h 10000"/>
                  <a:gd name="connsiteX4" fmla="*/ 7927 w 10000"/>
                  <a:gd name="connsiteY4" fmla="*/ 0 h 10000"/>
                  <a:gd name="connsiteX5" fmla="*/ 7279 w 10000"/>
                  <a:gd name="connsiteY5" fmla="*/ 6596 h 10000"/>
                  <a:gd name="connsiteX6" fmla="*/ 0 w 10000"/>
                  <a:gd name="connsiteY6" fmla="*/ 6583 h 10000"/>
                  <a:gd name="connsiteX7" fmla="*/ 43 w 10000"/>
                  <a:gd name="connsiteY7" fmla="*/ 10000 h 10000"/>
                  <a:gd name="connsiteX0" fmla="*/ 43 w 10000"/>
                  <a:gd name="connsiteY0" fmla="*/ 10000 h 10000"/>
                  <a:gd name="connsiteX1" fmla="*/ 9975 w 10000"/>
                  <a:gd name="connsiteY1" fmla="*/ 9968 h 10000"/>
                  <a:gd name="connsiteX2" fmla="*/ 10000 w 10000"/>
                  <a:gd name="connsiteY2" fmla="*/ 6596 h 10000"/>
                  <a:gd name="connsiteX3" fmla="*/ 7896 w 10000"/>
                  <a:gd name="connsiteY3" fmla="*/ 6605 h 10000"/>
                  <a:gd name="connsiteX4" fmla="*/ 7927 w 10000"/>
                  <a:gd name="connsiteY4" fmla="*/ 0 h 10000"/>
                  <a:gd name="connsiteX5" fmla="*/ 7279 w 10000"/>
                  <a:gd name="connsiteY5" fmla="*/ 6596 h 10000"/>
                  <a:gd name="connsiteX6" fmla="*/ 0 w 10000"/>
                  <a:gd name="connsiteY6" fmla="*/ 6583 h 10000"/>
                  <a:gd name="connsiteX7" fmla="*/ 43 w 10000"/>
                  <a:gd name="connsiteY7" fmla="*/ 10000 h 10000"/>
                  <a:gd name="connsiteX0" fmla="*/ 43 w 10000"/>
                  <a:gd name="connsiteY0" fmla="*/ 10000 h 10000"/>
                  <a:gd name="connsiteX1" fmla="*/ 9975 w 10000"/>
                  <a:gd name="connsiteY1" fmla="*/ 9968 h 10000"/>
                  <a:gd name="connsiteX2" fmla="*/ 10000 w 10000"/>
                  <a:gd name="connsiteY2" fmla="*/ 6596 h 10000"/>
                  <a:gd name="connsiteX3" fmla="*/ 7896 w 10000"/>
                  <a:gd name="connsiteY3" fmla="*/ 6605 h 10000"/>
                  <a:gd name="connsiteX4" fmla="*/ 7927 w 10000"/>
                  <a:gd name="connsiteY4" fmla="*/ 0 h 10000"/>
                  <a:gd name="connsiteX5" fmla="*/ 7279 w 10000"/>
                  <a:gd name="connsiteY5" fmla="*/ 6596 h 10000"/>
                  <a:gd name="connsiteX6" fmla="*/ 0 w 10000"/>
                  <a:gd name="connsiteY6" fmla="*/ 6583 h 10000"/>
                  <a:gd name="connsiteX7" fmla="*/ 43 w 10000"/>
                  <a:gd name="connsiteY7" fmla="*/ 10000 h 10000"/>
                  <a:gd name="connsiteX0" fmla="*/ 43 w 10000"/>
                  <a:gd name="connsiteY0" fmla="*/ 10000 h 10000"/>
                  <a:gd name="connsiteX1" fmla="*/ 9975 w 10000"/>
                  <a:gd name="connsiteY1" fmla="*/ 9968 h 10000"/>
                  <a:gd name="connsiteX2" fmla="*/ 10000 w 10000"/>
                  <a:gd name="connsiteY2" fmla="*/ 6596 h 10000"/>
                  <a:gd name="connsiteX3" fmla="*/ 7896 w 10000"/>
                  <a:gd name="connsiteY3" fmla="*/ 6605 h 10000"/>
                  <a:gd name="connsiteX4" fmla="*/ 7927 w 10000"/>
                  <a:gd name="connsiteY4" fmla="*/ 0 h 10000"/>
                  <a:gd name="connsiteX5" fmla="*/ 7279 w 10000"/>
                  <a:gd name="connsiteY5" fmla="*/ 6596 h 10000"/>
                  <a:gd name="connsiteX6" fmla="*/ 0 w 10000"/>
                  <a:gd name="connsiteY6" fmla="*/ 6583 h 10000"/>
                  <a:gd name="connsiteX7" fmla="*/ 43 w 10000"/>
                  <a:gd name="connsiteY7" fmla="*/ 10000 h 10000"/>
                  <a:gd name="connsiteX0" fmla="*/ 43 w 10000"/>
                  <a:gd name="connsiteY0" fmla="*/ 10000 h 10000"/>
                  <a:gd name="connsiteX1" fmla="*/ 9975 w 10000"/>
                  <a:gd name="connsiteY1" fmla="*/ 9968 h 10000"/>
                  <a:gd name="connsiteX2" fmla="*/ 10000 w 10000"/>
                  <a:gd name="connsiteY2" fmla="*/ 6596 h 10000"/>
                  <a:gd name="connsiteX3" fmla="*/ 7896 w 10000"/>
                  <a:gd name="connsiteY3" fmla="*/ 6605 h 10000"/>
                  <a:gd name="connsiteX4" fmla="*/ 7927 w 10000"/>
                  <a:gd name="connsiteY4" fmla="*/ 0 h 10000"/>
                  <a:gd name="connsiteX5" fmla="*/ 7279 w 10000"/>
                  <a:gd name="connsiteY5" fmla="*/ 6596 h 10000"/>
                  <a:gd name="connsiteX6" fmla="*/ 0 w 10000"/>
                  <a:gd name="connsiteY6" fmla="*/ 6583 h 10000"/>
                  <a:gd name="connsiteX7" fmla="*/ 43 w 10000"/>
                  <a:gd name="connsiteY7" fmla="*/ 10000 h 10000"/>
                  <a:gd name="connsiteX0" fmla="*/ 3906 w 13863"/>
                  <a:gd name="connsiteY0" fmla="*/ 10000 h 10000"/>
                  <a:gd name="connsiteX1" fmla="*/ 13838 w 13863"/>
                  <a:gd name="connsiteY1" fmla="*/ 9968 h 10000"/>
                  <a:gd name="connsiteX2" fmla="*/ 13863 w 13863"/>
                  <a:gd name="connsiteY2" fmla="*/ 6596 h 10000"/>
                  <a:gd name="connsiteX3" fmla="*/ 11759 w 13863"/>
                  <a:gd name="connsiteY3" fmla="*/ 6605 h 10000"/>
                  <a:gd name="connsiteX4" fmla="*/ 11790 w 13863"/>
                  <a:gd name="connsiteY4" fmla="*/ 0 h 10000"/>
                  <a:gd name="connsiteX5" fmla="*/ 11142 w 13863"/>
                  <a:gd name="connsiteY5" fmla="*/ 6596 h 10000"/>
                  <a:gd name="connsiteX6" fmla="*/ 0 w 13863"/>
                  <a:gd name="connsiteY6" fmla="*/ 6625 h 10000"/>
                  <a:gd name="connsiteX7" fmla="*/ 3906 w 13863"/>
                  <a:gd name="connsiteY7" fmla="*/ 10000 h 10000"/>
                  <a:gd name="connsiteX0" fmla="*/ 15 w 13863"/>
                  <a:gd name="connsiteY0" fmla="*/ 10042 h 10042"/>
                  <a:gd name="connsiteX1" fmla="*/ 13838 w 13863"/>
                  <a:gd name="connsiteY1" fmla="*/ 9968 h 10042"/>
                  <a:gd name="connsiteX2" fmla="*/ 13863 w 13863"/>
                  <a:gd name="connsiteY2" fmla="*/ 6596 h 10042"/>
                  <a:gd name="connsiteX3" fmla="*/ 11759 w 13863"/>
                  <a:gd name="connsiteY3" fmla="*/ 6605 h 10042"/>
                  <a:gd name="connsiteX4" fmla="*/ 11790 w 13863"/>
                  <a:gd name="connsiteY4" fmla="*/ 0 h 10042"/>
                  <a:gd name="connsiteX5" fmla="*/ 11142 w 13863"/>
                  <a:gd name="connsiteY5" fmla="*/ 6596 h 10042"/>
                  <a:gd name="connsiteX6" fmla="*/ 0 w 13863"/>
                  <a:gd name="connsiteY6" fmla="*/ 6625 h 10042"/>
                  <a:gd name="connsiteX7" fmla="*/ 15 w 13863"/>
                  <a:gd name="connsiteY7" fmla="*/ 10042 h 10042"/>
                  <a:gd name="connsiteX0" fmla="*/ 1586 w 15434"/>
                  <a:gd name="connsiteY0" fmla="*/ 10042 h 10042"/>
                  <a:gd name="connsiteX1" fmla="*/ 15409 w 15434"/>
                  <a:gd name="connsiteY1" fmla="*/ 9968 h 10042"/>
                  <a:gd name="connsiteX2" fmla="*/ 15434 w 15434"/>
                  <a:gd name="connsiteY2" fmla="*/ 6596 h 10042"/>
                  <a:gd name="connsiteX3" fmla="*/ 13330 w 15434"/>
                  <a:gd name="connsiteY3" fmla="*/ 6605 h 10042"/>
                  <a:gd name="connsiteX4" fmla="*/ 13361 w 15434"/>
                  <a:gd name="connsiteY4" fmla="*/ 0 h 10042"/>
                  <a:gd name="connsiteX5" fmla="*/ 12713 w 15434"/>
                  <a:gd name="connsiteY5" fmla="*/ 6596 h 10042"/>
                  <a:gd name="connsiteX6" fmla="*/ 0 w 15434"/>
                  <a:gd name="connsiteY6" fmla="*/ 6649 h 10042"/>
                  <a:gd name="connsiteX7" fmla="*/ 1586 w 15434"/>
                  <a:gd name="connsiteY7" fmla="*/ 10042 h 10042"/>
                  <a:gd name="connsiteX0" fmla="*/ 15 w 15434"/>
                  <a:gd name="connsiteY0" fmla="*/ 10066 h 10066"/>
                  <a:gd name="connsiteX1" fmla="*/ 15409 w 15434"/>
                  <a:gd name="connsiteY1" fmla="*/ 9968 h 10066"/>
                  <a:gd name="connsiteX2" fmla="*/ 15434 w 15434"/>
                  <a:gd name="connsiteY2" fmla="*/ 6596 h 10066"/>
                  <a:gd name="connsiteX3" fmla="*/ 13330 w 15434"/>
                  <a:gd name="connsiteY3" fmla="*/ 6605 h 10066"/>
                  <a:gd name="connsiteX4" fmla="*/ 13361 w 15434"/>
                  <a:gd name="connsiteY4" fmla="*/ 0 h 10066"/>
                  <a:gd name="connsiteX5" fmla="*/ 12713 w 15434"/>
                  <a:gd name="connsiteY5" fmla="*/ 6596 h 10066"/>
                  <a:gd name="connsiteX6" fmla="*/ 0 w 15434"/>
                  <a:gd name="connsiteY6" fmla="*/ 6649 h 10066"/>
                  <a:gd name="connsiteX7" fmla="*/ 15 w 15434"/>
                  <a:gd name="connsiteY7" fmla="*/ 10066 h 10066"/>
                  <a:gd name="connsiteX0" fmla="*/ 15 w 15434"/>
                  <a:gd name="connsiteY0" fmla="*/ 10066 h 10066"/>
                  <a:gd name="connsiteX1" fmla="*/ 15409 w 15434"/>
                  <a:gd name="connsiteY1" fmla="*/ 10064 h 10066"/>
                  <a:gd name="connsiteX2" fmla="*/ 15434 w 15434"/>
                  <a:gd name="connsiteY2" fmla="*/ 6596 h 10066"/>
                  <a:gd name="connsiteX3" fmla="*/ 13330 w 15434"/>
                  <a:gd name="connsiteY3" fmla="*/ 6605 h 10066"/>
                  <a:gd name="connsiteX4" fmla="*/ 13361 w 15434"/>
                  <a:gd name="connsiteY4" fmla="*/ 0 h 10066"/>
                  <a:gd name="connsiteX5" fmla="*/ 12713 w 15434"/>
                  <a:gd name="connsiteY5" fmla="*/ 6596 h 10066"/>
                  <a:gd name="connsiteX6" fmla="*/ 0 w 15434"/>
                  <a:gd name="connsiteY6" fmla="*/ 6649 h 10066"/>
                  <a:gd name="connsiteX7" fmla="*/ 15 w 15434"/>
                  <a:gd name="connsiteY7" fmla="*/ 10066 h 10066"/>
                  <a:gd name="connsiteX0" fmla="*/ 15 w 15434"/>
                  <a:gd name="connsiteY0" fmla="*/ 10066 h 10066"/>
                  <a:gd name="connsiteX1" fmla="*/ 15409 w 15434"/>
                  <a:gd name="connsiteY1" fmla="*/ 10064 h 10066"/>
                  <a:gd name="connsiteX2" fmla="*/ 15434 w 15434"/>
                  <a:gd name="connsiteY2" fmla="*/ 6596 h 10066"/>
                  <a:gd name="connsiteX3" fmla="*/ 13330 w 15434"/>
                  <a:gd name="connsiteY3" fmla="*/ 6605 h 10066"/>
                  <a:gd name="connsiteX4" fmla="*/ 13361 w 15434"/>
                  <a:gd name="connsiteY4" fmla="*/ 0 h 10066"/>
                  <a:gd name="connsiteX5" fmla="*/ 12713 w 15434"/>
                  <a:gd name="connsiteY5" fmla="*/ 6596 h 10066"/>
                  <a:gd name="connsiteX6" fmla="*/ 0 w 15434"/>
                  <a:gd name="connsiteY6" fmla="*/ 6553 h 10066"/>
                  <a:gd name="connsiteX7" fmla="*/ 15 w 15434"/>
                  <a:gd name="connsiteY7" fmla="*/ 10066 h 10066"/>
                  <a:gd name="connsiteX0" fmla="*/ 46 w 15465"/>
                  <a:gd name="connsiteY0" fmla="*/ 10066 h 10066"/>
                  <a:gd name="connsiteX1" fmla="*/ 15440 w 15465"/>
                  <a:gd name="connsiteY1" fmla="*/ 10064 h 10066"/>
                  <a:gd name="connsiteX2" fmla="*/ 15465 w 15465"/>
                  <a:gd name="connsiteY2" fmla="*/ 6596 h 10066"/>
                  <a:gd name="connsiteX3" fmla="*/ 13361 w 15465"/>
                  <a:gd name="connsiteY3" fmla="*/ 6605 h 10066"/>
                  <a:gd name="connsiteX4" fmla="*/ 13392 w 15465"/>
                  <a:gd name="connsiteY4" fmla="*/ 0 h 10066"/>
                  <a:gd name="connsiteX5" fmla="*/ 12744 w 15465"/>
                  <a:gd name="connsiteY5" fmla="*/ 6596 h 10066"/>
                  <a:gd name="connsiteX6" fmla="*/ 0 w 15465"/>
                  <a:gd name="connsiteY6" fmla="*/ 6601 h 10066"/>
                  <a:gd name="connsiteX7" fmla="*/ 46 w 15465"/>
                  <a:gd name="connsiteY7" fmla="*/ 10066 h 10066"/>
                  <a:gd name="connsiteX0" fmla="*/ 46 w 15465"/>
                  <a:gd name="connsiteY0" fmla="*/ 10066 h 10066"/>
                  <a:gd name="connsiteX1" fmla="*/ 15440 w 15465"/>
                  <a:gd name="connsiteY1" fmla="*/ 10064 h 10066"/>
                  <a:gd name="connsiteX2" fmla="*/ 15465 w 15465"/>
                  <a:gd name="connsiteY2" fmla="*/ 6596 h 10066"/>
                  <a:gd name="connsiteX3" fmla="*/ 13361 w 15465"/>
                  <a:gd name="connsiteY3" fmla="*/ 6605 h 10066"/>
                  <a:gd name="connsiteX4" fmla="*/ 13392 w 15465"/>
                  <a:gd name="connsiteY4" fmla="*/ 0 h 10066"/>
                  <a:gd name="connsiteX5" fmla="*/ 12744 w 15465"/>
                  <a:gd name="connsiteY5" fmla="*/ 6596 h 10066"/>
                  <a:gd name="connsiteX6" fmla="*/ 0 w 15465"/>
                  <a:gd name="connsiteY6" fmla="*/ 6601 h 10066"/>
                  <a:gd name="connsiteX7" fmla="*/ 46 w 15465"/>
                  <a:gd name="connsiteY7" fmla="*/ 10066 h 10066"/>
                  <a:gd name="connsiteX0" fmla="*/ 46 w 15465"/>
                  <a:gd name="connsiteY0" fmla="*/ 10066 h 10066"/>
                  <a:gd name="connsiteX1" fmla="*/ 15440 w 15465"/>
                  <a:gd name="connsiteY1" fmla="*/ 10064 h 10066"/>
                  <a:gd name="connsiteX2" fmla="*/ 15465 w 15465"/>
                  <a:gd name="connsiteY2" fmla="*/ 6596 h 10066"/>
                  <a:gd name="connsiteX3" fmla="*/ 13361 w 15465"/>
                  <a:gd name="connsiteY3" fmla="*/ 6605 h 10066"/>
                  <a:gd name="connsiteX4" fmla="*/ 13392 w 15465"/>
                  <a:gd name="connsiteY4" fmla="*/ 0 h 10066"/>
                  <a:gd name="connsiteX5" fmla="*/ 12744 w 15465"/>
                  <a:gd name="connsiteY5" fmla="*/ 6596 h 10066"/>
                  <a:gd name="connsiteX6" fmla="*/ 0 w 15465"/>
                  <a:gd name="connsiteY6" fmla="*/ 6601 h 10066"/>
                  <a:gd name="connsiteX7" fmla="*/ 46 w 15465"/>
                  <a:gd name="connsiteY7" fmla="*/ 10066 h 10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465" h="10066">
                    <a:moveTo>
                      <a:pt x="46" y="10066"/>
                    </a:moveTo>
                    <a:lnTo>
                      <a:pt x="15440" y="10064"/>
                    </a:lnTo>
                    <a:cubicBezTo>
                      <a:pt x="15448" y="8940"/>
                      <a:pt x="15457" y="7720"/>
                      <a:pt x="15465" y="6596"/>
                    </a:cubicBezTo>
                    <a:cubicBezTo>
                      <a:pt x="12879" y="6594"/>
                      <a:pt x="15947" y="6607"/>
                      <a:pt x="13361" y="6605"/>
                    </a:cubicBezTo>
                    <a:cubicBezTo>
                      <a:pt x="13317" y="3307"/>
                      <a:pt x="13410" y="3333"/>
                      <a:pt x="13392" y="0"/>
                    </a:cubicBezTo>
                    <a:cubicBezTo>
                      <a:pt x="12994" y="3094"/>
                      <a:pt x="12939" y="3784"/>
                      <a:pt x="12744" y="6596"/>
                    </a:cubicBezTo>
                    <a:lnTo>
                      <a:pt x="0" y="6601"/>
                    </a:lnTo>
                    <a:cubicBezTo>
                      <a:pt x="14" y="7739"/>
                      <a:pt x="32" y="8928"/>
                      <a:pt x="46" y="10066"/>
                    </a:cubicBezTo>
                    <a:close/>
                  </a:path>
                </a:pathLst>
              </a:custGeom>
              <a:solidFill>
                <a:srgbClr val="FFFF66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highlight>
                    <a:srgbClr val="FFFF00"/>
                  </a:highlight>
                </a:endParaRPr>
              </a:p>
            </p:txBody>
          </p:sp>
          <p:sp>
            <p:nvSpPr>
              <p:cNvPr id="221" name="TextBox 202"/>
              <p:cNvSpPr txBox="1">
                <a:spLocks noChangeArrowheads="1"/>
              </p:cNvSpPr>
              <p:nvPr/>
            </p:nvSpPr>
            <p:spPr bwMode="auto">
              <a:xfrm>
                <a:off x="3568978" y="5373661"/>
                <a:ext cx="1881091" cy="4565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45720" tIns="0" rIns="0" bIns="0">
                <a:spAutoFit/>
              </a:bodyPr>
              <a:lstStyle/>
              <a:p>
                <a:pPr>
                  <a:spcAft>
                    <a:spcPts val="200"/>
                  </a:spcAft>
                </a:pPr>
                <a:r>
                  <a:rPr lang="en-US" sz="1000" b="1" dirty="0"/>
                  <a:t>Univ. of Alabama Birmingham</a:t>
                </a:r>
              </a:p>
              <a:p>
                <a:r>
                  <a:rPr lang="en-US" sz="900" dirty="0"/>
                  <a:t>Supplier of research isotopes (e.g., Mn-52)</a:t>
                </a:r>
              </a:p>
            </p:txBody>
          </p:sp>
          <p:sp>
            <p:nvSpPr>
              <p:cNvPr id="222" name="Freeform 176"/>
              <p:cNvSpPr>
                <a:spLocks/>
              </p:cNvSpPr>
              <p:nvPr/>
            </p:nvSpPr>
            <p:spPr bwMode="auto">
              <a:xfrm>
                <a:off x="4398213" y="1498202"/>
                <a:ext cx="1545701" cy="1526056"/>
              </a:xfrm>
              <a:custGeom>
                <a:avLst/>
                <a:gdLst>
                  <a:gd name="T0" fmla="*/ 2147483647 w 1328"/>
                  <a:gd name="T1" fmla="*/ 0 h 958"/>
                  <a:gd name="T2" fmla="*/ 2147483647 w 1328"/>
                  <a:gd name="T3" fmla="*/ 0 h 958"/>
                  <a:gd name="T4" fmla="*/ 2147483647 w 1328"/>
                  <a:gd name="T5" fmla="*/ 2147483647 h 958"/>
                  <a:gd name="T6" fmla="*/ 2147483647 w 1328"/>
                  <a:gd name="T7" fmla="*/ 2147483647 h 958"/>
                  <a:gd name="T8" fmla="*/ 0 w 1328"/>
                  <a:gd name="T9" fmla="*/ 2147483647 h 958"/>
                  <a:gd name="T10" fmla="*/ 2147483647 w 1328"/>
                  <a:gd name="T11" fmla="*/ 2147483647 h 958"/>
                  <a:gd name="T12" fmla="*/ 2147483647 w 1328"/>
                  <a:gd name="T13" fmla="*/ 2147483647 h 958"/>
                  <a:gd name="T14" fmla="*/ 2147483647 w 1328"/>
                  <a:gd name="T15" fmla="*/ 0 h 9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28"/>
                  <a:gd name="T25" fmla="*/ 0 h 958"/>
                  <a:gd name="T26" fmla="*/ 1328 w 1328"/>
                  <a:gd name="T27" fmla="*/ 958 h 958"/>
                  <a:gd name="connsiteX0" fmla="*/ 1367 w 10207"/>
                  <a:gd name="connsiteY0" fmla="*/ 0 h 9697"/>
                  <a:gd name="connsiteX1" fmla="*/ 10207 w 10207"/>
                  <a:gd name="connsiteY1" fmla="*/ 0 h 9697"/>
                  <a:gd name="connsiteX2" fmla="*/ 10207 w 10207"/>
                  <a:gd name="connsiteY2" fmla="*/ 5084 h 9697"/>
                  <a:gd name="connsiteX3" fmla="*/ 7677 w 10207"/>
                  <a:gd name="connsiteY3" fmla="*/ 5094 h 9697"/>
                  <a:gd name="connsiteX4" fmla="*/ 0 w 10207"/>
                  <a:gd name="connsiteY4" fmla="*/ 9697 h 9697"/>
                  <a:gd name="connsiteX5" fmla="*/ 5990 w 10207"/>
                  <a:gd name="connsiteY5" fmla="*/ 5104 h 9697"/>
                  <a:gd name="connsiteX6" fmla="*/ 1374 w 10207"/>
                  <a:gd name="connsiteY6" fmla="*/ 5094 h 9697"/>
                  <a:gd name="connsiteX7" fmla="*/ 1367 w 10207"/>
                  <a:gd name="connsiteY7" fmla="*/ 0 h 9697"/>
                  <a:gd name="connsiteX0" fmla="*/ 0 w 8661"/>
                  <a:gd name="connsiteY0" fmla="*/ 0 h 10559"/>
                  <a:gd name="connsiteX1" fmla="*/ 8661 w 8661"/>
                  <a:gd name="connsiteY1" fmla="*/ 0 h 10559"/>
                  <a:gd name="connsiteX2" fmla="*/ 8661 w 8661"/>
                  <a:gd name="connsiteY2" fmla="*/ 5243 h 10559"/>
                  <a:gd name="connsiteX3" fmla="*/ 6182 w 8661"/>
                  <a:gd name="connsiteY3" fmla="*/ 5253 h 10559"/>
                  <a:gd name="connsiteX4" fmla="*/ 21 w 8661"/>
                  <a:gd name="connsiteY4" fmla="*/ 10559 h 10559"/>
                  <a:gd name="connsiteX5" fmla="*/ 4530 w 8661"/>
                  <a:gd name="connsiteY5" fmla="*/ 5263 h 10559"/>
                  <a:gd name="connsiteX6" fmla="*/ 7 w 8661"/>
                  <a:gd name="connsiteY6" fmla="*/ 5253 h 10559"/>
                  <a:gd name="connsiteX7" fmla="*/ 0 w 8661"/>
                  <a:gd name="connsiteY7" fmla="*/ 0 h 10559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10000 w 10000"/>
                  <a:gd name="connsiteY2" fmla="*/ 4965 h 10000"/>
                  <a:gd name="connsiteX3" fmla="*/ 7138 w 10000"/>
                  <a:gd name="connsiteY3" fmla="*/ 4975 h 10000"/>
                  <a:gd name="connsiteX4" fmla="*/ 24 w 10000"/>
                  <a:gd name="connsiteY4" fmla="*/ 10000 h 10000"/>
                  <a:gd name="connsiteX5" fmla="*/ 2967 w 10000"/>
                  <a:gd name="connsiteY5" fmla="*/ 5026 h 10000"/>
                  <a:gd name="connsiteX6" fmla="*/ 8 w 10000"/>
                  <a:gd name="connsiteY6" fmla="*/ 4975 h 10000"/>
                  <a:gd name="connsiteX7" fmla="*/ 0 w 10000"/>
                  <a:gd name="connsiteY7" fmla="*/ 0 h 10000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10000 w 10000"/>
                  <a:gd name="connsiteY2" fmla="*/ 4965 h 10000"/>
                  <a:gd name="connsiteX3" fmla="*/ 3507 w 10000"/>
                  <a:gd name="connsiteY3" fmla="*/ 5017 h 10000"/>
                  <a:gd name="connsiteX4" fmla="*/ 24 w 10000"/>
                  <a:gd name="connsiteY4" fmla="*/ 10000 h 10000"/>
                  <a:gd name="connsiteX5" fmla="*/ 2967 w 10000"/>
                  <a:gd name="connsiteY5" fmla="*/ 5026 h 10000"/>
                  <a:gd name="connsiteX6" fmla="*/ 8 w 10000"/>
                  <a:gd name="connsiteY6" fmla="*/ 4975 h 10000"/>
                  <a:gd name="connsiteX7" fmla="*/ 0 w 10000"/>
                  <a:gd name="connsiteY7" fmla="*/ 0 h 10000"/>
                  <a:gd name="connsiteX0" fmla="*/ 100 w 10100"/>
                  <a:gd name="connsiteY0" fmla="*/ 0 h 9958"/>
                  <a:gd name="connsiteX1" fmla="*/ 10100 w 10100"/>
                  <a:gd name="connsiteY1" fmla="*/ 0 h 9958"/>
                  <a:gd name="connsiteX2" fmla="*/ 10100 w 10100"/>
                  <a:gd name="connsiteY2" fmla="*/ 4965 h 9958"/>
                  <a:gd name="connsiteX3" fmla="*/ 3607 w 10100"/>
                  <a:gd name="connsiteY3" fmla="*/ 5017 h 9958"/>
                  <a:gd name="connsiteX4" fmla="*/ 0 w 10100"/>
                  <a:gd name="connsiteY4" fmla="*/ 9958 h 9958"/>
                  <a:gd name="connsiteX5" fmla="*/ 3067 w 10100"/>
                  <a:gd name="connsiteY5" fmla="*/ 5026 h 9958"/>
                  <a:gd name="connsiteX6" fmla="*/ 108 w 10100"/>
                  <a:gd name="connsiteY6" fmla="*/ 4975 h 9958"/>
                  <a:gd name="connsiteX7" fmla="*/ 100 w 10100"/>
                  <a:gd name="connsiteY7" fmla="*/ 0 h 9958"/>
                  <a:gd name="connsiteX0" fmla="*/ 99 w 10000"/>
                  <a:gd name="connsiteY0" fmla="*/ 0 h 10000"/>
                  <a:gd name="connsiteX1" fmla="*/ 10000 w 10000"/>
                  <a:gd name="connsiteY1" fmla="*/ 0 h 10000"/>
                  <a:gd name="connsiteX2" fmla="*/ 10000 w 10000"/>
                  <a:gd name="connsiteY2" fmla="*/ 4986 h 10000"/>
                  <a:gd name="connsiteX3" fmla="*/ 3571 w 10000"/>
                  <a:gd name="connsiteY3" fmla="*/ 5038 h 10000"/>
                  <a:gd name="connsiteX4" fmla="*/ 0 w 10000"/>
                  <a:gd name="connsiteY4" fmla="*/ 10000 h 10000"/>
                  <a:gd name="connsiteX5" fmla="*/ 2914 w 10000"/>
                  <a:gd name="connsiteY5" fmla="*/ 5047 h 10000"/>
                  <a:gd name="connsiteX6" fmla="*/ 107 w 10000"/>
                  <a:gd name="connsiteY6" fmla="*/ 4996 h 10000"/>
                  <a:gd name="connsiteX7" fmla="*/ 99 w 10000"/>
                  <a:gd name="connsiteY7" fmla="*/ 0 h 10000"/>
                  <a:gd name="connsiteX0" fmla="*/ 99 w 10000"/>
                  <a:gd name="connsiteY0" fmla="*/ 0 h 10000"/>
                  <a:gd name="connsiteX1" fmla="*/ 8746 w 10000"/>
                  <a:gd name="connsiteY1" fmla="*/ 0 h 10000"/>
                  <a:gd name="connsiteX2" fmla="*/ 10000 w 10000"/>
                  <a:gd name="connsiteY2" fmla="*/ 4986 h 10000"/>
                  <a:gd name="connsiteX3" fmla="*/ 3571 w 10000"/>
                  <a:gd name="connsiteY3" fmla="*/ 5038 h 10000"/>
                  <a:gd name="connsiteX4" fmla="*/ 0 w 10000"/>
                  <a:gd name="connsiteY4" fmla="*/ 10000 h 10000"/>
                  <a:gd name="connsiteX5" fmla="*/ 2914 w 10000"/>
                  <a:gd name="connsiteY5" fmla="*/ 5047 h 10000"/>
                  <a:gd name="connsiteX6" fmla="*/ 107 w 10000"/>
                  <a:gd name="connsiteY6" fmla="*/ 4996 h 10000"/>
                  <a:gd name="connsiteX7" fmla="*/ 99 w 10000"/>
                  <a:gd name="connsiteY7" fmla="*/ 0 h 10000"/>
                  <a:gd name="connsiteX0" fmla="*/ 99 w 8832"/>
                  <a:gd name="connsiteY0" fmla="*/ 0 h 10000"/>
                  <a:gd name="connsiteX1" fmla="*/ 8746 w 8832"/>
                  <a:gd name="connsiteY1" fmla="*/ 0 h 10000"/>
                  <a:gd name="connsiteX2" fmla="*/ 8832 w 8832"/>
                  <a:gd name="connsiteY2" fmla="*/ 4986 h 10000"/>
                  <a:gd name="connsiteX3" fmla="*/ 3571 w 8832"/>
                  <a:gd name="connsiteY3" fmla="*/ 5038 h 10000"/>
                  <a:gd name="connsiteX4" fmla="*/ 0 w 8832"/>
                  <a:gd name="connsiteY4" fmla="*/ 10000 h 10000"/>
                  <a:gd name="connsiteX5" fmla="*/ 2914 w 8832"/>
                  <a:gd name="connsiteY5" fmla="*/ 5047 h 10000"/>
                  <a:gd name="connsiteX6" fmla="*/ 107 w 8832"/>
                  <a:gd name="connsiteY6" fmla="*/ 4996 h 10000"/>
                  <a:gd name="connsiteX7" fmla="*/ 99 w 8832"/>
                  <a:gd name="connsiteY7" fmla="*/ 0 h 10000"/>
                  <a:gd name="connsiteX0" fmla="*/ 112 w 9905"/>
                  <a:gd name="connsiteY0" fmla="*/ 0 h 10000"/>
                  <a:gd name="connsiteX1" fmla="*/ 9903 w 9905"/>
                  <a:gd name="connsiteY1" fmla="*/ 0 h 10000"/>
                  <a:gd name="connsiteX2" fmla="*/ 9630 w 9905"/>
                  <a:gd name="connsiteY2" fmla="*/ 5052 h 10000"/>
                  <a:gd name="connsiteX3" fmla="*/ 4043 w 9905"/>
                  <a:gd name="connsiteY3" fmla="*/ 5038 h 10000"/>
                  <a:gd name="connsiteX4" fmla="*/ 0 w 9905"/>
                  <a:gd name="connsiteY4" fmla="*/ 10000 h 10000"/>
                  <a:gd name="connsiteX5" fmla="*/ 3299 w 9905"/>
                  <a:gd name="connsiteY5" fmla="*/ 5047 h 10000"/>
                  <a:gd name="connsiteX6" fmla="*/ 121 w 9905"/>
                  <a:gd name="connsiteY6" fmla="*/ 4996 h 10000"/>
                  <a:gd name="connsiteX7" fmla="*/ 112 w 9905"/>
                  <a:gd name="connsiteY7" fmla="*/ 0 h 10000"/>
                  <a:gd name="connsiteX0" fmla="*/ 113 w 9722"/>
                  <a:gd name="connsiteY0" fmla="*/ 66 h 10066"/>
                  <a:gd name="connsiteX1" fmla="*/ 9691 w 9722"/>
                  <a:gd name="connsiteY1" fmla="*/ 0 h 10066"/>
                  <a:gd name="connsiteX2" fmla="*/ 9722 w 9722"/>
                  <a:gd name="connsiteY2" fmla="*/ 5118 h 10066"/>
                  <a:gd name="connsiteX3" fmla="*/ 4082 w 9722"/>
                  <a:gd name="connsiteY3" fmla="*/ 5104 h 10066"/>
                  <a:gd name="connsiteX4" fmla="*/ 0 w 9722"/>
                  <a:gd name="connsiteY4" fmla="*/ 10066 h 10066"/>
                  <a:gd name="connsiteX5" fmla="*/ 3331 w 9722"/>
                  <a:gd name="connsiteY5" fmla="*/ 5113 h 10066"/>
                  <a:gd name="connsiteX6" fmla="*/ 122 w 9722"/>
                  <a:gd name="connsiteY6" fmla="*/ 5062 h 10066"/>
                  <a:gd name="connsiteX7" fmla="*/ 113 w 9722"/>
                  <a:gd name="connsiteY7" fmla="*/ 66 h 10066"/>
                  <a:gd name="connsiteX0" fmla="*/ 116 w 10001"/>
                  <a:gd name="connsiteY0" fmla="*/ 99 h 10033"/>
                  <a:gd name="connsiteX1" fmla="*/ 9991 w 10001"/>
                  <a:gd name="connsiteY1" fmla="*/ 0 h 10033"/>
                  <a:gd name="connsiteX2" fmla="*/ 10000 w 10001"/>
                  <a:gd name="connsiteY2" fmla="*/ 5117 h 10033"/>
                  <a:gd name="connsiteX3" fmla="*/ 4199 w 10001"/>
                  <a:gd name="connsiteY3" fmla="*/ 5104 h 10033"/>
                  <a:gd name="connsiteX4" fmla="*/ 0 w 10001"/>
                  <a:gd name="connsiteY4" fmla="*/ 10033 h 10033"/>
                  <a:gd name="connsiteX5" fmla="*/ 3426 w 10001"/>
                  <a:gd name="connsiteY5" fmla="*/ 5112 h 10033"/>
                  <a:gd name="connsiteX6" fmla="*/ 125 w 10001"/>
                  <a:gd name="connsiteY6" fmla="*/ 5062 h 10033"/>
                  <a:gd name="connsiteX7" fmla="*/ 116 w 10001"/>
                  <a:gd name="connsiteY7" fmla="*/ 99 h 10033"/>
                  <a:gd name="connsiteX0" fmla="*/ 116 w 10000"/>
                  <a:gd name="connsiteY0" fmla="*/ 1 h 9935"/>
                  <a:gd name="connsiteX1" fmla="*/ 9968 w 10000"/>
                  <a:gd name="connsiteY1" fmla="*/ 0 h 9935"/>
                  <a:gd name="connsiteX2" fmla="*/ 10000 w 10000"/>
                  <a:gd name="connsiteY2" fmla="*/ 5019 h 9935"/>
                  <a:gd name="connsiteX3" fmla="*/ 4199 w 10000"/>
                  <a:gd name="connsiteY3" fmla="*/ 5006 h 9935"/>
                  <a:gd name="connsiteX4" fmla="*/ 0 w 10000"/>
                  <a:gd name="connsiteY4" fmla="*/ 9935 h 9935"/>
                  <a:gd name="connsiteX5" fmla="*/ 3426 w 10000"/>
                  <a:gd name="connsiteY5" fmla="*/ 5014 h 9935"/>
                  <a:gd name="connsiteX6" fmla="*/ 125 w 10000"/>
                  <a:gd name="connsiteY6" fmla="*/ 4964 h 9935"/>
                  <a:gd name="connsiteX7" fmla="*/ 116 w 10000"/>
                  <a:gd name="connsiteY7" fmla="*/ 1 h 9935"/>
                  <a:gd name="connsiteX0" fmla="*/ 116 w 10001"/>
                  <a:gd name="connsiteY0" fmla="*/ 0 h 9999"/>
                  <a:gd name="connsiteX1" fmla="*/ 9991 w 10001"/>
                  <a:gd name="connsiteY1" fmla="*/ 32 h 9999"/>
                  <a:gd name="connsiteX2" fmla="*/ 10000 w 10001"/>
                  <a:gd name="connsiteY2" fmla="*/ 5051 h 9999"/>
                  <a:gd name="connsiteX3" fmla="*/ 4199 w 10001"/>
                  <a:gd name="connsiteY3" fmla="*/ 5038 h 9999"/>
                  <a:gd name="connsiteX4" fmla="*/ 0 w 10001"/>
                  <a:gd name="connsiteY4" fmla="*/ 9999 h 9999"/>
                  <a:gd name="connsiteX5" fmla="*/ 3426 w 10001"/>
                  <a:gd name="connsiteY5" fmla="*/ 5046 h 9999"/>
                  <a:gd name="connsiteX6" fmla="*/ 125 w 10001"/>
                  <a:gd name="connsiteY6" fmla="*/ 4995 h 9999"/>
                  <a:gd name="connsiteX7" fmla="*/ 116 w 10001"/>
                  <a:gd name="connsiteY7" fmla="*/ 0 h 9999"/>
                  <a:gd name="connsiteX0" fmla="*/ 0 w 9884"/>
                  <a:gd name="connsiteY0" fmla="*/ 0 h 14238"/>
                  <a:gd name="connsiteX1" fmla="*/ 9874 w 9884"/>
                  <a:gd name="connsiteY1" fmla="*/ 32 h 14238"/>
                  <a:gd name="connsiteX2" fmla="*/ 9883 w 9884"/>
                  <a:gd name="connsiteY2" fmla="*/ 5052 h 14238"/>
                  <a:gd name="connsiteX3" fmla="*/ 4083 w 9884"/>
                  <a:gd name="connsiteY3" fmla="*/ 5039 h 14238"/>
                  <a:gd name="connsiteX4" fmla="*/ 2683 w 9884"/>
                  <a:gd name="connsiteY4" fmla="*/ 14238 h 14238"/>
                  <a:gd name="connsiteX5" fmla="*/ 3310 w 9884"/>
                  <a:gd name="connsiteY5" fmla="*/ 5047 h 14238"/>
                  <a:gd name="connsiteX6" fmla="*/ 9 w 9884"/>
                  <a:gd name="connsiteY6" fmla="*/ 4995 h 14238"/>
                  <a:gd name="connsiteX7" fmla="*/ 0 w 9884"/>
                  <a:gd name="connsiteY7" fmla="*/ 0 h 14238"/>
                  <a:gd name="connsiteX0" fmla="*/ 0 w 10000"/>
                  <a:gd name="connsiteY0" fmla="*/ 0 h 10000"/>
                  <a:gd name="connsiteX1" fmla="*/ 9990 w 10000"/>
                  <a:gd name="connsiteY1" fmla="*/ 22 h 10000"/>
                  <a:gd name="connsiteX2" fmla="*/ 9999 w 10000"/>
                  <a:gd name="connsiteY2" fmla="*/ 3548 h 10000"/>
                  <a:gd name="connsiteX3" fmla="*/ 4131 w 10000"/>
                  <a:gd name="connsiteY3" fmla="*/ 3539 h 10000"/>
                  <a:gd name="connsiteX4" fmla="*/ 2714 w 10000"/>
                  <a:gd name="connsiteY4" fmla="*/ 10000 h 10000"/>
                  <a:gd name="connsiteX5" fmla="*/ 1682 w 10000"/>
                  <a:gd name="connsiteY5" fmla="*/ 3545 h 10000"/>
                  <a:gd name="connsiteX6" fmla="*/ 9 w 10000"/>
                  <a:gd name="connsiteY6" fmla="*/ 3508 h 10000"/>
                  <a:gd name="connsiteX7" fmla="*/ 0 w 10000"/>
                  <a:gd name="connsiteY7" fmla="*/ 0 h 10000"/>
                  <a:gd name="connsiteX0" fmla="*/ 0 w 10000"/>
                  <a:gd name="connsiteY0" fmla="*/ 0 h 10000"/>
                  <a:gd name="connsiteX1" fmla="*/ 9990 w 10000"/>
                  <a:gd name="connsiteY1" fmla="*/ 22 h 10000"/>
                  <a:gd name="connsiteX2" fmla="*/ 9999 w 10000"/>
                  <a:gd name="connsiteY2" fmla="*/ 3548 h 10000"/>
                  <a:gd name="connsiteX3" fmla="*/ 2212 w 10000"/>
                  <a:gd name="connsiteY3" fmla="*/ 3539 h 10000"/>
                  <a:gd name="connsiteX4" fmla="*/ 2714 w 10000"/>
                  <a:gd name="connsiteY4" fmla="*/ 10000 h 10000"/>
                  <a:gd name="connsiteX5" fmla="*/ 1682 w 10000"/>
                  <a:gd name="connsiteY5" fmla="*/ 3545 h 10000"/>
                  <a:gd name="connsiteX6" fmla="*/ 9 w 10000"/>
                  <a:gd name="connsiteY6" fmla="*/ 3508 h 10000"/>
                  <a:gd name="connsiteX7" fmla="*/ 0 w 10000"/>
                  <a:gd name="connsiteY7" fmla="*/ 0 h 10000"/>
                  <a:gd name="connsiteX0" fmla="*/ 0 w 10000"/>
                  <a:gd name="connsiteY0" fmla="*/ 0 h 10115"/>
                  <a:gd name="connsiteX1" fmla="*/ 9990 w 10000"/>
                  <a:gd name="connsiteY1" fmla="*/ 22 h 10115"/>
                  <a:gd name="connsiteX2" fmla="*/ 9999 w 10000"/>
                  <a:gd name="connsiteY2" fmla="*/ 3548 h 10115"/>
                  <a:gd name="connsiteX3" fmla="*/ 2212 w 10000"/>
                  <a:gd name="connsiteY3" fmla="*/ 3539 h 10115"/>
                  <a:gd name="connsiteX4" fmla="*/ 2691 w 10000"/>
                  <a:gd name="connsiteY4" fmla="*/ 10115 h 10115"/>
                  <a:gd name="connsiteX5" fmla="*/ 1682 w 10000"/>
                  <a:gd name="connsiteY5" fmla="*/ 3545 h 10115"/>
                  <a:gd name="connsiteX6" fmla="*/ 9 w 10000"/>
                  <a:gd name="connsiteY6" fmla="*/ 3508 h 10115"/>
                  <a:gd name="connsiteX7" fmla="*/ 0 w 10000"/>
                  <a:gd name="connsiteY7" fmla="*/ 0 h 10115"/>
                  <a:gd name="connsiteX0" fmla="*/ 0 w 10000"/>
                  <a:gd name="connsiteY0" fmla="*/ 0 h 9973"/>
                  <a:gd name="connsiteX1" fmla="*/ 9990 w 10000"/>
                  <a:gd name="connsiteY1" fmla="*/ 22 h 9973"/>
                  <a:gd name="connsiteX2" fmla="*/ 9999 w 10000"/>
                  <a:gd name="connsiteY2" fmla="*/ 3548 h 9973"/>
                  <a:gd name="connsiteX3" fmla="*/ 2212 w 10000"/>
                  <a:gd name="connsiteY3" fmla="*/ 3539 h 9973"/>
                  <a:gd name="connsiteX4" fmla="*/ 2691 w 10000"/>
                  <a:gd name="connsiteY4" fmla="*/ 9973 h 9973"/>
                  <a:gd name="connsiteX5" fmla="*/ 1682 w 10000"/>
                  <a:gd name="connsiteY5" fmla="*/ 3545 h 9973"/>
                  <a:gd name="connsiteX6" fmla="*/ 9 w 10000"/>
                  <a:gd name="connsiteY6" fmla="*/ 3508 h 9973"/>
                  <a:gd name="connsiteX7" fmla="*/ 0 w 10000"/>
                  <a:gd name="connsiteY7" fmla="*/ 0 h 9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00" h="9973">
                    <a:moveTo>
                      <a:pt x="0" y="0"/>
                    </a:moveTo>
                    <a:lnTo>
                      <a:pt x="9990" y="22"/>
                    </a:lnTo>
                    <a:cubicBezTo>
                      <a:pt x="10023" y="1190"/>
                      <a:pt x="9965" y="2380"/>
                      <a:pt x="9999" y="3548"/>
                    </a:cubicBezTo>
                    <a:lnTo>
                      <a:pt x="2212" y="3539"/>
                    </a:lnTo>
                    <a:cubicBezTo>
                      <a:pt x="2379" y="5693"/>
                      <a:pt x="2524" y="7819"/>
                      <a:pt x="2691" y="9973"/>
                    </a:cubicBezTo>
                    <a:lnTo>
                      <a:pt x="1682" y="3545"/>
                    </a:lnTo>
                    <a:lnTo>
                      <a:pt x="9" y="3508"/>
                    </a:lnTo>
                    <a:cubicBezTo>
                      <a:pt x="7" y="2340"/>
                      <a:pt x="2" y="1169"/>
                      <a:pt x="0" y="0"/>
                    </a:cubicBezTo>
                    <a:close/>
                  </a:path>
                </a:pathLst>
              </a:custGeom>
              <a:solidFill>
                <a:srgbClr val="92D05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23" name="TextBox 202"/>
              <p:cNvSpPr txBox="1">
                <a:spLocks noChangeArrowheads="1"/>
              </p:cNvSpPr>
              <p:nvPr/>
            </p:nvSpPr>
            <p:spPr bwMode="auto">
              <a:xfrm>
                <a:off x="4464282" y="1525200"/>
                <a:ext cx="1435251" cy="4873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45720" tIns="0" rIns="0" bIns="0">
                <a:spAutoFit/>
              </a:bodyPr>
              <a:lstStyle/>
              <a:p>
                <a:pPr>
                  <a:spcAft>
                    <a:spcPts val="200"/>
                  </a:spcAft>
                </a:pPr>
                <a:r>
                  <a:rPr lang="en-US" sz="1200" b="1" dirty="0"/>
                  <a:t>Univ. of Wisconsin</a:t>
                </a:r>
              </a:p>
              <a:p>
                <a:r>
                  <a:rPr lang="en-US" sz="900" dirty="0"/>
                  <a:t>Supplier of research isotopes (e.g., Mn-52)</a:t>
                </a:r>
              </a:p>
            </p:txBody>
          </p:sp>
        </p:grpSp>
        <p:sp>
          <p:nvSpPr>
            <p:cNvPr id="224" name="Freeform 186"/>
            <p:cNvSpPr>
              <a:spLocks/>
            </p:cNvSpPr>
            <p:nvPr/>
          </p:nvSpPr>
          <p:spPr bwMode="auto">
            <a:xfrm rot="10800000">
              <a:off x="41839" y="2771756"/>
              <a:ext cx="2352652" cy="694060"/>
            </a:xfrm>
            <a:custGeom>
              <a:avLst/>
              <a:gdLst>
                <a:gd name="T0" fmla="*/ 2147483647 w 1740"/>
                <a:gd name="T1" fmla="*/ 2147483647 h 1616"/>
                <a:gd name="T2" fmla="*/ 2147483647 w 1740"/>
                <a:gd name="T3" fmla="*/ 2147483647 h 1616"/>
                <a:gd name="T4" fmla="*/ 2147483647 w 1740"/>
                <a:gd name="T5" fmla="*/ 2147483647 h 1616"/>
                <a:gd name="T6" fmla="*/ 2147483647 w 1740"/>
                <a:gd name="T7" fmla="*/ 2147483647 h 1616"/>
                <a:gd name="T8" fmla="*/ 0 w 1740"/>
                <a:gd name="T9" fmla="*/ 0 h 1616"/>
                <a:gd name="T10" fmla="*/ 2147483647 w 1740"/>
                <a:gd name="T11" fmla="*/ 2147483647 h 1616"/>
                <a:gd name="T12" fmla="*/ 2147483647 w 1740"/>
                <a:gd name="T13" fmla="*/ 2147483647 h 1616"/>
                <a:gd name="T14" fmla="*/ 2147483647 w 1740"/>
                <a:gd name="T15" fmla="*/ 2147483647 h 16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40"/>
                <a:gd name="T25" fmla="*/ 0 h 1616"/>
                <a:gd name="T26" fmla="*/ 1740 w 1740"/>
                <a:gd name="T27" fmla="*/ 1616 h 1616"/>
                <a:gd name="connsiteX0" fmla="*/ 4606 w 12261"/>
                <a:gd name="connsiteY0" fmla="*/ 6642 h 6642"/>
                <a:gd name="connsiteX1" fmla="*/ 12261 w 12261"/>
                <a:gd name="connsiteY1" fmla="*/ 6642 h 6642"/>
                <a:gd name="connsiteX2" fmla="*/ 12261 w 12261"/>
                <a:gd name="connsiteY2" fmla="*/ 3690 h 6642"/>
                <a:gd name="connsiteX3" fmla="*/ 8732 w 12261"/>
                <a:gd name="connsiteY3" fmla="*/ 3684 h 6642"/>
                <a:gd name="connsiteX4" fmla="*/ 0 w 12261"/>
                <a:gd name="connsiteY4" fmla="*/ 0 h 6642"/>
                <a:gd name="connsiteX5" fmla="*/ 7795 w 12261"/>
                <a:gd name="connsiteY5" fmla="*/ 3690 h 6642"/>
                <a:gd name="connsiteX6" fmla="*/ 4606 w 12261"/>
                <a:gd name="connsiteY6" fmla="*/ 3690 h 6642"/>
                <a:gd name="connsiteX7" fmla="*/ 4606 w 12261"/>
                <a:gd name="connsiteY7" fmla="*/ 6642 h 6642"/>
                <a:gd name="connsiteX0" fmla="*/ 3020 w 9263"/>
                <a:gd name="connsiteY0" fmla="*/ 9680 h 9680"/>
                <a:gd name="connsiteX1" fmla="*/ 9263 w 9263"/>
                <a:gd name="connsiteY1" fmla="*/ 9680 h 9680"/>
                <a:gd name="connsiteX2" fmla="*/ 9263 w 9263"/>
                <a:gd name="connsiteY2" fmla="*/ 5236 h 9680"/>
                <a:gd name="connsiteX3" fmla="*/ 6385 w 9263"/>
                <a:gd name="connsiteY3" fmla="*/ 5227 h 9680"/>
                <a:gd name="connsiteX4" fmla="*/ 0 w 9263"/>
                <a:gd name="connsiteY4" fmla="*/ 0 h 9680"/>
                <a:gd name="connsiteX5" fmla="*/ 5621 w 9263"/>
                <a:gd name="connsiteY5" fmla="*/ 5236 h 9680"/>
                <a:gd name="connsiteX6" fmla="*/ 3020 w 9263"/>
                <a:gd name="connsiteY6" fmla="*/ 5236 h 9680"/>
                <a:gd name="connsiteX7" fmla="*/ 3020 w 9263"/>
                <a:gd name="connsiteY7" fmla="*/ 9680 h 9680"/>
                <a:gd name="connsiteX0" fmla="*/ 3260 w 10000"/>
                <a:gd name="connsiteY0" fmla="*/ 10000 h 10000"/>
                <a:gd name="connsiteX1" fmla="*/ 10000 w 10000"/>
                <a:gd name="connsiteY1" fmla="*/ 10000 h 10000"/>
                <a:gd name="connsiteX2" fmla="*/ 10000 w 10000"/>
                <a:gd name="connsiteY2" fmla="*/ 5409 h 10000"/>
                <a:gd name="connsiteX3" fmla="*/ 6893 w 10000"/>
                <a:gd name="connsiteY3" fmla="*/ 5400 h 10000"/>
                <a:gd name="connsiteX4" fmla="*/ 0 w 10000"/>
                <a:gd name="connsiteY4" fmla="*/ 0 h 10000"/>
                <a:gd name="connsiteX5" fmla="*/ 4807 w 10000"/>
                <a:gd name="connsiteY5" fmla="*/ 5409 h 10000"/>
                <a:gd name="connsiteX6" fmla="*/ 3260 w 10000"/>
                <a:gd name="connsiteY6" fmla="*/ 5409 h 10000"/>
                <a:gd name="connsiteX7" fmla="*/ 3260 w 10000"/>
                <a:gd name="connsiteY7" fmla="*/ 10000 h 10000"/>
                <a:gd name="connsiteX0" fmla="*/ 3260 w 10000"/>
                <a:gd name="connsiteY0" fmla="*/ 10000 h 10000"/>
                <a:gd name="connsiteX1" fmla="*/ 10000 w 10000"/>
                <a:gd name="connsiteY1" fmla="*/ 10000 h 10000"/>
                <a:gd name="connsiteX2" fmla="*/ 10000 w 10000"/>
                <a:gd name="connsiteY2" fmla="*/ 5409 h 10000"/>
                <a:gd name="connsiteX3" fmla="*/ 5102 w 10000"/>
                <a:gd name="connsiteY3" fmla="*/ 5317 h 10000"/>
                <a:gd name="connsiteX4" fmla="*/ 0 w 10000"/>
                <a:gd name="connsiteY4" fmla="*/ 0 h 10000"/>
                <a:gd name="connsiteX5" fmla="*/ 4807 w 10000"/>
                <a:gd name="connsiteY5" fmla="*/ 5409 h 10000"/>
                <a:gd name="connsiteX6" fmla="*/ 3260 w 10000"/>
                <a:gd name="connsiteY6" fmla="*/ 5409 h 10000"/>
                <a:gd name="connsiteX7" fmla="*/ 3260 w 10000"/>
                <a:gd name="connsiteY7" fmla="*/ 10000 h 10000"/>
                <a:gd name="connsiteX0" fmla="*/ 3260 w 10000"/>
                <a:gd name="connsiteY0" fmla="*/ 10000 h 10000"/>
                <a:gd name="connsiteX1" fmla="*/ 10000 w 10000"/>
                <a:gd name="connsiteY1" fmla="*/ 10000 h 10000"/>
                <a:gd name="connsiteX2" fmla="*/ 10000 w 10000"/>
                <a:gd name="connsiteY2" fmla="*/ 5409 h 10000"/>
                <a:gd name="connsiteX3" fmla="*/ 5500 w 10000"/>
                <a:gd name="connsiteY3" fmla="*/ 5483 h 10000"/>
                <a:gd name="connsiteX4" fmla="*/ 0 w 10000"/>
                <a:gd name="connsiteY4" fmla="*/ 0 h 10000"/>
                <a:gd name="connsiteX5" fmla="*/ 4807 w 10000"/>
                <a:gd name="connsiteY5" fmla="*/ 5409 h 10000"/>
                <a:gd name="connsiteX6" fmla="*/ 3260 w 10000"/>
                <a:gd name="connsiteY6" fmla="*/ 5409 h 10000"/>
                <a:gd name="connsiteX7" fmla="*/ 3260 w 10000"/>
                <a:gd name="connsiteY7" fmla="*/ 10000 h 10000"/>
                <a:gd name="connsiteX0" fmla="*/ 3260 w 10000"/>
                <a:gd name="connsiteY0" fmla="*/ 10000 h 10000"/>
                <a:gd name="connsiteX1" fmla="*/ 10000 w 10000"/>
                <a:gd name="connsiteY1" fmla="*/ 10000 h 10000"/>
                <a:gd name="connsiteX2" fmla="*/ 10000 w 10000"/>
                <a:gd name="connsiteY2" fmla="*/ 5409 h 10000"/>
                <a:gd name="connsiteX3" fmla="*/ 5566 w 10000"/>
                <a:gd name="connsiteY3" fmla="*/ 5317 h 10000"/>
                <a:gd name="connsiteX4" fmla="*/ 0 w 10000"/>
                <a:gd name="connsiteY4" fmla="*/ 0 h 10000"/>
                <a:gd name="connsiteX5" fmla="*/ 4807 w 10000"/>
                <a:gd name="connsiteY5" fmla="*/ 5409 h 10000"/>
                <a:gd name="connsiteX6" fmla="*/ 3260 w 10000"/>
                <a:gd name="connsiteY6" fmla="*/ 5409 h 10000"/>
                <a:gd name="connsiteX7" fmla="*/ 3260 w 10000"/>
                <a:gd name="connsiteY7" fmla="*/ 10000 h 10000"/>
                <a:gd name="connsiteX0" fmla="*/ 3260 w 10000"/>
                <a:gd name="connsiteY0" fmla="*/ 10000 h 10000"/>
                <a:gd name="connsiteX1" fmla="*/ 10000 w 10000"/>
                <a:gd name="connsiteY1" fmla="*/ 10000 h 10000"/>
                <a:gd name="connsiteX2" fmla="*/ 10000 w 10000"/>
                <a:gd name="connsiteY2" fmla="*/ 5409 h 10000"/>
                <a:gd name="connsiteX3" fmla="*/ 5566 w 10000"/>
                <a:gd name="connsiteY3" fmla="*/ 5483 h 10000"/>
                <a:gd name="connsiteX4" fmla="*/ 0 w 10000"/>
                <a:gd name="connsiteY4" fmla="*/ 0 h 10000"/>
                <a:gd name="connsiteX5" fmla="*/ 4807 w 10000"/>
                <a:gd name="connsiteY5" fmla="*/ 5409 h 10000"/>
                <a:gd name="connsiteX6" fmla="*/ 3260 w 10000"/>
                <a:gd name="connsiteY6" fmla="*/ 5409 h 10000"/>
                <a:gd name="connsiteX7" fmla="*/ 3260 w 10000"/>
                <a:gd name="connsiteY7" fmla="*/ 10000 h 10000"/>
                <a:gd name="connsiteX0" fmla="*/ 3260 w 10000"/>
                <a:gd name="connsiteY0" fmla="*/ 10000 h 10000"/>
                <a:gd name="connsiteX1" fmla="*/ 10000 w 10000"/>
                <a:gd name="connsiteY1" fmla="*/ 10000 h 10000"/>
                <a:gd name="connsiteX2" fmla="*/ 10000 w 10000"/>
                <a:gd name="connsiteY2" fmla="*/ 5409 h 10000"/>
                <a:gd name="connsiteX3" fmla="*/ 5566 w 10000"/>
                <a:gd name="connsiteY3" fmla="*/ 5426 h 10000"/>
                <a:gd name="connsiteX4" fmla="*/ 0 w 10000"/>
                <a:gd name="connsiteY4" fmla="*/ 0 h 10000"/>
                <a:gd name="connsiteX5" fmla="*/ 4807 w 10000"/>
                <a:gd name="connsiteY5" fmla="*/ 5409 h 10000"/>
                <a:gd name="connsiteX6" fmla="*/ 3260 w 10000"/>
                <a:gd name="connsiteY6" fmla="*/ 5409 h 10000"/>
                <a:gd name="connsiteX7" fmla="*/ 3260 w 10000"/>
                <a:gd name="connsiteY7" fmla="*/ 10000 h 10000"/>
                <a:gd name="connsiteX0" fmla="*/ 3426 w 10166"/>
                <a:gd name="connsiteY0" fmla="*/ 10166 h 10166"/>
                <a:gd name="connsiteX1" fmla="*/ 10166 w 10166"/>
                <a:gd name="connsiteY1" fmla="*/ 10166 h 10166"/>
                <a:gd name="connsiteX2" fmla="*/ 10166 w 10166"/>
                <a:gd name="connsiteY2" fmla="*/ 5575 h 10166"/>
                <a:gd name="connsiteX3" fmla="*/ 5732 w 10166"/>
                <a:gd name="connsiteY3" fmla="*/ 5592 h 10166"/>
                <a:gd name="connsiteX4" fmla="*/ 0 w 10166"/>
                <a:gd name="connsiteY4" fmla="*/ 0 h 10166"/>
                <a:gd name="connsiteX5" fmla="*/ 4973 w 10166"/>
                <a:gd name="connsiteY5" fmla="*/ 5575 h 10166"/>
                <a:gd name="connsiteX6" fmla="*/ 3426 w 10166"/>
                <a:gd name="connsiteY6" fmla="*/ 5575 h 10166"/>
                <a:gd name="connsiteX7" fmla="*/ 3426 w 10166"/>
                <a:gd name="connsiteY7" fmla="*/ 10166 h 10166"/>
                <a:gd name="connsiteX0" fmla="*/ 3426 w 10166"/>
                <a:gd name="connsiteY0" fmla="*/ 10166 h 10166"/>
                <a:gd name="connsiteX1" fmla="*/ 10166 w 10166"/>
                <a:gd name="connsiteY1" fmla="*/ 10166 h 10166"/>
                <a:gd name="connsiteX2" fmla="*/ 10166 w 10166"/>
                <a:gd name="connsiteY2" fmla="*/ 5575 h 10166"/>
                <a:gd name="connsiteX3" fmla="*/ 5732 w 10166"/>
                <a:gd name="connsiteY3" fmla="*/ 5592 h 10166"/>
                <a:gd name="connsiteX4" fmla="*/ 0 w 10166"/>
                <a:gd name="connsiteY4" fmla="*/ 0 h 10166"/>
                <a:gd name="connsiteX5" fmla="*/ 3437 w 10166"/>
                <a:gd name="connsiteY5" fmla="*/ 9167 h 10166"/>
                <a:gd name="connsiteX6" fmla="*/ 3426 w 10166"/>
                <a:gd name="connsiteY6" fmla="*/ 5575 h 10166"/>
                <a:gd name="connsiteX7" fmla="*/ 3426 w 10166"/>
                <a:gd name="connsiteY7" fmla="*/ 10166 h 10166"/>
                <a:gd name="connsiteX0" fmla="*/ 3426 w 10166"/>
                <a:gd name="connsiteY0" fmla="*/ 10166 h 10166"/>
                <a:gd name="connsiteX1" fmla="*/ 10166 w 10166"/>
                <a:gd name="connsiteY1" fmla="*/ 10166 h 10166"/>
                <a:gd name="connsiteX2" fmla="*/ 10166 w 10166"/>
                <a:gd name="connsiteY2" fmla="*/ 5575 h 10166"/>
                <a:gd name="connsiteX3" fmla="*/ 5732 w 10166"/>
                <a:gd name="connsiteY3" fmla="*/ 5592 h 10166"/>
                <a:gd name="connsiteX4" fmla="*/ 0 w 10166"/>
                <a:gd name="connsiteY4" fmla="*/ 0 h 10166"/>
                <a:gd name="connsiteX5" fmla="*/ 3437 w 10166"/>
                <a:gd name="connsiteY5" fmla="*/ 9167 h 10166"/>
                <a:gd name="connsiteX6" fmla="*/ 3437 w 10166"/>
                <a:gd name="connsiteY6" fmla="*/ 9167 h 10166"/>
                <a:gd name="connsiteX7" fmla="*/ 3426 w 10166"/>
                <a:gd name="connsiteY7" fmla="*/ 10166 h 10166"/>
                <a:gd name="connsiteX0" fmla="*/ 3426 w 10166"/>
                <a:gd name="connsiteY0" fmla="*/ 10166 h 10166"/>
                <a:gd name="connsiteX1" fmla="*/ 10166 w 10166"/>
                <a:gd name="connsiteY1" fmla="*/ 10166 h 10166"/>
                <a:gd name="connsiteX2" fmla="*/ 10166 w 10166"/>
                <a:gd name="connsiteY2" fmla="*/ 5575 h 10166"/>
                <a:gd name="connsiteX3" fmla="*/ 3445 w 10166"/>
                <a:gd name="connsiteY3" fmla="*/ 8421 h 10166"/>
                <a:gd name="connsiteX4" fmla="*/ 0 w 10166"/>
                <a:gd name="connsiteY4" fmla="*/ 0 h 10166"/>
                <a:gd name="connsiteX5" fmla="*/ 3437 w 10166"/>
                <a:gd name="connsiteY5" fmla="*/ 9167 h 10166"/>
                <a:gd name="connsiteX6" fmla="*/ 3437 w 10166"/>
                <a:gd name="connsiteY6" fmla="*/ 9167 h 10166"/>
                <a:gd name="connsiteX7" fmla="*/ 3426 w 10166"/>
                <a:gd name="connsiteY7" fmla="*/ 10166 h 10166"/>
                <a:gd name="connsiteX0" fmla="*/ 3426 w 10166"/>
                <a:gd name="connsiteY0" fmla="*/ 10166 h 10166"/>
                <a:gd name="connsiteX1" fmla="*/ 10166 w 10166"/>
                <a:gd name="connsiteY1" fmla="*/ 10166 h 10166"/>
                <a:gd name="connsiteX2" fmla="*/ 10166 w 10166"/>
                <a:gd name="connsiteY2" fmla="*/ 5575 h 10166"/>
                <a:gd name="connsiteX3" fmla="*/ 3494 w 10166"/>
                <a:gd name="connsiteY3" fmla="*/ 5647 h 10166"/>
                <a:gd name="connsiteX4" fmla="*/ 3445 w 10166"/>
                <a:gd name="connsiteY4" fmla="*/ 8421 h 10166"/>
                <a:gd name="connsiteX5" fmla="*/ 0 w 10166"/>
                <a:gd name="connsiteY5" fmla="*/ 0 h 10166"/>
                <a:gd name="connsiteX6" fmla="*/ 3437 w 10166"/>
                <a:gd name="connsiteY6" fmla="*/ 9167 h 10166"/>
                <a:gd name="connsiteX7" fmla="*/ 3437 w 10166"/>
                <a:gd name="connsiteY7" fmla="*/ 9167 h 10166"/>
                <a:gd name="connsiteX8" fmla="*/ 3426 w 10166"/>
                <a:gd name="connsiteY8" fmla="*/ 10166 h 10166"/>
                <a:gd name="connsiteX0" fmla="*/ 3426 w 10166"/>
                <a:gd name="connsiteY0" fmla="*/ 10166 h 10166"/>
                <a:gd name="connsiteX1" fmla="*/ 10166 w 10166"/>
                <a:gd name="connsiteY1" fmla="*/ 10166 h 10166"/>
                <a:gd name="connsiteX2" fmla="*/ 10166 w 10166"/>
                <a:gd name="connsiteY2" fmla="*/ 5575 h 10166"/>
                <a:gd name="connsiteX3" fmla="*/ 3445 w 10166"/>
                <a:gd name="connsiteY3" fmla="*/ 8421 h 10166"/>
                <a:gd name="connsiteX4" fmla="*/ 0 w 10166"/>
                <a:gd name="connsiteY4" fmla="*/ 0 h 10166"/>
                <a:gd name="connsiteX5" fmla="*/ 3437 w 10166"/>
                <a:gd name="connsiteY5" fmla="*/ 9167 h 10166"/>
                <a:gd name="connsiteX6" fmla="*/ 3437 w 10166"/>
                <a:gd name="connsiteY6" fmla="*/ 9167 h 10166"/>
                <a:gd name="connsiteX7" fmla="*/ 3426 w 10166"/>
                <a:gd name="connsiteY7" fmla="*/ 10166 h 10166"/>
                <a:gd name="connsiteX0" fmla="*/ 3426 w 10166"/>
                <a:gd name="connsiteY0" fmla="*/ 10166 h 10166"/>
                <a:gd name="connsiteX1" fmla="*/ 10166 w 10166"/>
                <a:gd name="connsiteY1" fmla="*/ 10166 h 10166"/>
                <a:gd name="connsiteX2" fmla="*/ 10166 w 10166"/>
                <a:gd name="connsiteY2" fmla="*/ 5575 h 10166"/>
                <a:gd name="connsiteX3" fmla="*/ 4189 w 10166"/>
                <a:gd name="connsiteY3" fmla="*/ 5221 h 10166"/>
                <a:gd name="connsiteX4" fmla="*/ 3445 w 10166"/>
                <a:gd name="connsiteY4" fmla="*/ 8421 h 10166"/>
                <a:gd name="connsiteX5" fmla="*/ 0 w 10166"/>
                <a:gd name="connsiteY5" fmla="*/ 0 h 10166"/>
                <a:gd name="connsiteX6" fmla="*/ 3437 w 10166"/>
                <a:gd name="connsiteY6" fmla="*/ 9167 h 10166"/>
                <a:gd name="connsiteX7" fmla="*/ 3437 w 10166"/>
                <a:gd name="connsiteY7" fmla="*/ 9167 h 10166"/>
                <a:gd name="connsiteX8" fmla="*/ 3426 w 10166"/>
                <a:gd name="connsiteY8" fmla="*/ 10166 h 10166"/>
                <a:gd name="connsiteX0" fmla="*/ 3426 w 10166"/>
                <a:gd name="connsiteY0" fmla="*/ 10166 h 10166"/>
                <a:gd name="connsiteX1" fmla="*/ 10166 w 10166"/>
                <a:gd name="connsiteY1" fmla="*/ 10166 h 10166"/>
                <a:gd name="connsiteX2" fmla="*/ 10166 w 10166"/>
                <a:gd name="connsiteY2" fmla="*/ 5575 h 10166"/>
                <a:gd name="connsiteX3" fmla="*/ 3445 w 10166"/>
                <a:gd name="connsiteY3" fmla="*/ 8421 h 10166"/>
                <a:gd name="connsiteX4" fmla="*/ 0 w 10166"/>
                <a:gd name="connsiteY4" fmla="*/ 0 h 10166"/>
                <a:gd name="connsiteX5" fmla="*/ 3437 w 10166"/>
                <a:gd name="connsiteY5" fmla="*/ 9167 h 10166"/>
                <a:gd name="connsiteX6" fmla="*/ 3437 w 10166"/>
                <a:gd name="connsiteY6" fmla="*/ 9167 h 10166"/>
                <a:gd name="connsiteX7" fmla="*/ 3426 w 10166"/>
                <a:gd name="connsiteY7" fmla="*/ 10166 h 10166"/>
                <a:gd name="connsiteX0" fmla="*/ 3426 w 10166"/>
                <a:gd name="connsiteY0" fmla="*/ 10166 h 10166"/>
                <a:gd name="connsiteX1" fmla="*/ 10166 w 10166"/>
                <a:gd name="connsiteY1" fmla="*/ 10166 h 10166"/>
                <a:gd name="connsiteX2" fmla="*/ 10166 w 10166"/>
                <a:gd name="connsiteY2" fmla="*/ 5575 h 10166"/>
                <a:gd name="connsiteX3" fmla="*/ 3445 w 10166"/>
                <a:gd name="connsiteY3" fmla="*/ 8421 h 10166"/>
                <a:gd name="connsiteX4" fmla="*/ 0 w 10166"/>
                <a:gd name="connsiteY4" fmla="*/ 0 h 10166"/>
                <a:gd name="connsiteX5" fmla="*/ 3437 w 10166"/>
                <a:gd name="connsiteY5" fmla="*/ 9167 h 10166"/>
                <a:gd name="connsiteX6" fmla="*/ 3437 w 10166"/>
                <a:gd name="connsiteY6" fmla="*/ 9167 h 10166"/>
                <a:gd name="connsiteX7" fmla="*/ 3426 w 10166"/>
                <a:gd name="connsiteY7" fmla="*/ 10166 h 10166"/>
                <a:gd name="connsiteX0" fmla="*/ 3426 w 10166"/>
                <a:gd name="connsiteY0" fmla="*/ 10166 h 10166"/>
                <a:gd name="connsiteX1" fmla="*/ 10166 w 10166"/>
                <a:gd name="connsiteY1" fmla="*/ 10166 h 10166"/>
                <a:gd name="connsiteX2" fmla="*/ 10166 w 10166"/>
                <a:gd name="connsiteY2" fmla="*/ 5575 h 10166"/>
                <a:gd name="connsiteX3" fmla="*/ 3445 w 10166"/>
                <a:gd name="connsiteY3" fmla="*/ 8421 h 10166"/>
                <a:gd name="connsiteX4" fmla="*/ 0 w 10166"/>
                <a:gd name="connsiteY4" fmla="*/ 0 h 10166"/>
                <a:gd name="connsiteX5" fmla="*/ 3437 w 10166"/>
                <a:gd name="connsiteY5" fmla="*/ 9167 h 10166"/>
                <a:gd name="connsiteX6" fmla="*/ 3437 w 10166"/>
                <a:gd name="connsiteY6" fmla="*/ 9167 h 10166"/>
                <a:gd name="connsiteX7" fmla="*/ 3426 w 10166"/>
                <a:gd name="connsiteY7" fmla="*/ 10166 h 10166"/>
                <a:gd name="connsiteX0" fmla="*/ 3426 w 10166"/>
                <a:gd name="connsiteY0" fmla="*/ 10166 h 10166"/>
                <a:gd name="connsiteX1" fmla="*/ 10166 w 10166"/>
                <a:gd name="connsiteY1" fmla="*/ 10166 h 10166"/>
                <a:gd name="connsiteX2" fmla="*/ 10166 w 10166"/>
                <a:gd name="connsiteY2" fmla="*/ 5575 h 10166"/>
                <a:gd name="connsiteX3" fmla="*/ 6196 w 10166"/>
                <a:gd name="connsiteY3" fmla="*/ 7713 h 10166"/>
                <a:gd name="connsiteX4" fmla="*/ 3445 w 10166"/>
                <a:gd name="connsiteY4" fmla="*/ 8421 h 10166"/>
                <a:gd name="connsiteX5" fmla="*/ 0 w 10166"/>
                <a:gd name="connsiteY5" fmla="*/ 0 h 10166"/>
                <a:gd name="connsiteX6" fmla="*/ 3437 w 10166"/>
                <a:gd name="connsiteY6" fmla="*/ 9167 h 10166"/>
                <a:gd name="connsiteX7" fmla="*/ 3437 w 10166"/>
                <a:gd name="connsiteY7" fmla="*/ 9167 h 10166"/>
                <a:gd name="connsiteX8" fmla="*/ 3426 w 10166"/>
                <a:gd name="connsiteY8" fmla="*/ 10166 h 10166"/>
                <a:gd name="connsiteX0" fmla="*/ 3426 w 10166"/>
                <a:gd name="connsiteY0" fmla="*/ 10166 h 10166"/>
                <a:gd name="connsiteX1" fmla="*/ 10166 w 10166"/>
                <a:gd name="connsiteY1" fmla="*/ 10166 h 10166"/>
                <a:gd name="connsiteX2" fmla="*/ 10166 w 10166"/>
                <a:gd name="connsiteY2" fmla="*/ 5575 h 10166"/>
                <a:gd name="connsiteX3" fmla="*/ 6196 w 10166"/>
                <a:gd name="connsiteY3" fmla="*/ 7713 h 10166"/>
                <a:gd name="connsiteX4" fmla="*/ 3445 w 10166"/>
                <a:gd name="connsiteY4" fmla="*/ 8421 h 10166"/>
                <a:gd name="connsiteX5" fmla="*/ 0 w 10166"/>
                <a:gd name="connsiteY5" fmla="*/ 0 h 10166"/>
                <a:gd name="connsiteX6" fmla="*/ 3437 w 10166"/>
                <a:gd name="connsiteY6" fmla="*/ 9167 h 10166"/>
                <a:gd name="connsiteX7" fmla="*/ 3437 w 10166"/>
                <a:gd name="connsiteY7" fmla="*/ 9167 h 10166"/>
                <a:gd name="connsiteX8" fmla="*/ 3426 w 10166"/>
                <a:gd name="connsiteY8" fmla="*/ 10166 h 10166"/>
                <a:gd name="connsiteX0" fmla="*/ 3426 w 10166"/>
                <a:gd name="connsiteY0" fmla="*/ 10166 h 10166"/>
                <a:gd name="connsiteX1" fmla="*/ 10166 w 10166"/>
                <a:gd name="connsiteY1" fmla="*/ 10166 h 10166"/>
                <a:gd name="connsiteX2" fmla="*/ 10166 w 10166"/>
                <a:gd name="connsiteY2" fmla="*/ 5575 h 10166"/>
                <a:gd name="connsiteX3" fmla="*/ 6196 w 10166"/>
                <a:gd name="connsiteY3" fmla="*/ 7713 h 10166"/>
                <a:gd name="connsiteX4" fmla="*/ 3445 w 10166"/>
                <a:gd name="connsiteY4" fmla="*/ 8421 h 10166"/>
                <a:gd name="connsiteX5" fmla="*/ 0 w 10166"/>
                <a:gd name="connsiteY5" fmla="*/ 0 h 10166"/>
                <a:gd name="connsiteX6" fmla="*/ 3437 w 10166"/>
                <a:gd name="connsiteY6" fmla="*/ 9167 h 10166"/>
                <a:gd name="connsiteX7" fmla="*/ 3437 w 10166"/>
                <a:gd name="connsiteY7" fmla="*/ 9167 h 10166"/>
                <a:gd name="connsiteX8" fmla="*/ 3426 w 10166"/>
                <a:gd name="connsiteY8" fmla="*/ 10166 h 10166"/>
                <a:gd name="connsiteX0" fmla="*/ 3426 w 10166"/>
                <a:gd name="connsiteY0" fmla="*/ 10166 h 10166"/>
                <a:gd name="connsiteX1" fmla="*/ 10166 w 10166"/>
                <a:gd name="connsiteY1" fmla="*/ 10166 h 10166"/>
                <a:gd name="connsiteX2" fmla="*/ 10166 w 10166"/>
                <a:gd name="connsiteY2" fmla="*/ 5575 h 10166"/>
                <a:gd name="connsiteX3" fmla="*/ 3775 w 10166"/>
                <a:gd name="connsiteY3" fmla="*/ 5670 h 10166"/>
                <a:gd name="connsiteX4" fmla="*/ 3445 w 10166"/>
                <a:gd name="connsiteY4" fmla="*/ 8421 h 10166"/>
                <a:gd name="connsiteX5" fmla="*/ 0 w 10166"/>
                <a:gd name="connsiteY5" fmla="*/ 0 h 10166"/>
                <a:gd name="connsiteX6" fmla="*/ 3437 w 10166"/>
                <a:gd name="connsiteY6" fmla="*/ 9167 h 10166"/>
                <a:gd name="connsiteX7" fmla="*/ 3437 w 10166"/>
                <a:gd name="connsiteY7" fmla="*/ 9167 h 10166"/>
                <a:gd name="connsiteX8" fmla="*/ 3426 w 10166"/>
                <a:gd name="connsiteY8" fmla="*/ 10166 h 10166"/>
                <a:gd name="connsiteX0" fmla="*/ 3426 w 10166"/>
                <a:gd name="connsiteY0" fmla="*/ 10166 h 10166"/>
                <a:gd name="connsiteX1" fmla="*/ 10166 w 10166"/>
                <a:gd name="connsiteY1" fmla="*/ 10166 h 10166"/>
                <a:gd name="connsiteX2" fmla="*/ 10166 w 10166"/>
                <a:gd name="connsiteY2" fmla="*/ 5575 h 10166"/>
                <a:gd name="connsiteX3" fmla="*/ 3775 w 10166"/>
                <a:gd name="connsiteY3" fmla="*/ 5670 h 10166"/>
                <a:gd name="connsiteX4" fmla="*/ 3445 w 10166"/>
                <a:gd name="connsiteY4" fmla="*/ 8421 h 10166"/>
                <a:gd name="connsiteX5" fmla="*/ 0 w 10166"/>
                <a:gd name="connsiteY5" fmla="*/ 0 h 10166"/>
                <a:gd name="connsiteX6" fmla="*/ 3437 w 10166"/>
                <a:gd name="connsiteY6" fmla="*/ 9167 h 10166"/>
                <a:gd name="connsiteX7" fmla="*/ 3437 w 10166"/>
                <a:gd name="connsiteY7" fmla="*/ 9167 h 10166"/>
                <a:gd name="connsiteX8" fmla="*/ 3426 w 10166"/>
                <a:gd name="connsiteY8" fmla="*/ 10166 h 10166"/>
                <a:gd name="connsiteX0" fmla="*/ 3426 w 10166"/>
                <a:gd name="connsiteY0" fmla="*/ 10166 h 10166"/>
                <a:gd name="connsiteX1" fmla="*/ 10166 w 10166"/>
                <a:gd name="connsiteY1" fmla="*/ 10166 h 10166"/>
                <a:gd name="connsiteX2" fmla="*/ 10166 w 10166"/>
                <a:gd name="connsiteY2" fmla="*/ 5575 h 10166"/>
                <a:gd name="connsiteX3" fmla="*/ 3775 w 10166"/>
                <a:gd name="connsiteY3" fmla="*/ 5670 h 10166"/>
                <a:gd name="connsiteX4" fmla="*/ 3445 w 10166"/>
                <a:gd name="connsiteY4" fmla="*/ 8421 h 10166"/>
                <a:gd name="connsiteX5" fmla="*/ 0 w 10166"/>
                <a:gd name="connsiteY5" fmla="*/ 0 h 10166"/>
                <a:gd name="connsiteX6" fmla="*/ 3437 w 10166"/>
                <a:gd name="connsiteY6" fmla="*/ 9167 h 10166"/>
                <a:gd name="connsiteX7" fmla="*/ 3437 w 10166"/>
                <a:gd name="connsiteY7" fmla="*/ 9167 h 10166"/>
                <a:gd name="connsiteX8" fmla="*/ 3426 w 10166"/>
                <a:gd name="connsiteY8" fmla="*/ 10166 h 10166"/>
                <a:gd name="connsiteX0" fmla="*/ 3426 w 10166"/>
                <a:gd name="connsiteY0" fmla="*/ 10166 h 10166"/>
                <a:gd name="connsiteX1" fmla="*/ 10166 w 10166"/>
                <a:gd name="connsiteY1" fmla="*/ 10166 h 10166"/>
                <a:gd name="connsiteX2" fmla="*/ 10166 w 10166"/>
                <a:gd name="connsiteY2" fmla="*/ 5575 h 10166"/>
                <a:gd name="connsiteX3" fmla="*/ 3775 w 10166"/>
                <a:gd name="connsiteY3" fmla="*/ 5670 h 10166"/>
                <a:gd name="connsiteX4" fmla="*/ 3445 w 10166"/>
                <a:gd name="connsiteY4" fmla="*/ 8421 h 10166"/>
                <a:gd name="connsiteX5" fmla="*/ 0 w 10166"/>
                <a:gd name="connsiteY5" fmla="*/ 0 h 10166"/>
                <a:gd name="connsiteX6" fmla="*/ 3437 w 10166"/>
                <a:gd name="connsiteY6" fmla="*/ 9167 h 10166"/>
                <a:gd name="connsiteX7" fmla="*/ 3437 w 10166"/>
                <a:gd name="connsiteY7" fmla="*/ 9167 h 10166"/>
                <a:gd name="connsiteX8" fmla="*/ 3426 w 10166"/>
                <a:gd name="connsiteY8" fmla="*/ 10166 h 10166"/>
                <a:gd name="connsiteX0" fmla="*/ 3426 w 10166"/>
                <a:gd name="connsiteY0" fmla="*/ 10166 h 10166"/>
                <a:gd name="connsiteX1" fmla="*/ 10166 w 10166"/>
                <a:gd name="connsiteY1" fmla="*/ 10166 h 10166"/>
                <a:gd name="connsiteX2" fmla="*/ 10166 w 10166"/>
                <a:gd name="connsiteY2" fmla="*/ 5575 h 10166"/>
                <a:gd name="connsiteX3" fmla="*/ 3775 w 10166"/>
                <a:gd name="connsiteY3" fmla="*/ 5670 h 10166"/>
                <a:gd name="connsiteX4" fmla="*/ 3445 w 10166"/>
                <a:gd name="connsiteY4" fmla="*/ 8421 h 10166"/>
                <a:gd name="connsiteX5" fmla="*/ 0 w 10166"/>
                <a:gd name="connsiteY5" fmla="*/ 0 h 10166"/>
                <a:gd name="connsiteX6" fmla="*/ 3437 w 10166"/>
                <a:gd name="connsiteY6" fmla="*/ 9167 h 10166"/>
                <a:gd name="connsiteX7" fmla="*/ 3437 w 10166"/>
                <a:gd name="connsiteY7" fmla="*/ 9167 h 10166"/>
                <a:gd name="connsiteX8" fmla="*/ 3426 w 10166"/>
                <a:gd name="connsiteY8" fmla="*/ 10166 h 10166"/>
                <a:gd name="connsiteX0" fmla="*/ 3426 w 10166"/>
                <a:gd name="connsiteY0" fmla="*/ 10166 h 10166"/>
                <a:gd name="connsiteX1" fmla="*/ 10166 w 10166"/>
                <a:gd name="connsiteY1" fmla="*/ 10166 h 10166"/>
                <a:gd name="connsiteX2" fmla="*/ 10166 w 10166"/>
                <a:gd name="connsiteY2" fmla="*/ 5575 h 10166"/>
                <a:gd name="connsiteX3" fmla="*/ 3775 w 10166"/>
                <a:gd name="connsiteY3" fmla="*/ 5670 h 10166"/>
                <a:gd name="connsiteX4" fmla="*/ 3445 w 10166"/>
                <a:gd name="connsiteY4" fmla="*/ 8421 h 10166"/>
                <a:gd name="connsiteX5" fmla="*/ 0 w 10166"/>
                <a:gd name="connsiteY5" fmla="*/ 0 h 10166"/>
                <a:gd name="connsiteX6" fmla="*/ 3437 w 10166"/>
                <a:gd name="connsiteY6" fmla="*/ 9167 h 10166"/>
                <a:gd name="connsiteX7" fmla="*/ 3437 w 10166"/>
                <a:gd name="connsiteY7" fmla="*/ 9167 h 10166"/>
                <a:gd name="connsiteX8" fmla="*/ 3426 w 10166"/>
                <a:gd name="connsiteY8" fmla="*/ 10166 h 10166"/>
                <a:gd name="connsiteX0" fmla="*/ 3426 w 10166"/>
                <a:gd name="connsiteY0" fmla="*/ 10166 h 10166"/>
                <a:gd name="connsiteX1" fmla="*/ 10166 w 10166"/>
                <a:gd name="connsiteY1" fmla="*/ 10166 h 10166"/>
                <a:gd name="connsiteX2" fmla="*/ 10166 w 10166"/>
                <a:gd name="connsiteY2" fmla="*/ 5575 h 10166"/>
                <a:gd name="connsiteX3" fmla="*/ 3775 w 10166"/>
                <a:gd name="connsiteY3" fmla="*/ 5670 h 10166"/>
                <a:gd name="connsiteX4" fmla="*/ 3445 w 10166"/>
                <a:gd name="connsiteY4" fmla="*/ 8421 h 10166"/>
                <a:gd name="connsiteX5" fmla="*/ 0 w 10166"/>
                <a:gd name="connsiteY5" fmla="*/ 0 h 10166"/>
                <a:gd name="connsiteX6" fmla="*/ 3437 w 10166"/>
                <a:gd name="connsiteY6" fmla="*/ 9167 h 10166"/>
                <a:gd name="connsiteX7" fmla="*/ 3437 w 10166"/>
                <a:gd name="connsiteY7" fmla="*/ 9167 h 10166"/>
                <a:gd name="connsiteX8" fmla="*/ 3426 w 10166"/>
                <a:gd name="connsiteY8" fmla="*/ 10166 h 10166"/>
                <a:gd name="connsiteX0" fmla="*/ 3426 w 10166"/>
                <a:gd name="connsiteY0" fmla="*/ 10166 h 10166"/>
                <a:gd name="connsiteX1" fmla="*/ 10166 w 10166"/>
                <a:gd name="connsiteY1" fmla="*/ 10166 h 10166"/>
                <a:gd name="connsiteX2" fmla="*/ 10166 w 10166"/>
                <a:gd name="connsiteY2" fmla="*/ 5575 h 10166"/>
                <a:gd name="connsiteX3" fmla="*/ 3775 w 10166"/>
                <a:gd name="connsiteY3" fmla="*/ 5670 h 10166"/>
                <a:gd name="connsiteX4" fmla="*/ 3445 w 10166"/>
                <a:gd name="connsiteY4" fmla="*/ 8421 h 10166"/>
                <a:gd name="connsiteX5" fmla="*/ 0 w 10166"/>
                <a:gd name="connsiteY5" fmla="*/ 0 h 10166"/>
                <a:gd name="connsiteX6" fmla="*/ 3437 w 10166"/>
                <a:gd name="connsiteY6" fmla="*/ 9167 h 10166"/>
                <a:gd name="connsiteX7" fmla="*/ 3437 w 10166"/>
                <a:gd name="connsiteY7" fmla="*/ 9167 h 10166"/>
                <a:gd name="connsiteX8" fmla="*/ 3426 w 10166"/>
                <a:gd name="connsiteY8" fmla="*/ 10166 h 10166"/>
                <a:gd name="connsiteX0" fmla="*/ 3426 w 10166"/>
                <a:gd name="connsiteY0" fmla="*/ 10166 h 10166"/>
                <a:gd name="connsiteX1" fmla="*/ 10166 w 10166"/>
                <a:gd name="connsiteY1" fmla="*/ 10166 h 10166"/>
                <a:gd name="connsiteX2" fmla="*/ 10166 w 10166"/>
                <a:gd name="connsiteY2" fmla="*/ 5575 h 10166"/>
                <a:gd name="connsiteX3" fmla="*/ 3775 w 10166"/>
                <a:gd name="connsiteY3" fmla="*/ 5670 h 10166"/>
                <a:gd name="connsiteX4" fmla="*/ 3445 w 10166"/>
                <a:gd name="connsiteY4" fmla="*/ 8421 h 10166"/>
                <a:gd name="connsiteX5" fmla="*/ 0 w 10166"/>
                <a:gd name="connsiteY5" fmla="*/ 0 h 10166"/>
                <a:gd name="connsiteX6" fmla="*/ 3437 w 10166"/>
                <a:gd name="connsiteY6" fmla="*/ 9167 h 10166"/>
                <a:gd name="connsiteX7" fmla="*/ 3437 w 10166"/>
                <a:gd name="connsiteY7" fmla="*/ 9167 h 10166"/>
                <a:gd name="connsiteX8" fmla="*/ 3426 w 10166"/>
                <a:gd name="connsiteY8" fmla="*/ 10166 h 10166"/>
                <a:gd name="connsiteX0" fmla="*/ 3426 w 10166"/>
                <a:gd name="connsiteY0" fmla="*/ 10166 h 10166"/>
                <a:gd name="connsiteX1" fmla="*/ 10166 w 10166"/>
                <a:gd name="connsiteY1" fmla="*/ 10166 h 10166"/>
                <a:gd name="connsiteX2" fmla="*/ 10166 w 10166"/>
                <a:gd name="connsiteY2" fmla="*/ 5575 h 10166"/>
                <a:gd name="connsiteX3" fmla="*/ 3775 w 10166"/>
                <a:gd name="connsiteY3" fmla="*/ 5670 h 10166"/>
                <a:gd name="connsiteX4" fmla="*/ 3445 w 10166"/>
                <a:gd name="connsiteY4" fmla="*/ 8421 h 10166"/>
                <a:gd name="connsiteX5" fmla="*/ 0 w 10166"/>
                <a:gd name="connsiteY5" fmla="*/ 0 h 10166"/>
                <a:gd name="connsiteX6" fmla="*/ 3437 w 10166"/>
                <a:gd name="connsiteY6" fmla="*/ 9167 h 10166"/>
                <a:gd name="connsiteX7" fmla="*/ 3437 w 10166"/>
                <a:gd name="connsiteY7" fmla="*/ 9167 h 10166"/>
                <a:gd name="connsiteX8" fmla="*/ 3426 w 10166"/>
                <a:gd name="connsiteY8" fmla="*/ 10166 h 10166"/>
                <a:gd name="connsiteX0" fmla="*/ 3426 w 10166"/>
                <a:gd name="connsiteY0" fmla="*/ 10166 h 10166"/>
                <a:gd name="connsiteX1" fmla="*/ 10166 w 10166"/>
                <a:gd name="connsiteY1" fmla="*/ 10166 h 10166"/>
                <a:gd name="connsiteX2" fmla="*/ 10166 w 10166"/>
                <a:gd name="connsiteY2" fmla="*/ 5575 h 10166"/>
                <a:gd name="connsiteX3" fmla="*/ 3775 w 10166"/>
                <a:gd name="connsiteY3" fmla="*/ 5670 h 10166"/>
                <a:gd name="connsiteX4" fmla="*/ 3445 w 10166"/>
                <a:gd name="connsiteY4" fmla="*/ 8421 h 10166"/>
                <a:gd name="connsiteX5" fmla="*/ 0 w 10166"/>
                <a:gd name="connsiteY5" fmla="*/ 0 h 10166"/>
                <a:gd name="connsiteX6" fmla="*/ 3437 w 10166"/>
                <a:gd name="connsiteY6" fmla="*/ 9167 h 10166"/>
                <a:gd name="connsiteX7" fmla="*/ 3437 w 10166"/>
                <a:gd name="connsiteY7" fmla="*/ 9167 h 10166"/>
                <a:gd name="connsiteX8" fmla="*/ 3426 w 10166"/>
                <a:gd name="connsiteY8" fmla="*/ 10166 h 10166"/>
                <a:gd name="connsiteX0" fmla="*/ 3426 w 10166"/>
                <a:gd name="connsiteY0" fmla="*/ 10166 h 10166"/>
                <a:gd name="connsiteX1" fmla="*/ 10166 w 10166"/>
                <a:gd name="connsiteY1" fmla="*/ 10166 h 10166"/>
                <a:gd name="connsiteX2" fmla="*/ 10166 w 10166"/>
                <a:gd name="connsiteY2" fmla="*/ 5575 h 10166"/>
                <a:gd name="connsiteX3" fmla="*/ 3540 w 10166"/>
                <a:gd name="connsiteY3" fmla="*/ 5648 h 10166"/>
                <a:gd name="connsiteX4" fmla="*/ 3445 w 10166"/>
                <a:gd name="connsiteY4" fmla="*/ 8421 h 10166"/>
                <a:gd name="connsiteX5" fmla="*/ 0 w 10166"/>
                <a:gd name="connsiteY5" fmla="*/ 0 h 10166"/>
                <a:gd name="connsiteX6" fmla="*/ 3437 w 10166"/>
                <a:gd name="connsiteY6" fmla="*/ 9167 h 10166"/>
                <a:gd name="connsiteX7" fmla="*/ 3437 w 10166"/>
                <a:gd name="connsiteY7" fmla="*/ 9167 h 10166"/>
                <a:gd name="connsiteX8" fmla="*/ 3426 w 10166"/>
                <a:gd name="connsiteY8" fmla="*/ 10166 h 10166"/>
                <a:gd name="connsiteX0" fmla="*/ 3426 w 10166"/>
                <a:gd name="connsiteY0" fmla="*/ 10166 h 10166"/>
                <a:gd name="connsiteX1" fmla="*/ 10166 w 10166"/>
                <a:gd name="connsiteY1" fmla="*/ 10166 h 10166"/>
                <a:gd name="connsiteX2" fmla="*/ 10166 w 10166"/>
                <a:gd name="connsiteY2" fmla="*/ 5575 h 10166"/>
                <a:gd name="connsiteX3" fmla="*/ 3540 w 10166"/>
                <a:gd name="connsiteY3" fmla="*/ 5626 h 10166"/>
                <a:gd name="connsiteX4" fmla="*/ 3445 w 10166"/>
                <a:gd name="connsiteY4" fmla="*/ 8421 h 10166"/>
                <a:gd name="connsiteX5" fmla="*/ 0 w 10166"/>
                <a:gd name="connsiteY5" fmla="*/ 0 h 10166"/>
                <a:gd name="connsiteX6" fmla="*/ 3437 w 10166"/>
                <a:gd name="connsiteY6" fmla="*/ 9167 h 10166"/>
                <a:gd name="connsiteX7" fmla="*/ 3437 w 10166"/>
                <a:gd name="connsiteY7" fmla="*/ 9167 h 10166"/>
                <a:gd name="connsiteX8" fmla="*/ 3426 w 10166"/>
                <a:gd name="connsiteY8" fmla="*/ 10166 h 10166"/>
                <a:gd name="connsiteX0" fmla="*/ 3426 w 10166"/>
                <a:gd name="connsiteY0" fmla="*/ 10166 h 10166"/>
                <a:gd name="connsiteX1" fmla="*/ 10166 w 10166"/>
                <a:gd name="connsiteY1" fmla="*/ 10166 h 10166"/>
                <a:gd name="connsiteX2" fmla="*/ 10166 w 10166"/>
                <a:gd name="connsiteY2" fmla="*/ 5575 h 10166"/>
                <a:gd name="connsiteX3" fmla="*/ 3540 w 10166"/>
                <a:gd name="connsiteY3" fmla="*/ 5626 h 10166"/>
                <a:gd name="connsiteX4" fmla="*/ 3445 w 10166"/>
                <a:gd name="connsiteY4" fmla="*/ 8421 h 10166"/>
                <a:gd name="connsiteX5" fmla="*/ 0 w 10166"/>
                <a:gd name="connsiteY5" fmla="*/ 0 h 10166"/>
                <a:gd name="connsiteX6" fmla="*/ 3437 w 10166"/>
                <a:gd name="connsiteY6" fmla="*/ 9167 h 10166"/>
                <a:gd name="connsiteX7" fmla="*/ 3437 w 10166"/>
                <a:gd name="connsiteY7" fmla="*/ 9167 h 10166"/>
                <a:gd name="connsiteX8" fmla="*/ 3426 w 10166"/>
                <a:gd name="connsiteY8" fmla="*/ 10166 h 10166"/>
                <a:gd name="connsiteX0" fmla="*/ 3426 w 10166"/>
                <a:gd name="connsiteY0" fmla="*/ 10166 h 10166"/>
                <a:gd name="connsiteX1" fmla="*/ 10166 w 10166"/>
                <a:gd name="connsiteY1" fmla="*/ 10166 h 10166"/>
                <a:gd name="connsiteX2" fmla="*/ 10166 w 10166"/>
                <a:gd name="connsiteY2" fmla="*/ 5575 h 10166"/>
                <a:gd name="connsiteX3" fmla="*/ 3540 w 10166"/>
                <a:gd name="connsiteY3" fmla="*/ 5626 h 10166"/>
                <a:gd name="connsiteX4" fmla="*/ 3445 w 10166"/>
                <a:gd name="connsiteY4" fmla="*/ 8421 h 10166"/>
                <a:gd name="connsiteX5" fmla="*/ 0 w 10166"/>
                <a:gd name="connsiteY5" fmla="*/ 0 h 10166"/>
                <a:gd name="connsiteX6" fmla="*/ 3437 w 10166"/>
                <a:gd name="connsiteY6" fmla="*/ 9167 h 10166"/>
                <a:gd name="connsiteX7" fmla="*/ 3437 w 10166"/>
                <a:gd name="connsiteY7" fmla="*/ 9167 h 10166"/>
                <a:gd name="connsiteX8" fmla="*/ 3426 w 10166"/>
                <a:gd name="connsiteY8" fmla="*/ 10166 h 10166"/>
                <a:gd name="connsiteX0" fmla="*/ 3426 w 10166"/>
                <a:gd name="connsiteY0" fmla="*/ 10166 h 10166"/>
                <a:gd name="connsiteX1" fmla="*/ 10166 w 10166"/>
                <a:gd name="connsiteY1" fmla="*/ 10166 h 10166"/>
                <a:gd name="connsiteX2" fmla="*/ 10166 w 10166"/>
                <a:gd name="connsiteY2" fmla="*/ 5575 h 10166"/>
                <a:gd name="connsiteX3" fmla="*/ 3540 w 10166"/>
                <a:gd name="connsiteY3" fmla="*/ 5626 h 10166"/>
                <a:gd name="connsiteX4" fmla="*/ 3445 w 10166"/>
                <a:gd name="connsiteY4" fmla="*/ 8421 h 10166"/>
                <a:gd name="connsiteX5" fmla="*/ 0 w 10166"/>
                <a:gd name="connsiteY5" fmla="*/ 0 h 10166"/>
                <a:gd name="connsiteX6" fmla="*/ 3437 w 10166"/>
                <a:gd name="connsiteY6" fmla="*/ 9167 h 10166"/>
                <a:gd name="connsiteX7" fmla="*/ 3437 w 10166"/>
                <a:gd name="connsiteY7" fmla="*/ 9167 h 10166"/>
                <a:gd name="connsiteX8" fmla="*/ 3426 w 10166"/>
                <a:gd name="connsiteY8" fmla="*/ 10166 h 10166"/>
                <a:gd name="connsiteX0" fmla="*/ 3426 w 10166"/>
                <a:gd name="connsiteY0" fmla="*/ 10166 h 10166"/>
                <a:gd name="connsiteX1" fmla="*/ 10166 w 10166"/>
                <a:gd name="connsiteY1" fmla="*/ 10166 h 10166"/>
                <a:gd name="connsiteX2" fmla="*/ 10166 w 10166"/>
                <a:gd name="connsiteY2" fmla="*/ 5575 h 10166"/>
                <a:gd name="connsiteX3" fmla="*/ 3540 w 10166"/>
                <a:gd name="connsiteY3" fmla="*/ 5626 h 10166"/>
                <a:gd name="connsiteX4" fmla="*/ 3445 w 10166"/>
                <a:gd name="connsiteY4" fmla="*/ 8421 h 10166"/>
                <a:gd name="connsiteX5" fmla="*/ 0 w 10166"/>
                <a:gd name="connsiteY5" fmla="*/ 0 h 10166"/>
                <a:gd name="connsiteX6" fmla="*/ 3437 w 10166"/>
                <a:gd name="connsiteY6" fmla="*/ 9167 h 10166"/>
                <a:gd name="connsiteX7" fmla="*/ 3437 w 10166"/>
                <a:gd name="connsiteY7" fmla="*/ 9167 h 10166"/>
                <a:gd name="connsiteX8" fmla="*/ 3426 w 10166"/>
                <a:gd name="connsiteY8" fmla="*/ 10166 h 10166"/>
                <a:gd name="connsiteX0" fmla="*/ 3426 w 10166"/>
                <a:gd name="connsiteY0" fmla="*/ 10166 h 10166"/>
                <a:gd name="connsiteX1" fmla="*/ 10166 w 10166"/>
                <a:gd name="connsiteY1" fmla="*/ 10166 h 10166"/>
                <a:gd name="connsiteX2" fmla="*/ 10166 w 10166"/>
                <a:gd name="connsiteY2" fmla="*/ 5575 h 10166"/>
                <a:gd name="connsiteX3" fmla="*/ 3495 w 10166"/>
                <a:gd name="connsiteY3" fmla="*/ 5626 h 10166"/>
                <a:gd name="connsiteX4" fmla="*/ 3445 w 10166"/>
                <a:gd name="connsiteY4" fmla="*/ 8421 h 10166"/>
                <a:gd name="connsiteX5" fmla="*/ 0 w 10166"/>
                <a:gd name="connsiteY5" fmla="*/ 0 h 10166"/>
                <a:gd name="connsiteX6" fmla="*/ 3437 w 10166"/>
                <a:gd name="connsiteY6" fmla="*/ 9167 h 10166"/>
                <a:gd name="connsiteX7" fmla="*/ 3437 w 10166"/>
                <a:gd name="connsiteY7" fmla="*/ 9167 h 10166"/>
                <a:gd name="connsiteX8" fmla="*/ 3426 w 10166"/>
                <a:gd name="connsiteY8" fmla="*/ 10166 h 10166"/>
                <a:gd name="connsiteX0" fmla="*/ 3426 w 10166"/>
                <a:gd name="connsiteY0" fmla="*/ 10166 h 10166"/>
                <a:gd name="connsiteX1" fmla="*/ 10166 w 10166"/>
                <a:gd name="connsiteY1" fmla="*/ 10166 h 10166"/>
                <a:gd name="connsiteX2" fmla="*/ 10166 w 10166"/>
                <a:gd name="connsiteY2" fmla="*/ 5575 h 10166"/>
                <a:gd name="connsiteX3" fmla="*/ 3495 w 10166"/>
                <a:gd name="connsiteY3" fmla="*/ 5581 h 10166"/>
                <a:gd name="connsiteX4" fmla="*/ 3445 w 10166"/>
                <a:gd name="connsiteY4" fmla="*/ 8421 h 10166"/>
                <a:gd name="connsiteX5" fmla="*/ 0 w 10166"/>
                <a:gd name="connsiteY5" fmla="*/ 0 h 10166"/>
                <a:gd name="connsiteX6" fmla="*/ 3437 w 10166"/>
                <a:gd name="connsiteY6" fmla="*/ 9167 h 10166"/>
                <a:gd name="connsiteX7" fmla="*/ 3437 w 10166"/>
                <a:gd name="connsiteY7" fmla="*/ 9167 h 10166"/>
                <a:gd name="connsiteX8" fmla="*/ 3426 w 10166"/>
                <a:gd name="connsiteY8" fmla="*/ 10166 h 10166"/>
                <a:gd name="connsiteX0" fmla="*/ 3426 w 10166"/>
                <a:gd name="connsiteY0" fmla="*/ 10166 h 10166"/>
                <a:gd name="connsiteX1" fmla="*/ 10166 w 10166"/>
                <a:gd name="connsiteY1" fmla="*/ 10166 h 10166"/>
                <a:gd name="connsiteX2" fmla="*/ 10166 w 10166"/>
                <a:gd name="connsiteY2" fmla="*/ 5575 h 10166"/>
                <a:gd name="connsiteX3" fmla="*/ 3495 w 10166"/>
                <a:gd name="connsiteY3" fmla="*/ 5581 h 10166"/>
                <a:gd name="connsiteX4" fmla="*/ 3445 w 10166"/>
                <a:gd name="connsiteY4" fmla="*/ 8421 h 10166"/>
                <a:gd name="connsiteX5" fmla="*/ 0 w 10166"/>
                <a:gd name="connsiteY5" fmla="*/ 0 h 10166"/>
                <a:gd name="connsiteX6" fmla="*/ 3437 w 10166"/>
                <a:gd name="connsiteY6" fmla="*/ 9167 h 10166"/>
                <a:gd name="connsiteX7" fmla="*/ 3437 w 10166"/>
                <a:gd name="connsiteY7" fmla="*/ 9167 h 10166"/>
                <a:gd name="connsiteX8" fmla="*/ 3426 w 10166"/>
                <a:gd name="connsiteY8" fmla="*/ 10166 h 10166"/>
                <a:gd name="connsiteX0" fmla="*/ 3426 w 10166"/>
                <a:gd name="connsiteY0" fmla="*/ 10166 h 10166"/>
                <a:gd name="connsiteX1" fmla="*/ 10166 w 10166"/>
                <a:gd name="connsiteY1" fmla="*/ 10166 h 10166"/>
                <a:gd name="connsiteX2" fmla="*/ 10166 w 10166"/>
                <a:gd name="connsiteY2" fmla="*/ 5575 h 10166"/>
                <a:gd name="connsiteX3" fmla="*/ 3495 w 10166"/>
                <a:gd name="connsiteY3" fmla="*/ 5581 h 10166"/>
                <a:gd name="connsiteX4" fmla="*/ 3445 w 10166"/>
                <a:gd name="connsiteY4" fmla="*/ 8421 h 10166"/>
                <a:gd name="connsiteX5" fmla="*/ 0 w 10166"/>
                <a:gd name="connsiteY5" fmla="*/ 0 h 10166"/>
                <a:gd name="connsiteX6" fmla="*/ 3437 w 10166"/>
                <a:gd name="connsiteY6" fmla="*/ 9167 h 10166"/>
                <a:gd name="connsiteX7" fmla="*/ 3437 w 10166"/>
                <a:gd name="connsiteY7" fmla="*/ 9167 h 10166"/>
                <a:gd name="connsiteX8" fmla="*/ 3426 w 10166"/>
                <a:gd name="connsiteY8" fmla="*/ 10166 h 10166"/>
                <a:gd name="connsiteX0" fmla="*/ 3426 w 10166"/>
                <a:gd name="connsiteY0" fmla="*/ 10166 h 10166"/>
                <a:gd name="connsiteX1" fmla="*/ 10166 w 10166"/>
                <a:gd name="connsiteY1" fmla="*/ 10166 h 10166"/>
                <a:gd name="connsiteX2" fmla="*/ 10166 w 10166"/>
                <a:gd name="connsiteY2" fmla="*/ 5575 h 10166"/>
                <a:gd name="connsiteX3" fmla="*/ 3449 w 10166"/>
                <a:gd name="connsiteY3" fmla="*/ 5581 h 10166"/>
                <a:gd name="connsiteX4" fmla="*/ 3445 w 10166"/>
                <a:gd name="connsiteY4" fmla="*/ 8421 h 10166"/>
                <a:gd name="connsiteX5" fmla="*/ 0 w 10166"/>
                <a:gd name="connsiteY5" fmla="*/ 0 h 10166"/>
                <a:gd name="connsiteX6" fmla="*/ 3437 w 10166"/>
                <a:gd name="connsiteY6" fmla="*/ 9167 h 10166"/>
                <a:gd name="connsiteX7" fmla="*/ 3437 w 10166"/>
                <a:gd name="connsiteY7" fmla="*/ 9167 h 10166"/>
                <a:gd name="connsiteX8" fmla="*/ 3426 w 10166"/>
                <a:gd name="connsiteY8" fmla="*/ 10166 h 10166"/>
                <a:gd name="connsiteX0" fmla="*/ 3426 w 10166"/>
                <a:gd name="connsiteY0" fmla="*/ 10166 h 10166"/>
                <a:gd name="connsiteX1" fmla="*/ 10166 w 10166"/>
                <a:gd name="connsiteY1" fmla="*/ 10166 h 10166"/>
                <a:gd name="connsiteX2" fmla="*/ 10166 w 10166"/>
                <a:gd name="connsiteY2" fmla="*/ 5575 h 10166"/>
                <a:gd name="connsiteX3" fmla="*/ 3449 w 10166"/>
                <a:gd name="connsiteY3" fmla="*/ 5581 h 10166"/>
                <a:gd name="connsiteX4" fmla="*/ 3445 w 10166"/>
                <a:gd name="connsiteY4" fmla="*/ 8421 h 10166"/>
                <a:gd name="connsiteX5" fmla="*/ 0 w 10166"/>
                <a:gd name="connsiteY5" fmla="*/ 0 h 10166"/>
                <a:gd name="connsiteX6" fmla="*/ 3437 w 10166"/>
                <a:gd name="connsiteY6" fmla="*/ 9167 h 10166"/>
                <a:gd name="connsiteX7" fmla="*/ 3437 w 10166"/>
                <a:gd name="connsiteY7" fmla="*/ 9167 h 10166"/>
                <a:gd name="connsiteX8" fmla="*/ 3426 w 10166"/>
                <a:gd name="connsiteY8" fmla="*/ 10166 h 10166"/>
                <a:gd name="connsiteX0" fmla="*/ 3426 w 10166"/>
                <a:gd name="connsiteY0" fmla="*/ 10166 h 10166"/>
                <a:gd name="connsiteX1" fmla="*/ 10166 w 10166"/>
                <a:gd name="connsiteY1" fmla="*/ 10166 h 10166"/>
                <a:gd name="connsiteX2" fmla="*/ 10166 w 10166"/>
                <a:gd name="connsiteY2" fmla="*/ 5575 h 10166"/>
                <a:gd name="connsiteX3" fmla="*/ 3449 w 10166"/>
                <a:gd name="connsiteY3" fmla="*/ 5581 h 10166"/>
                <a:gd name="connsiteX4" fmla="*/ 3445 w 10166"/>
                <a:gd name="connsiteY4" fmla="*/ 8421 h 10166"/>
                <a:gd name="connsiteX5" fmla="*/ 0 w 10166"/>
                <a:gd name="connsiteY5" fmla="*/ 0 h 10166"/>
                <a:gd name="connsiteX6" fmla="*/ 3437 w 10166"/>
                <a:gd name="connsiteY6" fmla="*/ 9167 h 10166"/>
                <a:gd name="connsiteX7" fmla="*/ 3437 w 10166"/>
                <a:gd name="connsiteY7" fmla="*/ 9167 h 10166"/>
                <a:gd name="connsiteX8" fmla="*/ 3426 w 10166"/>
                <a:gd name="connsiteY8" fmla="*/ 10166 h 10166"/>
                <a:gd name="connsiteX0" fmla="*/ 3426 w 10166"/>
                <a:gd name="connsiteY0" fmla="*/ 10166 h 10166"/>
                <a:gd name="connsiteX1" fmla="*/ 10166 w 10166"/>
                <a:gd name="connsiteY1" fmla="*/ 10166 h 10166"/>
                <a:gd name="connsiteX2" fmla="*/ 10166 w 10166"/>
                <a:gd name="connsiteY2" fmla="*/ 5575 h 10166"/>
                <a:gd name="connsiteX3" fmla="*/ 3449 w 10166"/>
                <a:gd name="connsiteY3" fmla="*/ 5581 h 10166"/>
                <a:gd name="connsiteX4" fmla="*/ 3445 w 10166"/>
                <a:gd name="connsiteY4" fmla="*/ 8421 h 10166"/>
                <a:gd name="connsiteX5" fmla="*/ 0 w 10166"/>
                <a:gd name="connsiteY5" fmla="*/ 0 h 10166"/>
                <a:gd name="connsiteX6" fmla="*/ 3437 w 10166"/>
                <a:gd name="connsiteY6" fmla="*/ 9167 h 10166"/>
                <a:gd name="connsiteX7" fmla="*/ 3437 w 10166"/>
                <a:gd name="connsiteY7" fmla="*/ 9167 h 10166"/>
                <a:gd name="connsiteX8" fmla="*/ 3426 w 10166"/>
                <a:gd name="connsiteY8" fmla="*/ 10166 h 10166"/>
                <a:gd name="connsiteX0" fmla="*/ 5651 w 12391"/>
                <a:gd name="connsiteY0" fmla="*/ 4625 h 10747"/>
                <a:gd name="connsiteX1" fmla="*/ 12391 w 12391"/>
                <a:gd name="connsiteY1" fmla="*/ 4625 h 10747"/>
                <a:gd name="connsiteX2" fmla="*/ 12391 w 12391"/>
                <a:gd name="connsiteY2" fmla="*/ 34 h 10747"/>
                <a:gd name="connsiteX3" fmla="*/ 5674 w 12391"/>
                <a:gd name="connsiteY3" fmla="*/ 40 h 10747"/>
                <a:gd name="connsiteX4" fmla="*/ 5670 w 12391"/>
                <a:gd name="connsiteY4" fmla="*/ 2880 h 10747"/>
                <a:gd name="connsiteX5" fmla="*/ 0 w 12391"/>
                <a:gd name="connsiteY5" fmla="*/ 10747 h 10747"/>
                <a:gd name="connsiteX6" fmla="*/ 5662 w 12391"/>
                <a:gd name="connsiteY6" fmla="*/ 3626 h 10747"/>
                <a:gd name="connsiteX7" fmla="*/ 5662 w 12391"/>
                <a:gd name="connsiteY7" fmla="*/ 3626 h 10747"/>
                <a:gd name="connsiteX8" fmla="*/ 5651 w 12391"/>
                <a:gd name="connsiteY8" fmla="*/ 4625 h 10747"/>
                <a:gd name="connsiteX0" fmla="*/ 5962 w 12702"/>
                <a:gd name="connsiteY0" fmla="*/ 4625 h 10711"/>
                <a:gd name="connsiteX1" fmla="*/ 12702 w 12702"/>
                <a:gd name="connsiteY1" fmla="*/ 4625 h 10711"/>
                <a:gd name="connsiteX2" fmla="*/ 12702 w 12702"/>
                <a:gd name="connsiteY2" fmla="*/ 34 h 10711"/>
                <a:gd name="connsiteX3" fmla="*/ 5985 w 12702"/>
                <a:gd name="connsiteY3" fmla="*/ 40 h 10711"/>
                <a:gd name="connsiteX4" fmla="*/ 5981 w 12702"/>
                <a:gd name="connsiteY4" fmla="*/ 2880 h 10711"/>
                <a:gd name="connsiteX5" fmla="*/ 0 w 12702"/>
                <a:gd name="connsiteY5" fmla="*/ 10711 h 10711"/>
                <a:gd name="connsiteX6" fmla="*/ 5973 w 12702"/>
                <a:gd name="connsiteY6" fmla="*/ 3626 h 10711"/>
                <a:gd name="connsiteX7" fmla="*/ 5973 w 12702"/>
                <a:gd name="connsiteY7" fmla="*/ 3626 h 10711"/>
                <a:gd name="connsiteX8" fmla="*/ 5962 w 12702"/>
                <a:gd name="connsiteY8" fmla="*/ 4625 h 10711"/>
                <a:gd name="connsiteX0" fmla="*/ 5962 w 12702"/>
                <a:gd name="connsiteY0" fmla="*/ 4625 h 10711"/>
                <a:gd name="connsiteX1" fmla="*/ 12702 w 12702"/>
                <a:gd name="connsiteY1" fmla="*/ 4625 h 10711"/>
                <a:gd name="connsiteX2" fmla="*/ 12702 w 12702"/>
                <a:gd name="connsiteY2" fmla="*/ 34 h 10711"/>
                <a:gd name="connsiteX3" fmla="*/ 5985 w 12702"/>
                <a:gd name="connsiteY3" fmla="*/ 40 h 10711"/>
                <a:gd name="connsiteX4" fmla="*/ 5981 w 12702"/>
                <a:gd name="connsiteY4" fmla="*/ 2514 h 10711"/>
                <a:gd name="connsiteX5" fmla="*/ 0 w 12702"/>
                <a:gd name="connsiteY5" fmla="*/ 10711 h 10711"/>
                <a:gd name="connsiteX6" fmla="*/ 5973 w 12702"/>
                <a:gd name="connsiteY6" fmla="*/ 3626 h 10711"/>
                <a:gd name="connsiteX7" fmla="*/ 5973 w 12702"/>
                <a:gd name="connsiteY7" fmla="*/ 3626 h 10711"/>
                <a:gd name="connsiteX8" fmla="*/ 5962 w 12702"/>
                <a:gd name="connsiteY8" fmla="*/ 4625 h 10711"/>
                <a:gd name="connsiteX0" fmla="*/ 5962 w 12702"/>
                <a:gd name="connsiteY0" fmla="*/ 4625 h 10711"/>
                <a:gd name="connsiteX1" fmla="*/ 12702 w 12702"/>
                <a:gd name="connsiteY1" fmla="*/ 4625 h 10711"/>
                <a:gd name="connsiteX2" fmla="*/ 12702 w 12702"/>
                <a:gd name="connsiteY2" fmla="*/ 34 h 10711"/>
                <a:gd name="connsiteX3" fmla="*/ 5985 w 12702"/>
                <a:gd name="connsiteY3" fmla="*/ 40 h 10711"/>
                <a:gd name="connsiteX4" fmla="*/ 6023 w 12702"/>
                <a:gd name="connsiteY4" fmla="*/ 2972 h 10711"/>
                <a:gd name="connsiteX5" fmla="*/ 0 w 12702"/>
                <a:gd name="connsiteY5" fmla="*/ 10711 h 10711"/>
                <a:gd name="connsiteX6" fmla="*/ 5973 w 12702"/>
                <a:gd name="connsiteY6" fmla="*/ 3626 h 10711"/>
                <a:gd name="connsiteX7" fmla="*/ 5973 w 12702"/>
                <a:gd name="connsiteY7" fmla="*/ 3626 h 10711"/>
                <a:gd name="connsiteX8" fmla="*/ 5962 w 12702"/>
                <a:gd name="connsiteY8" fmla="*/ 4625 h 10711"/>
                <a:gd name="connsiteX0" fmla="*/ 5962 w 12702"/>
                <a:gd name="connsiteY0" fmla="*/ 4625 h 10711"/>
                <a:gd name="connsiteX1" fmla="*/ 12702 w 12702"/>
                <a:gd name="connsiteY1" fmla="*/ 4625 h 10711"/>
                <a:gd name="connsiteX2" fmla="*/ 12702 w 12702"/>
                <a:gd name="connsiteY2" fmla="*/ 34 h 10711"/>
                <a:gd name="connsiteX3" fmla="*/ 5985 w 12702"/>
                <a:gd name="connsiteY3" fmla="*/ 40 h 10711"/>
                <a:gd name="connsiteX4" fmla="*/ 6065 w 12702"/>
                <a:gd name="connsiteY4" fmla="*/ 2789 h 10711"/>
                <a:gd name="connsiteX5" fmla="*/ 0 w 12702"/>
                <a:gd name="connsiteY5" fmla="*/ 10711 h 10711"/>
                <a:gd name="connsiteX6" fmla="*/ 5973 w 12702"/>
                <a:gd name="connsiteY6" fmla="*/ 3626 h 10711"/>
                <a:gd name="connsiteX7" fmla="*/ 5973 w 12702"/>
                <a:gd name="connsiteY7" fmla="*/ 3626 h 10711"/>
                <a:gd name="connsiteX8" fmla="*/ 5962 w 12702"/>
                <a:gd name="connsiteY8" fmla="*/ 4625 h 10711"/>
                <a:gd name="connsiteX0" fmla="*/ 5962 w 12702"/>
                <a:gd name="connsiteY0" fmla="*/ 4625 h 10711"/>
                <a:gd name="connsiteX1" fmla="*/ 12702 w 12702"/>
                <a:gd name="connsiteY1" fmla="*/ 4625 h 10711"/>
                <a:gd name="connsiteX2" fmla="*/ 12702 w 12702"/>
                <a:gd name="connsiteY2" fmla="*/ 34 h 10711"/>
                <a:gd name="connsiteX3" fmla="*/ 5985 w 12702"/>
                <a:gd name="connsiteY3" fmla="*/ 40 h 10711"/>
                <a:gd name="connsiteX4" fmla="*/ 6018 w 12702"/>
                <a:gd name="connsiteY4" fmla="*/ 2789 h 10711"/>
                <a:gd name="connsiteX5" fmla="*/ 0 w 12702"/>
                <a:gd name="connsiteY5" fmla="*/ 10711 h 10711"/>
                <a:gd name="connsiteX6" fmla="*/ 5973 w 12702"/>
                <a:gd name="connsiteY6" fmla="*/ 3626 h 10711"/>
                <a:gd name="connsiteX7" fmla="*/ 5973 w 12702"/>
                <a:gd name="connsiteY7" fmla="*/ 3626 h 10711"/>
                <a:gd name="connsiteX8" fmla="*/ 5962 w 12702"/>
                <a:gd name="connsiteY8" fmla="*/ 4625 h 10711"/>
                <a:gd name="connsiteX0" fmla="*/ 5962 w 12702"/>
                <a:gd name="connsiteY0" fmla="*/ 4625 h 10711"/>
                <a:gd name="connsiteX1" fmla="*/ 12702 w 12702"/>
                <a:gd name="connsiteY1" fmla="*/ 4625 h 10711"/>
                <a:gd name="connsiteX2" fmla="*/ 12702 w 12702"/>
                <a:gd name="connsiteY2" fmla="*/ 34 h 10711"/>
                <a:gd name="connsiteX3" fmla="*/ 5985 w 12702"/>
                <a:gd name="connsiteY3" fmla="*/ 40 h 10711"/>
                <a:gd name="connsiteX4" fmla="*/ 5994 w 12702"/>
                <a:gd name="connsiteY4" fmla="*/ 2892 h 10711"/>
                <a:gd name="connsiteX5" fmla="*/ 0 w 12702"/>
                <a:gd name="connsiteY5" fmla="*/ 10711 h 10711"/>
                <a:gd name="connsiteX6" fmla="*/ 5973 w 12702"/>
                <a:gd name="connsiteY6" fmla="*/ 3626 h 10711"/>
                <a:gd name="connsiteX7" fmla="*/ 5973 w 12702"/>
                <a:gd name="connsiteY7" fmla="*/ 3626 h 10711"/>
                <a:gd name="connsiteX8" fmla="*/ 5962 w 12702"/>
                <a:gd name="connsiteY8" fmla="*/ 4625 h 10711"/>
                <a:gd name="connsiteX0" fmla="*/ 6031 w 12771"/>
                <a:gd name="connsiteY0" fmla="*/ 4625 h 8385"/>
                <a:gd name="connsiteX1" fmla="*/ 12771 w 12771"/>
                <a:gd name="connsiteY1" fmla="*/ 4625 h 8385"/>
                <a:gd name="connsiteX2" fmla="*/ 12771 w 12771"/>
                <a:gd name="connsiteY2" fmla="*/ 34 h 8385"/>
                <a:gd name="connsiteX3" fmla="*/ 6054 w 12771"/>
                <a:gd name="connsiteY3" fmla="*/ 40 h 8385"/>
                <a:gd name="connsiteX4" fmla="*/ 6063 w 12771"/>
                <a:gd name="connsiteY4" fmla="*/ 2892 h 8385"/>
                <a:gd name="connsiteX5" fmla="*/ 0 w 12771"/>
                <a:gd name="connsiteY5" fmla="*/ 8385 h 8385"/>
                <a:gd name="connsiteX6" fmla="*/ 6042 w 12771"/>
                <a:gd name="connsiteY6" fmla="*/ 3626 h 8385"/>
                <a:gd name="connsiteX7" fmla="*/ 6042 w 12771"/>
                <a:gd name="connsiteY7" fmla="*/ 3626 h 8385"/>
                <a:gd name="connsiteX8" fmla="*/ 6031 w 12771"/>
                <a:gd name="connsiteY8" fmla="*/ 4625 h 8385"/>
                <a:gd name="connsiteX0" fmla="*/ 5073 w 10351"/>
                <a:gd name="connsiteY0" fmla="*/ 5516 h 8121"/>
                <a:gd name="connsiteX1" fmla="*/ 10351 w 10351"/>
                <a:gd name="connsiteY1" fmla="*/ 5516 h 8121"/>
                <a:gd name="connsiteX2" fmla="*/ 10351 w 10351"/>
                <a:gd name="connsiteY2" fmla="*/ 41 h 8121"/>
                <a:gd name="connsiteX3" fmla="*/ 5091 w 10351"/>
                <a:gd name="connsiteY3" fmla="*/ 48 h 8121"/>
                <a:gd name="connsiteX4" fmla="*/ 5098 w 10351"/>
                <a:gd name="connsiteY4" fmla="*/ 3449 h 8121"/>
                <a:gd name="connsiteX5" fmla="*/ 0 w 10351"/>
                <a:gd name="connsiteY5" fmla="*/ 8121 h 8121"/>
                <a:gd name="connsiteX6" fmla="*/ 5082 w 10351"/>
                <a:gd name="connsiteY6" fmla="*/ 4324 h 8121"/>
                <a:gd name="connsiteX7" fmla="*/ 5082 w 10351"/>
                <a:gd name="connsiteY7" fmla="*/ 4324 h 8121"/>
                <a:gd name="connsiteX8" fmla="*/ 5073 w 10351"/>
                <a:gd name="connsiteY8" fmla="*/ 5516 h 8121"/>
                <a:gd name="connsiteX0" fmla="*/ 4979 w 10078"/>
                <a:gd name="connsiteY0" fmla="*/ 6792 h 10000"/>
                <a:gd name="connsiteX1" fmla="*/ 10078 w 10078"/>
                <a:gd name="connsiteY1" fmla="*/ 6792 h 10000"/>
                <a:gd name="connsiteX2" fmla="*/ 10078 w 10078"/>
                <a:gd name="connsiteY2" fmla="*/ 50 h 10000"/>
                <a:gd name="connsiteX3" fmla="*/ 4996 w 10078"/>
                <a:gd name="connsiteY3" fmla="*/ 59 h 10000"/>
                <a:gd name="connsiteX4" fmla="*/ 5003 w 10078"/>
                <a:gd name="connsiteY4" fmla="*/ 4247 h 10000"/>
                <a:gd name="connsiteX5" fmla="*/ 0 w 10078"/>
                <a:gd name="connsiteY5" fmla="*/ 10000 h 10000"/>
                <a:gd name="connsiteX6" fmla="*/ 4988 w 10078"/>
                <a:gd name="connsiteY6" fmla="*/ 5324 h 10000"/>
                <a:gd name="connsiteX7" fmla="*/ 4988 w 10078"/>
                <a:gd name="connsiteY7" fmla="*/ 5324 h 10000"/>
                <a:gd name="connsiteX8" fmla="*/ 4979 w 10078"/>
                <a:gd name="connsiteY8" fmla="*/ 6792 h 10000"/>
                <a:gd name="connsiteX0" fmla="*/ 5109 w 10208"/>
                <a:gd name="connsiteY0" fmla="*/ 6792 h 10000"/>
                <a:gd name="connsiteX1" fmla="*/ 10208 w 10208"/>
                <a:gd name="connsiteY1" fmla="*/ 6792 h 10000"/>
                <a:gd name="connsiteX2" fmla="*/ 10208 w 10208"/>
                <a:gd name="connsiteY2" fmla="*/ 50 h 10000"/>
                <a:gd name="connsiteX3" fmla="*/ 5126 w 10208"/>
                <a:gd name="connsiteY3" fmla="*/ 59 h 10000"/>
                <a:gd name="connsiteX4" fmla="*/ 5133 w 10208"/>
                <a:gd name="connsiteY4" fmla="*/ 4247 h 10000"/>
                <a:gd name="connsiteX5" fmla="*/ 0 w 10208"/>
                <a:gd name="connsiteY5" fmla="*/ 10000 h 10000"/>
                <a:gd name="connsiteX6" fmla="*/ 5118 w 10208"/>
                <a:gd name="connsiteY6" fmla="*/ 5324 h 10000"/>
                <a:gd name="connsiteX7" fmla="*/ 5118 w 10208"/>
                <a:gd name="connsiteY7" fmla="*/ 5324 h 10000"/>
                <a:gd name="connsiteX8" fmla="*/ 5109 w 10208"/>
                <a:gd name="connsiteY8" fmla="*/ 6792 h 10000"/>
                <a:gd name="connsiteX0" fmla="*/ 5109 w 11349"/>
                <a:gd name="connsiteY0" fmla="*/ 6745 h 9953"/>
                <a:gd name="connsiteX1" fmla="*/ 10208 w 11349"/>
                <a:gd name="connsiteY1" fmla="*/ 6745 h 9953"/>
                <a:gd name="connsiteX2" fmla="*/ 11349 w 11349"/>
                <a:gd name="connsiteY2" fmla="*/ 83 h 9953"/>
                <a:gd name="connsiteX3" fmla="*/ 5126 w 11349"/>
                <a:gd name="connsiteY3" fmla="*/ 12 h 9953"/>
                <a:gd name="connsiteX4" fmla="*/ 5133 w 11349"/>
                <a:gd name="connsiteY4" fmla="*/ 4200 h 9953"/>
                <a:gd name="connsiteX5" fmla="*/ 0 w 11349"/>
                <a:gd name="connsiteY5" fmla="*/ 9953 h 9953"/>
                <a:gd name="connsiteX6" fmla="*/ 5118 w 11349"/>
                <a:gd name="connsiteY6" fmla="*/ 5277 h 9953"/>
                <a:gd name="connsiteX7" fmla="*/ 5118 w 11349"/>
                <a:gd name="connsiteY7" fmla="*/ 5277 h 9953"/>
                <a:gd name="connsiteX8" fmla="*/ 5109 w 11349"/>
                <a:gd name="connsiteY8" fmla="*/ 6745 h 9953"/>
                <a:gd name="connsiteX0" fmla="*/ 4502 w 10000"/>
                <a:gd name="connsiteY0" fmla="*/ 6777 h 10000"/>
                <a:gd name="connsiteX1" fmla="*/ 9984 w 10000"/>
                <a:gd name="connsiteY1" fmla="*/ 6777 h 10000"/>
                <a:gd name="connsiteX2" fmla="*/ 10000 w 10000"/>
                <a:gd name="connsiteY2" fmla="*/ 83 h 10000"/>
                <a:gd name="connsiteX3" fmla="*/ 4517 w 10000"/>
                <a:gd name="connsiteY3" fmla="*/ 12 h 10000"/>
                <a:gd name="connsiteX4" fmla="*/ 4523 w 10000"/>
                <a:gd name="connsiteY4" fmla="*/ 4220 h 10000"/>
                <a:gd name="connsiteX5" fmla="*/ 0 w 10000"/>
                <a:gd name="connsiteY5" fmla="*/ 10000 h 10000"/>
                <a:gd name="connsiteX6" fmla="*/ 4510 w 10000"/>
                <a:gd name="connsiteY6" fmla="*/ 5302 h 10000"/>
                <a:gd name="connsiteX7" fmla="*/ 4510 w 10000"/>
                <a:gd name="connsiteY7" fmla="*/ 5302 h 10000"/>
                <a:gd name="connsiteX8" fmla="*/ 4502 w 10000"/>
                <a:gd name="connsiteY8" fmla="*/ 6777 h 10000"/>
                <a:gd name="connsiteX0" fmla="*/ 4502 w 10000"/>
                <a:gd name="connsiteY0" fmla="*/ 6777 h 10000"/>
                <a:gd name="connsiteX1" fmla="*/ 9984 w 10000"/>
                <a:gd name="connsiteY1" fmla="*/ 6777 h 10000"/>
                <a:gd name="connsiteX2" fmla="*/ 10000 w 10000"/>
                <a:gd name="connsiteY2" fmla="*/ 83 h 10000"/>
                <a:gd name="connsiteX3" fmla="*/ 4517 w 10000"/>
                <a:gd name="connsiteY3" fmla="*/ 12 h 10000"/>
                <a:gd name="connsiteX4" fmla="*/ 4523 w 10000"/>
                <a:gd name="connsiteY4" fmla="*/ 4220 h 10000"/>
                <a:gd name="connsiteX5" fmla="*/ 0 w 10000"/>
                <a:gd name="connsiteY5" fmla="*/ 10000 h 10000"/>
                <a:gd name="connsiteX6" fmla="*/ 4510 w 10000"/>
                <a:gd name="connsiteY6" fmla="*/ 5302 h 10000"/>
                <a:gd name="connsiteX7" fmla="*/ 4510 w 10000"/>
                <a:gd name="connsiteY7" fmla="*/ 5302 h 10000"/>
                <a:gd name="connsiteX8" fmla="*/ 4502 w 10000"/>
                <a:gd name="connsiteY8" fmla="*/ 6777 h 10000"/>
                <a:gd name="connsiteX0" fmla="*/ 4910 w 10408"/>
                <a:gd name="connsiteY0" fmla="*/ 6777 h 9839"/>
                <a:gd name="connsiteX1" fmla="*/ 10392 w 10408"/>
                <a:gd name="connsiteY1" fmla="*/ 6777 h 9839"/>
                <a:gd name="connsiteX2" fmla="*/ 10408 w 10408"/>
                <a:gd name="connsiteY2" fmla="*/ 83 h 9839"/>
                <a:gd name="connsiteX3" fmla="*/ 4925 w 10408"/>
                <a:gd name="connsiteY3" fmla="*/ 12 h 9839"/>
                <a:gd name="connsiteX4" fmla="*/ 4931 w 10408"/>
                <a:gd name="connsiteY4" fmla="*/ 4220 h 9839"/>
                <a:gd name="connsiteX5" fmla="*/ 0 w 10408"/>
                <a:gd name="connsiteY5" fmla="*/ 9839 h 9839"/>
                <a:gd name="connsiteX6" fmla="*/ 4918 w 10408"/>
                <a:gd name="connsiteY6" fmla="*/ 5302 h 9839"/>
                <a:gd name="connsiteX7" fmla="*/ 4918 w 10408"/>
                <a:gd name="connsiteY7" fmla="*/ 5302 h 9839"/>
                <a:gd name="connsiteX8" fmla="*/ 4910 w 10408"/>
                <a:gd name="connsiteY8" fmla="*/ 6777 h 9839"/>
                <a:gd name="connsiteX0" fmla="*/ 2060 w 7342"/>
                <a:gd name="connsiteY0" fmla="*/ 6888 h 7077"/>
                <a:gd name="connsiteX1" fmla="*/ 7327 w 7342"/>
                <a:gd name="connsiteY1" fmla="*/ 6888 h 7077"/>
                <a:gd name="connsiteX2" fmla="*/ 7342 w 7342"/>
                <a:gd name="connsiteY2" fmla="*/ 84 h 7077"/>
                <a:gd name="connsiteX3" fmla="*/ 2074 w 7342"/>
                <a:gd name="connsiteY3" fmla="*/ 12 h 7077"/>
                <a:gd name="connsiteX4" fmla="*/ 2080 w 7342"/>
                <a:gd name="connsiteY4" fmla="*/ 4289 h 7077"/>
                <a:gd name="connsiteX5" fmla="*/ 0 w 7342"/>
                <a:gd name="connsiteY5" fmla="*/ 7077 h 7077"/>
                <a:gd name="connsiteX6" fmla="*/ 2067 w 7342"/>
                <a:gd name="connsiteY6" fmla="*/ 5389 h 7077"/>
                <a:gd name="connsiteX7" fmla="*/ 2067 w 7342"/>
                <a:gd name="connsiteY7" fmla="*/ 5389 h 7077"/>
                <a:gd name="connsiteX8" fmla="*/ 2060 w 7342"/>
                <a:gd name="connsiteY8" fmla="*/ 6888 h 7077"/>
                <a:gd name="connsiteX0" fmla="*/ 2806 w 10000"/>
                <a:gd name="connsiteY0" fmla="*/ 9733 h 10000"/>
                <a:gd name="connsiteX1" fmla="*/ 9995 w 10000"/>
                <a:gd name="connsiteY1" fmla="*/ 9801 h 10000"/>
                <a:gd name="connsiteX2" fmla="*/ 10000 w 10000"/>
                <a:gd name="connsiteY2" fmla="*/ 119 h 10000"/>
                <a:gd name="connsiteX3" fmla="*/ 2825 w 10000"/>
                <a:gd name="connsiteY3" fmla="*/ 17 h 10000"/>
                <a:gd name="connsiteX4" fmla="*/ 2833 w 10000"/>
                <a:gd name="connsiteY4" fmla="*/ 6060 h 10000"/>
                <a:gd name="connsiteX5" fmla="*/ 0 w 10000"/>
                <a:gd name="connsiteY5" fmla="*/ 10000 h 10000"/>
                <a:gd name="connsiteX6" fmla="*/ 2815 w 10000"/>
                <a:gd name="connsiteY6" fmla="*/ 7615 h 10000"/>
                <a:gd name="connsiteX7" fmla="*/ 2815 w 10000"/>
                <a:gd name="connsiteY7" fmla="*/ 7615 h 10000"/>
                <a:gd name="connsiteX8" fmla="*/ 2806 w 10000"/>
                <a:gd name="connsiteY8" fmla="*/ 9733 h 10000"/>
                <a:gd name="connsiteX0" fmla="*/ 2806 w 9995"/>
                <a:gd name="connsiteY0" fmla="*/ 12141 h 12408"/>
                <a:gd name="connsiteX1" fmla="*/ 9995 w 9995"/>
                <a:gd name="connsiteY1" fmla="*/ 12209 h 12408"/>
                <a:gd name="connsiteX2" fmla="*/ 9985 w 9995"/>
                <a:gd name="connsiteY2" fmla="*/ 6 h 12408"/>
                <a:gd name="connsiteX3" fmla="*/ 2825 w 9995"/>
                <a:gd name="connsiteY3" fmla="*/ 2425 h 12408"/>
                <a:gd name="connsiteX4" fmla="*/ 2833 w 9995"/>
                <a:gd name="connsiteY4" fmla="*/ 8468 h 12408"/>
                <a:gd name="connsiteX5" fmla="*/ 0 w 9995"/>
                <a:gd name="connsiteY5" fmla="*/ 12408 h 12408"/>
                <a:gd name="connsiteX6" fmla="*/ 2815 w 9995"/>
                <a:gd name="connsiteY6" fmla="*/ 10023 h 12408"/>
                <a:gd name="connsiteX7" fmla="*/ 2815 w 9995"/>
                <a:gd name="connsiteY7" fmla="*/ 10023 h 12408"/>
                <a:gd name="connsiteX8" fmla="*/ 2806 w 9995"/>
                <a:gd name="connsiteY8" fmla="*/ 12141 h 12408"/>
                <a:gd name="connsiteX0" fmla="*/ 2807 w 10000"/>
                <a:gd name="connsiteY0" fmla="*/ 9810 h 10025"/>
                <a:gd name="connsiteX1" fmla="*/ 10000 w 10000"/>
                <a:gd name="connsiteY1" fmla="*/ 9865 h 10025"/>
                <a:gd name="connsiteX2" fmla="*/ 9990 w 10000"/>
                <a:gd name="connsiteY2" fmla="*/ 30 h 10025"/>
                <a:gd name="connsiteX3" fmla="*/ 2826 w 10000"/>
                <a:gd name="connsiteY3" fmla="*/ 222 h 10025"/>
                <a:gd name="connsiteX4" fmla="*/ 2834 w 10000"/>
                <a:gd name="connsiteY4" fmla="*/ 6850 h 10025"/>
                <a:gd name="connsiteX5" fmla="*/ 0 w 10000"/>
                <a:gd name="connsiteY5" fmla="*/ 10025 h 10025"/>
                <a:gd name="connsiteX6" fmla="*/ 2816 w 10000"/>
                <a:gd name="connsiteY6" fmla="*/ 8103 h 10025"/>
                <a:gd name="connsiteX7" fmla="*/ 2816 w 10000"/>
                <a:gd name="connsiteY7" fmla="*/ 8103 h 10025"/>
                <a:gd name="connsiteX8" fmla="*/ 2807 w 10000"/>
                <a:gd name="connsiteY8" fmla="*/ 9810 h 10025"/>
                <a:gd name="connsiteX0" fmla="*/ 2807 w 10000"/>
                <a:gd name="connsiteY0" fmla="*/ 10027 h 10242"/>
                <a:gd name="connsiteX1" fmla="*/ 10000 w 10000"/>
                <a:gd name="connsiteY1" fmla="*/ 10082 h 10242"/>
                <a:gd name="connsiteX2" fmla="*/ 9990 w 10000"/>
                <a:gd name="connsiteY2" fmla="*/ 247 h 10242"/>
                <a:gd name="connsiteX3" fmla="*/ 2826 w 10000"/>
                <a:gd name="connsiteY3" fmla="*/ 0 h 10242"/>
                <a:gd name="connsiteX4" fmla="*/ 2834 w 10000"/>
                <a:gd name="connsiteY4" fmla="*/ 7067 h 10242"/>
                <a:gd name="connsiteX5" fmla="*/ 0 w 10000"/>
                <a:gd name="connsiteY5" fmla="*/ 10242 h 10242"/>
                <a:gd name="connsiteX6" fmla="*/ 2816 w 10000"/>
                <a:gd name="connsiteY6" fmla="*/ 8320 h 10242"/>
                <a:gd name="connsiteX7" fmla="*/ 2816 w 10000"/>
                <a:gd name="connsiteY7" fmla="*/ 8320 h 10242"/>
                <a:gd name="connsiteX8" fmla="*/ 2807 w 10000"/>
                <a:gd name="connsiteY8" fmla="*/ 10027 h 10242"/>
                <a:gd name="connsiteX0" fmla="*/ 2807 w 10000"/>
                <a:gd name="connsiteY0" fmla="*/ 10040 h 10255"/>
                <a:gd name="connsiteX1" fmla="*/ 10000 w 10000"/>
                <a:gd name="connsiteY1" fmla="*/ 10095 h 10255"/>
                <a:gd name="connsiteX2" fmla="*/ 9990 w 10000"/>
                <a:gd name="connsiteY2" fmla="*/ 95 h 10255"/>
                <a:gd name="connsiteX3" fmla="*/ 2826 w 10000"/>
                <a:gd name="connsiteY3" fmla="*/ 13 h 10255"/>
                <a:gd name="connsiteX4" fmla="*/ 2834 w 10000"/>
                <a:gd name="connsiteY4" fmla="*/ 7080 h 10255"/>
                <a:gd name="connsiteX5" fmla="*/ 0 w 10000"/>
                <a:gd name="connsiteY5" fmla="*/ 10255 h 10255"/>
                <a:gd name="connsiteX6" fmla="*/ 2816 w 10000"/>
                <a:gd name="connsiteY6" fmla="*/ 8333 h 10255"/>
                <a:gd name="connsiteX7" fmla="*/ 2816 w 10000"/>
                <a:gd name="connsiteY7" fmla="*/ 8333 h 10255"/>
                <a:gd name="connsiteX8" fmla="*/ 2807 w 10000"/>
                <a:gd name="connsiteY8" fmla="*/ 10040 h 10255"/>
                <a:gd name="connsiteX0" fmla="*/ 2807 w 10000"/>
                <a:gd name="connsiteY0" fmla="*/ 10107 h 10322"/>
                <a:gd name="connsiteX1" fmla="*/ 10000 w 10000"/>
                <a:gd name="connsiteY1" fmla="*/ 10162 h 10322"/>
                <a:gd name="connsiteX2" fmla="*/ 9990 w 10000"/>
                <a:gd name="connsiteY2" fmla="*/ 52 h 10322"/>
                <a:gd name="connsiteX3" fmla="*/ 2826 w 10000"/>
                <a:gd name="connsiteY3" fmla="*/ 80 h 10322"/>
                <a:gd name="connsiteX4" fmla="*/ 2834 w 10000"/>
                <a:gd name="connsiteY4" fmla="*/ 7147 h 10322"/>
                <a:gd name="connsiteX5" fmla="*/ 0 w 10000"/>
                <a:gd name="connsiteY5" fmla="*/ 10322 h 10322"/>
                <a:gd name="connsiteX6" fmla="*/ 2816 w 10000"/>
                <a:gd name="connsiteY6" fmla="*/ 8400 h 10322"/>
                <a:gd name="connsiteX7" fmla="*/ 2816 w 10000"/>
                <a:gd name="connsiteY7" fmla="*/ 8400 h 10322"/>
                <a:gd name="connsiteX8" fmla="*/ 2807 w 10000"/>
                <a:gd name="connsiteY8" fmla="*/ 10107 h 10322"/>
                <a:gd name="connsiteX0" fmla="*/ 2807 w 10000"/>
                <a:gd name="connsiteY0" fmla="*/ 10055 h 10270"/>
                <a:gd name="connsiteX1" fmla="*/ 10000 w 10000"/>
                <a:gd name="connsiteY1" fmla="*/ 10110 h 10270"/>
                <a:gd name="connsiteX2" fmla="*/ 9990 w 10000"/>
                <a:gd name="connsiteY2" fmla="*/ 0 h 10270"/>
                <a:gd name="connsiteX3" fmla="*/ 2826 w 10000"/>
                <a:gd name="connsiteY3" fmla="*/ 28 h 10270"/>
                <a:gd name="connsiteX4" fmla="*/ 2834 w 10000"/>
                <a:gd name="connsiteY4" fmla="*/ 7095 h 10270"/>
                <a:gd name="connsiteX5" fmla="*/ 0 w 10000"/>
                <a:gd name="connsiteY5" fmla="*/ 10270 h 10270"/>
                <a:gd name="connsiteX6" fmla="*/ 2816 w 10000"/>
                <a:gd name="connsiteY6" fmla="*/ 8348 h 10270"/>
                <a:gd name="connsiteX7" fmla="*/ 2816 w 10000"/>
                <a:gd name="connsiteY7" fmla="*/ 8348 h 10270"/>
                <a:gd name="connsiteX8" fmla="*/ 2807 w 10000"/>
                <a:gd name="connsiteY8" fmla="*/ 10055 h 10270"/>
                <a:gd name="connsiteX0" fmla="*/ 2807 w 10000"/>
                <a:gd name="connsiteY0" fmla="*/ 10083 h 10298"/>
                <a:gd name="connsiteX1" fmla="*/ 10000 w 10000"/>
                <a:gd name="connsiteY1" fmla="*/ 10138 h 10298"/>
                <a:gd name="connsiteX2" fmla="*/ 9990 w 10000"/>
                <a:gd name="connsiteY2" fmla="*/ 28 h 10298"/>
                <a:gd name="connsiteX3" fmla="*/ 2826 w 10000"/>
                <a:gd name="connsiteY3" fmla="*/ 56 h 10298"/>
                <a:gd name="connsiteX4" fmla="*/ 2834 w 10000"/>
                <a:gd name="connsiteY4" fmla="*/ 7123 h 10298"/>
                <a:gd name="connsiteX5" fmla="*/ 0 w 10000"/>
                <a:gd name="connsiteY5" fmla="*/ 10298 h 10298"/>
                <a:gd name="connsiteX6" fmla="*/ 2816 w 10000"/>
                <a:gd name="connsiteY6" fmla="*/ 8376 h 10298"/>
                <a:gd name="connsiteX7" fmla="*/ 2816 w 10000"/>
                <a:gd name="connsiteY7" fmla="*/ 8376 h 10298"/>
                <a:gd name="connsiteX8" fmla="*/ 2807 w 10000"/>
                <a:gd name="connsiteY8" fmla="*/ 10083 h 10298"/>
                <a:gd name="connsiteX0" fmla="*/ 2807 w 10000"/>
                <a:gd name="connsiteY0" fmla="*/ 10083 h 10298"/>
                <a:gd name="connsiteX1" fmla="*/ 10000 w 10000"/>
                <a:gd name="connsiteY1" fmla="*/ 10138 h 10298"/>
                <a:gd name="connsiteX2" fmla="*/ 9990 w 10000"/>
                <a:gd name="connsiteY2" fmla="*/ 28 h 10298"/>
                <a:gd name="connsiteX3" fmla="*/ 2826 w 10000"/>
                <a:gd name="connsiteY3" fmla="*/ 56 h 10298"/>
                <a:gd name="connsiteX4" fmla="*/ 2834 w 10000"/>
                <a:gd name="connsiteY4" fmla="*/ 7123 h 10298"/>
                <a:gd name="connsiteX5" fmla="*/ 0 w 10000"/>
                <a:gd name="connsiteY5" fmla="*/ 10298 h 10298"/>
                <a:gd name="connsiteX6" fmla="*/ 2816 w 10000"/>
                <a:gd name="connsiteY6" fmla="*/ 8376 h 10298"/>
                <a:gd name="connsiteX7" fmla="*/ 2816 w 10000"/>
                <a:gd name="connsiteY7" fmla="*/ 8376 h 10298"/>
                <a:gd name="connsiteX8" fmla="*/ 2807 w 10000"/>
                <a:gd name="connsiteY8" fmla="*/ 10083 h 10298"/>
                <a:gd name="connsiteX0" fmla="*/ 2807 w 10020"/>
                <a:gd name="connsiteY0" fmla="*/ 10130 h 10345"/>
                <a:gd name="connsiteX1" fmla="*/ 10000 w 10020"/>
                <a:gd name="connsiteY1" fmla="*/ 10185 h 10345"/>
                <a:gd name="connsiteX2" fmla="*/ 10020 w 10020"/>
                <a:gd name="connsiteY2" fmla="*/ 20 h 10345"/>
                <a:gd name="connsiteX3" fmla="*/ 2826 w 10020"/>
                <a:gd name="connsiteY3" fmla="*/ 103 h 10345"/>
                <a:gd name="connsiteX4" fmla="*/ 2834 w 10020"/>
                <a:gd name="connsiteY4" fmla="*/ 7170 h 10345"/>
                <a:gd name="connsiteX5" fmla="*/ 0 w 10020"/>
                <a:gd name="connsiteY5" fmla="*/ 10345 h 10345"/>
                <a:gd name="connsiteX6" fmla="*/ 2816 w 10020"/>
                <a:gd name="connsiteY6" fmla="*/ 8423 h 10345"/>
                <a:gd name="connsiteX7" fmla="*/ 2816 w 10020"/>
                <a:gd name="connsiteY7" fmla="*/ 8423 h 10345"/>
                <a:gd name="connsiteX8" fmla="*/ 2807 w 10020"/>
                <a:gd name="connsiteY8" fmla="*/ 10130 h 10345"/>
                <a:gd name="connsiteX0" fmla="*/ 2807 w 10000"/>
                <a:gd name="connsiteY0" fmla="*/ 10130 h 10345"/>
                <a:gd name="connsiteX1" fmla="*/ 10000 w 10000"/>
                <a:gd name="connsiteY1" fmla="*/ 10185 h 10345"/>
                <a:gd name="connsiteX2" fmla="*/ 9990 w 10000"/>
                <a:gd name="connsiteY2" fmla="*/ 20 h 10345"/>
                <a:gd name="connsiteX3" fmla="*/ 2826 w 10000"/>
                <a:gd name="connsiteY3" fmla="*/ 103 h 10345"/>
                <a:gd name="connsiteX4" fmla="*/ 2834 w 10000"/>
                <a:gd name="connsiteY4" fmla="*/ 7170 h 10345"/>
                <a:gd name="connsiteX5" fmla="*/ 0 w 10000"/>
                <a:gd name="connsiteY5" fmla="*/ 10345 h 10345"/>
                <a:gd name="connsiteX6" fmla="*/ 2816 w 10000"/>
                <a:gd name="connsiteY6" fmla="*/ 8423 h 10345"/>
                <a:gd name="connsiteX7" fmla="*/ 2816 w 10000"/>
                <a:gd name="connsiteY7" fmla="*/ 8423 h 10345"/>
                <a:gd name="connsiteX8" fmla="*/ 2807 w 10000"/>
                <a:gd name="connsiteY8" fmla="*/ 10130 h 10345"/>
                <a:gd name="connsiteX0" fmla="*/ 2807 w 10005"/>
                <a:gd name="connsiteY0" fmla="*/ 10130 h 10345"/>
                <a:gd name="connsiteX1" fmla="*/ 10000 w 10005"/>
                <a:gd name="connsiteY1" fmla="*/ 10185 h 10345"/>
                <a:gd name="connsiteX2" fmla="*/ 10005 w 10005"/>
                <a:gd name="connsiteY2" fmla="*/ 20 h 10345"/>
                <a:gd name="connsiteX3" fmla="*/ 2826 w 10005"/>
                <a:gd name="connsiteY3" fmla="*/ 103 h 10345"/>
                <a:gd name="connsiteX4" fmla="*/ 2834 w 10005"/>
                <a:gd name="connsiteY4" fmla="*/ 7170 h 10345"/>
                <a:gd name="connsiteX5" fmla="*/ 0 w 10005"/>
                <a:gd name="connsiteY5" fmla="*/ 10345 h 10345"/>
                <a:gd name="connsiteX6" fmla="*/ 2816 w 10005"/>
                <a:gd name="connsiteY6" fmla="*/ 8423 h 10345"/>
                <a:gd name="connsiteX7" fmla="*/ 2816 w 10005"/>
                <a:gd name="connsiteY7" fmla="*/ 8423 h 10345"/>
                <a:gd name="connsiteX8" fmla="*/ 2807 w 10005"/>
                <a:gd name="connsiteY8" fmla="*/ 10130 h 10345"/>
                <a:gd name="connsiteX0" fmla="*/ 2807 w 10005"/>
                <a:gd name="connsiteY0" fmla="*/ 10195 h 10410"/>
                <a:gd name="connsiteX1" fmla="*/ 10000 w 10005"/>
                <a:gd name="connsiteY1" fmla="*/ 10250 h 10410"/>
                <a:gd name="connsiteX2" fmla="*/ 10005 w 10005"/>
                <a:gd name="connsiteY2" fmla="*/ 85 h 10410"/>
                <a:gd name="connsiteX3" fmla="*/ 2811 w 10005"/>
                <a:gd name="connsiteY3" fmla="*/ 3 h 10410"/>
                <a:gd name="connsiteX4" fmla="*/ 2834 w 10005"/>
                <a:gd name="connsiteY4" fmla="*/ 7235 h 10410"/>
                <a:gd name="connsiteX5" fmla="*/ 0 w 10005"/>
                <a:gd name="connsiteY5" fmla="*/ 10410 h 10410"/>
                <a:gd name="connsiteX6" fmla="*/ 2816 w 10005"/>
                <a:gd name="connsiteY6" fmla="*/ 8488 h 10410"/>
                <a:gd name="connsiteX7" fmla="*/ 2816 w 10005"/>
                <a:gd name="connsiteY7" fmla="*/ 8488 h 10410"/>
                <a:gd name="connsiteX8" fmla="*/ 2807 w 10005"/>
                <a:gd name="connsiteY8" fmla="*/ 10195 h 10410"/>
                <a:gd name="connsiteX0" fmla="*/ 2807 w 10005"/>
                <a:gd name="connsiteY0" fmla="*/ 10156 h 10371"/>
                <a:gd name="connsiteX1" fmla="*/ 10000 w 10005"/>
                <a:gd name="connsiteY1" fmla="*/ 10211 h 10371"/>
                <a:gd name="connsiteX2" fmla="*/ 10005 w 10005"/>
                <a:gd name="connsiteY2" fmla="*/ 46 h 10371"/>
                <a:gd name="connsiteX3" fmla="*/ 2826 w 10005"/>
                <a:gd name="connsiteY3" fmla="*/ 19 h 10371"/>
                <a:gd name="connsiteX4" fmla="*/ 2834 w 10005"/>
                <a:gd name="connsiteY4" fmla="*/ 7196 h 10371"/>
                <a:gd name="connsiteX5" fmla="*/ 0 w 10005"/>
                <a:gd name="connsiteY5" fmla="*/ 10371 h 10371"/>
                <a:gd name="connsiteX6" fmla="*/ 2816 w 10005"/>
                <a:gd name="connsiteY6" fmla="*/ 8449 h 10371"/>
                <a:gd name="connsiteX7" fmla="*/ 2816 w 10005"/>
                <a:gd name="connsiteY7" fmla="*/ 8449 h 10371"/>
                <a:gd name="connsiteX8" fmla="*/ 2807 w 10005"/>
                <a:gd name="connsiteY8" fmla="*/ 10156 h 10371"/>
                <a:gd name="connsiteX0" fmla="*/ 2807 w 10005"/>
                <a:gd name="connsiteY0" fmla="*/ 10156 h 10371"/>
                <a:gd name="connsiteX1" fmla="*/ 10000 w 10005"/>
                <a:gd name="connsiteY1" fmla="*/ 10211 h 10371"/>
                <a:gd name="connsiteX2" fmla="*/ 10005 w 10005"/>
                <a:gd name="connsiteY2" fmla="*/ 46 h 10371"/>
                <a:gd name="connsiteX3" fmla="*/ 2826 w 10005"/>
                <a:gd name="connsiteY3" fmla="*/ 19 h 10371"/>
                <a:gd name="connsiteX4" fmla="*/ 2807 w 10005"/>
                <a:gd name="connsiteY4" fmla="*/ 7196 h 10371"/>
                <a:gd name="connsiteX5" fmla="*/ 0 w 10005"/>
                <a:gd name="connsiteY5" fmla="*/ 10371 h 10371"/>
                <a:gd name="connsiteX6" fmla="*/ 2816 w 10005"/>
                <a:gd name="connsiteY6" fmla="*/ 8449 h 10371"/>
                <a:gd name="connsiteX7" fmla="*/ 2816 w 10005"/>
                <a:gd name="connsiteY7" fmla="*/ 8449 h 10371"/>
                <a:gd name="connsiteX8" fmla="*/ 2807 w 10005"/>
                <a:gd name="connsiteY8" fmla="*/ 10156 h 10371"/>
                <a:gd name="connsiteX0" fmla="*/ 2493 w 9691"/>
                <a:gd name="connsiteY0" fmla="*/ 10156 h 10211"/>
                <a:gd name="connsiteX1" fmla="*/ 9686 w 9691"/>
                <a:gd name="connsiteY1" fmla="*/ 10211 h 10211"/>
                <a:gd name="connsiteX2" fmla="*/ 9691 w 9691"/>
                <a:gd name="connsiteY2" fmla="*/ 46 h 10211"/>
                <a:gd name="connsiteX3" fmla="*/ 2512 w 9691"/>
                <a:gd name="connsiteY3" fmla="*/ 19 h 10211"/>
                <a:gd name="connsiteX4" fmla="*/ 2493 w 9691"/>
                <a:gd name="connsiteY4" fmla="*/ 7196 h 10211"/>
                <a:gd name="connsiteX5" fmla="*/ 0 w 9691"/>
                <a:gd name="connsiteY5" fmla="*/ 7309 h 10211"/>
                <a:gd name="connsiteX6" fmla="*/ 2502 w 9691"/>
                <a:gd name="connsiteY6" fmla="*/ 8449 h 10211"/>
                <a:gd name="connsiteX7" fmla="*/ 2502 w 9691"/>
                <a:gd name="connsiteY7" fmla="*/ 8449 h 10211"/>
                <a:gd name="connsiteX8" fmla="*/ 2493 w 9691"/>
                <a:gd name="connsiteY8" fmla="*/ 10156 h 10211"/>
                <a:gd name="connsiteX0" fmla="*/ 2288 w 9716"/>
                <a:gd name="connsiteY0" fmla="*/ 9946 h 10000"/>
                <a:gd name="connsiteX1" fmla="*/ 9711 w 9716"/>
                <a:gd name="connsiteY1" fmla="*/ 10000 h 10000"/>
                <a:gd name="connsiteX2" fmla="*/ 9716 w 9716"/>
                <a:gd name="connsiteY2" fmla="*/ 45 h 10000"/>
                <a:gd name="connsiteX3" fmla="*/ 2308 w 9716"/>
                <a:gd name="connsiteY3" fmla="*/ 19 h 10000"/>
                <a:gd name="connsiteX4" fmla="*/ 2288 w 9716"/>
                <a:gd name="connsiteY4" fmla="*/ 7047 h 10000"/>
                <a:gd name="connsiteX5" fmla="*/ 0 w 9716"/>
                <a:gd name="connsiteY5" fmla="*/ 7123 h 10000"/>
                <a:gd name="connsiteX6" fmla="*/ 2298 w 9716"/>
                <a:gd name="connsiteY6" fmla="*/ 8274 h 10000"/>
                <a:gd name="connsiteX7" fmla="*/ 2298 w 9716"/>
                <a:gd name="connsiteY7" fmla="*/ 8274 h 10000"/>
                <a:gd name="connsiteX8" fmla="*/ 2288 w 9716"/>
                <a:gd name="connsiteY8" fmla="*/ 9946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16" h="10000">
                  <a:moveTo>
                    <a:pt x="2288" y="9946"/>
                  </a:moveTo>
                  <a:lnTo>
                    <a:pt x="9711" y="10000"/>
                  </a:lnTo>
                  <a:cubicBezTo>
                    <a:pt x="9711" y="7440"/>
                    <a:pt x="9716" y="2604"/>
                    <a:pt x="9716" y="45"/>
                  </a:cubicBezTo>
                  <a:cubicBezTo>
                    <a:pt x="8768" y="-25"/>
                    <a:pt x="5268" y="6"/>
                    <a:pt x="2308" y="19"/>
                  </a:cubicBezTo>
                  <a:cubicBezTo>
                    <a:pt x="2308" y="3589"/>
                    <a:pt x="2285" y="6973"/>
                    <a:pt x="2288" y="7047"/>
                  </a:cubicBezTo>
                  <a:lnTo>
                    <a:pt x="0" y="7123"/>
                  </a:lnTo>
                  <a:lnTo>
                    <a:pt x="2298" y="8274"/>
                  </a:lnTo>
                  <a:lnTo>
                    <a:pt x="2298" y="8274"/>
                  </a:lnTo>
                  <a:cubicBezTo>
                    <a:pt x="2294" y="8833"/>
                    <a:pt x="2291" y="9390"/>
                    <a:pt x="2288" y="9946"/>
                  </a:cubicBezTo>
                  <a:close/>
                </a:path>
              </a:pathLst>
            </a:custGeom>
            <a:solidFill>
              <a:schemeClr val="accent1">
                <a:lumMod val="9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25" name="TextBox 200"/>
            <p:cNvSpPr txBox="1">
              <a:spLocks noChangeArrowheads="1"/>
            </p:cNvSpPr>
            <p:nvPr/>
          </p:nvSpPr>
          <p:spPr bwMode="auto">
            <a:xfrm>
              <a:off x="81459" y="2800963"/>
              <a:ext cx="1720184" cy="666849"/>
            </a:xfrm>
            <a:prstGeom prst="rect">
              <a:avLst/>
            </a:prstGeom>
            <a:solidFill>
              <a:schemeClr val="accent1">
                <a:lumMod val="9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 lIns="45720" tIns="0" rIns="0" bIns="0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en-US" sz="1200" b="1" dirty="0"/>
                <a:t>INL </a:t>
              </a:r>
            </a:p>
            <a:p>
              <a:pPr>
                <a:spcAft>
                  <a:spcPts val="200"/>
                </a:spcAft>
              </a:pPr>
              <a:r>
                <a:rPr lang="en-US" sz="1000" b="1" dirty="0"/>
                <a:t>ATR Reactor:</a:t>
              </a:r>
            </a:p>
            <a:p>
              <a:pPr>
                <a:tabLst>
                  <a:tab pos="404813" algn="l"/>
                </a:tabLst>
              </a:pPr>
              <a:r>
                <a:rPr lang="en-US" sz="900" dirty="0"/>
                <a:t>Co-60	Stereotactic radiosurgery, industrial NDA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9634" y="3469361"/>
              <a:ext cx="1795466" cy="40011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lIns="45720" rtlCol="0">
              <a:spAutoFit/>
            </a:bodyPr>
            <a:lstStyle/>
            <a:p>
              <a:r>
                <a:rPr lang="en-US" sz="1000" b="1" dirty="0"/>
                <a:t>Rad EMIS – nuclear forensics</a:t>
              </a:r>
            </a:p>
          </p:txBody>
        </p:sp>
        <p:sp>
          <p:nvSpPr>
            <p:cNvPr id="251" name="Freeform 188"/>
            <p:cNvSpPr>
              <a:spLocks/>
            </p:cNvSpPr>
            <p:nvPr/>
          </p:nvSpPr>
          <p:spPr bwMode="auto">
            <a:xfrm rot="10800000">
              <a:off x="2681767" y="2323376"/>
              <a:ext cx="2192250" cy="888604"/>
            </a:xfrm>
            <a:custGeom>
              <a:avLst/>
              <a:gdLst>
                <a:gd name="T0" fmla="*/ 2147483647 w 2272"/>
                <a:gd name="T1" fmla="*/ 2147483647 h 1381"/>
                <a:gd name="T2" fmla="*/ 2147483647 w 2272"/>
                <a:gd name="T3" fmla="*/ 0 h 1381"/>
                <a:gd name="T4" fmla="*/ 2147483647 w 2272"/>
                <a:gd name="T5" fmla="*/ 0 h 1381"/>
                <a:gd name="T6" fmla="*/ 2147483647 w 2272"/>
                <a:gd name="T7" fmla="*/ 2147483647 h 1381"/>
                <a:gd name="T8" fmla="*/ 0 w 2272"/>
                <a:gd name="T9" fmla="*/ 2147483647 h 1381"/>
                <a:gd name="T10" fmla="*/ 2147483647 w 2272"/>
                <a:gd name="T11" fmla="*/ 2147483647 h 1381"/>
                <a:gd name="T12" fmla="*/ 2147483647 w 2272"/>
                <a:gd name="T13" fmla="*/ 2147483647 h 1381"/>
                <a:gd name="T14" fmla="*/ 2147483647 w 2272"/>
                <a:gd name="T15" fmla="*/ 2147483647 h 138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72"/>
                <a:gd name="T25" fmla="*/ 0 h 1381"/>
                <a:gd name="T26" fmla="*/ 2272 w 2272"/>
                <a:gd name="T27" fmla="*/ 1381 h 1381"/>
                <a:gd name="connsiteX0" fmla="*/ 9914 w 9914"/>
                <a:gd name="connsiteY0" fmla="*/ 10000 h 10000"/>
                <a:gd name="connsiteX1" fmla="*/ 9914 w 9914"/>
                <a:gd name="connsiteY1" fmla="*/ 0 h 10000"/>
                <a:gd name="connsiteX2" fmla="*/ 4368 w 9914"/>
                <a:gd name="connsiteY2" fmla="*/ 0 h 10000"/>
                <a:gd name="connsiteX3" fmla="*/ 4342 w 9914"/>
                <a:gd name="connsiteY3" fmla="*/ 2368 h 10000"/>
                <a:gd name="connsiteX4" fmla="*/ 0 w 9914"/>
                <a:gd name="connsiteY4" fmla="*/ 6440 h 10000"/>
                <a:gd name="connsiteX5" fmla="*/ 4368 w 9914"/>
                <a:gd name="connsiteY5" fmla="*/ 3295 h 10000"/>
                <a:gd name="connsiteX6" fmla="*/ 4368 w 9914"/>
                <a:gd name="connsiteY6" fmla="*/ 10000 h 10000"/>
                <a:gd name="connsiteX7" fmla="*/ 9914 w 9914"/>
                <a:gd name="connsiteY7" fmla="*/ 10000 h 10000"/>
                <a:gd name="connsiteX0" fmla="*/ 10029 w 10029"/>
                <a:gd name="connsiteY0" fmla="*/ 10000 h 10000"/>
                <a:gd name="connsiteX1" fmla="*/ 10029 w 10029"/>
                <a:gd name="connsiteY1" fmla="*/ 0 h 10000"/>
                <a:gd name="connsiteX2" fmla="*/ 4435 w 10029"/>
                <a:gd name="connsiteY2" fmla="*/ 0 h 10000"/>
                <a:gd name="connsiteX3" fmla="*/ 4409 w 10029"/>
                <a:gd name="connsiteY3" fmla="*/ 2368 h 10000"/>
                <a:gd name="connsiteX4" fmla="*/ 0 w 10029"/>
                <a:gd name="connsiteY4" fmla="*/ 6657 h 10000"/>
                <a:gd name="connsiteX5" fmla="*/ 4435 w 10029"/>
                <a:gd name="connsiteY5" fmla="*/ 3295 h 10000"/>
                <a:gd name="connsiteX6" fmla="*/ 4435 w 10029"/>
                <a:gd name="connsiteY6" fmla="*/ 10000 h 10000"/>
                <a:gd name="connsiteX7" fmla="*/ 10029 w 10029"/>
                <a:gd name="connsiteY7" fmla="*/ 10000 h 10000"/>
                <a:gd name="connsiteX0" fmla="*/ 10000 w 10000"/>
                <a:gd name="connsiteY0" fmla="*/ 10000 h 10000"/>
                <a:gd name="connsiteX1" fmla="*/ 10000 w 10000"/>
                <a:gd name="connsiteY1" fmla="*/ 0 h 10000"/>
                <a:gd name="connsiteX2" fmla="*/ 4406 w 10000"/>
                <a:gd name="connsiteY2" fmla="*/ 0 h 10000"/>
                <a:gd name="connsiteX3" fmla="*/ 4380 w 10000"/>
                <a:gd name="connsiteY3" fmla="*/ 2368 h 10000"/>
                <a:gd name="connsiteX4" fmla="*/ 0 w 10000"/>
                <a:gd name="connsiteY4" fmla="*/ 6549 h 10000"/>
                <a:gd name="connsiteX5" fmla="*/ 4406 w 10000"/>
                <a:gd name="connsiteY5" fmla="*/ 3295 h 10000"/>
                <a:gd name="connsiteX6" fmla="*/ 4406 w 10000"/>
                <a:gd name="connsiteY6" fmla="*/ 10000 h 10000"/>
                <a:gd name="connsiteX7" fmla="*/ 10000 w 10000"/>
                <a:gd name="connsiteY7" fmla="*/ 10000 h 10000"/>
                <a:gd name="connsiteX0" fmla="*/ 9689 w 9689"/>
                <a:gd name="connsiteY0" fmla="*/ 10000 h 10000"/>
                <a:gd name="connsiteX1" fmla="*/ 9689 w 9689"/>
                <a:gd name="connsiteY1" fmla="*/ 0 h 10000"/>
                <a:gd name="connsiteX2" fmla="*/ 4095 w 9689"/>
                <a:gd name="connsiteY2" fmla="*/ 0 h 10000"/>
                <a:gd name="connsiteX3" fmla="*/ 4069 w 9689"/>
                <a:gd name="connsiteY3" fmla="*/ 2368 h 10000"/>
                <a:gd name="connsiteX4" fmla="*/ 0 w 9689"/>
                <a:gd name="connsiteY4" fmla="*/ 3590 h 10000"/>
                <a:gd name="connsiteX5" fmla="*/ 4095 w 9689"/>
                <a:gd name="connsiteY5" fmla="*/ 3295 h 10000"/>
                <a:gd name="connsiteX6" fmla="*/ 4095 w 9689"/>
                <a:gd name="connsiteY6" fmla="*/ 10000 h 10000"/>
                <a:gd name="connsiteX7" fmla="*/ 9689 w 9689"/>
                <a:gd name="connsiteY7" fmla="*/ 10000 h 10000"/>
                <a:gd name="connsiteX0" fmla="*/ 10000 w 10000"/>
                <a:gd name="connsiteY0" fmla="*/ 10000 h 10000"/>
                <a:gd name="connsiteX1" fmla="*/ 10000 w 10000"/>
                <a:gd name="connsiteY1" fmla="*/ 0 h 10000"/>
                <a:gd name="connsiteX2" fmla="*/ 4226 w 10000"/>
                <a:gd name="connsiteY2" fmla="*/ 0 h 10000"/>
                <a:gd name="connsiteX3" fmla="*/ 4212 w 10000"/>
                <a:gd name="connsiteY3" fmla="*/ 801 h 10000"/>
                <a:gd name="connsiteX4" fmla="*/ 0 w 10000"/>
                <a:gd name="connsiteY4" fmla="*/ 3590 h 10000"/>
                <a:gd name="connsiteX5" fmla="*/ 4226 w 10000"/>
                <a:gd name="connsiteY5" fmla="*/ 3295 h 10000"/>
                <a:gd name="connsiteX6" fmla="*/ 4226 w 10000"/>
                <a:gd name="connsiteY6" fmla="*/ 10000 h 10000"/>
                <a:gd name="connsiteX7" fmla="*/ 10000 w 10000"/>
                <a:gd name="connsiteY7" fmla="*/ 10000 h 10000"/>
                <a:gd name="connsiteX0" fmla="*/ 10000 w 10000"/>
                <a:gd name="connsiteY0" fmla="*/ 10000 h 10000"/>
                <a:gd name="connsiteX1" fmla="*/ 10000 w 10000"/>
                <a:gd name="connsiteY1" fmla="*/ 0 h 10000"/>
                <a:gd name="connsiteX2" fmla="*/ 4226 w 10000"/>
                <a:gd name="connsiteY2" fmla="*/ 0 h 10000"/>
                <a:gd name="connsiteX3" fmla="*/ 4212 w 10000"/>
                <a:gd name="connsiteY3" fmla="*/ 801 h 10000"/>
                <a:gd name="connsiteX4" fmla="*/ 0 w 10000"/>
                <a:gd name="connsiteY4" fmla="*/ 3590 h 10000"/>
                <a:gd name="connsiteX5" fmla="*/ 4214 w 10000"/>
                <a:gd name="connsiteY5" fmla="*/ 1132 h 10000"/>
                <a:gd name="connsiteX6" fmla="*/ 4226 w 10000"/>
                <a:gd name="connsiteY6" fmla="*/ 10000 h 10000"/>
                <a:gd name="connsiteX7" fmla="*/ 10000 w 10000"/>
                <a:gd name="connsiteY7" fmla="*/ 10000 h 10000"/>
                <a:gd name="connsiteX0" fmla="*/ 9875 w 9875"/>
                <a:gd name="connsiteY0" fmla="*/ 10000 h 10000"/>
                <a:gd name="connsiteX1" fmla="*/ 9875 w 9875"/>
                <a:gd name="connsiteY1" fmla="*/ 0 h 10000"/>
                <a:gd name="connsiteX2" fmla="*/ 4101 w 9875"/>
                <a:gd name="connsiteY2" fmla="*/ 0 h 10000"/>
                <a:gd name="connsiteX3" fmla="*/ 4087 w 9875"/>
                <a:gd name="connsiteY3" fmla="*/ 801 h 10000"/>
                <a:gd name="connsiteX4" fmla="*/ 0 w 9875"/>
                <a:gd name="connsiteY4" fmla="*/ 3339 h 10000"/>
                <a:gd name="connsiteX5" fmla="*/ 4089 w 9875"/>
                <a:gd name="connsiteY5" fmla="*/ 1132 h 10000"/>
                <a:gd name="connsiteX6" fmla="*/ 4101 w 9875"/>
                <a:gd name="connsiteY6" fmla="*/ 10000 h 10000"/>
                <a:gd name="connsiteX7" fmla="*/ 9875 w 9875"/>
                <a:gd name="connsiteY7" fmla="*/ 10000 h 10000"/>
                <a:gd name="connsiteX0" fmla="*/ 10159 w 10159"/>
                <a:gd name="connsiteY0" fmla="*/ 10000 h 10000"/>
                <a:gd name="connsiteX1" fmla="*/ 10159 w 10159"/>
                <a:gd name="connsiteY1" fmla="*/ 0 h 10000"/>
                <a:gd name="connsiteX2" fmla="*/ 4312 w 10159"/>
                <a:gd name="connsiteY2" fmla="*/ 0 h 10000"/>
                <a:gd name="connsiteX3" fmla="*/ 4298 w 10159"/>
                <a:gd name="connsiteY3" fmla="*/ 801 h 10000"/>
                <a:gd name="connsiteX4" fmla="*/ 0 w 10159"/>
                <a:gd name="connsiteY4" fmla="*/ 3339 h 10000"/>
                <a:gd name="connsiteX5" fmla="*/ 4300 w 10159"/>
                <a:gd name="connsiteY5" fmla="*/ 1132 h 10000"/>
                <a:gd name="connsiteX6" fmla="*/ 4312 w 10159"/>
                <a:gd name="connsiteY6" fmla="*/ 10000 h 10000"/>
                <a:gd name="connsiteX7" fmla="*/ 10159 w 10159"/>
                <a:gd name="connsiteY7" fmla="*/ 10000 h 10000"/>
                <a:gd name="connsiteX0" fmla="*/ 10159 w 10159"/>
                <a:gd name="connsiteY0" fmla="*/ 10000 h 10000"/>
                <a:gd name="connsiteX1" fmla="*/ 10159 w 10159"/>
                <a:gd name="connsiteY1" fmla="*/ 0 h 10000"/>
                <a:gd name="connsiteX2" fmla="*/ 4312 w 10159"/>
                <a:gd name="connsiteY2" fmla="*/ 0 h 10000"/>
                <a:gd name="connsiteX3" fmla="*/ 4298 w 10159"/>
                <a:gd name="connsiteY3" fmla="*/ 801 h 10000"/>
                <a:gd name="connsiteX4" fmla="*/ 0 w 10159"/>
                <a:gd name="connsiteY4" fmla="*/ 3339 h 10000"/>
                <a:gd name="connsiteX5" fmla="*/ 4300 w 10159"/>
                <a:gd name="connsiteY5" fmla="*/ 1433 h 10000"/>
                <a:gd name="connsiteX6" fmla="*/ 4312 w 10159"/>
                <a:gd name="connsiteY6" fmla="*/ 10000 h 10000"/>
                <a:gd name="connsiteX7" fmla="*/ 10159 w 10159"/>
                <a:gd name="connsiteY7" fmla="*/ 10000 h 10000"/>
                <a:gd name="connsiteX0" fmla="*/ 10159 w 10159"/>
                <a:gd name="connsiteY0" fmla="*/ 10000 h 10000"/>
                <a:gd name="connsiteX1" fmla="*/ 10159 w 10159"/>
                <a:gd name="connsiteY1" fmla="*/ 0 h 10000"/>
                <a:gd name="connsiteX2" fmla="*/ 4312 w 10159"/>
                <a:gd name="connsiteY2" fmla="*/ 0 h 10000"/>
                <a:gd name="connsiteX3" fmla="*/ 4298 w 10159"/>
                <a:gd name="connsiteY3" fmla="*/ 801 h 10000"/>
                <a:gd name="connsiteX4" fmla="*/ 0 w 10159"/>
                <a:gd name="connsiteY4" fmla="*/ 3339 h 10000"/>
                <a:gd name="connsiteX5" fmla="*/ 4300 w 10159"/>
                <a:gd name="connsiteY5" fmla="*/ 1283 h 10000"/>
                <a:gd name="connsiteX6" fmla="*/ 4312 w 10159"/>
                <a:gd name="connsiteY6" fmla="*/ 10000 h 10000"/>
                <a:gd name="connsiteX7" fmla="*/ 10159 w 10159"/>
                <a:gd name="connsiteY7" fmla="*/ 10000 h 10000"/>
                <a:gd name="connsiteX0" fmla="*/ 10301 w 10301"/>
                <a:gd name="connsiteY0" fmla="*/ 10000 h 10000"/>
                <a:gd name="connsiteX1" fmla="*/ 10301 w 10301"/>
                <a:gd name="connsiteY1" fmla="*/ 0 h 10000"/>
                <a:gd name="connsiteX2" fmla="*/ 4454 w 10301"/>
                <a:gd name="connsiteY2" fmla="*/ 0 h 10000"/>
                <a:gd name="connsiteX3" fmla="*/ 4440 w 10301"/>
                <a:gd name="connsiteY3" fmla="*/ 801 h 10000"/>
                <a:gd name="connsiteX4" fmla="*/ 0 w 10301"/>
                <a:gd name="connsiteY4" fmla="*/ 2424 h 10000"/>
                <a:gd name="connsiteX5" fmla="*/ 4442 w 10301"/>
                <a:gd name="connsiteY5" fmla="*/ 1283 h 10000"/>
                <a:gd name="connsiteX6" fmla="*/ 4454 w 10301"/>
                <a:gd name="connsiteY6" fmla="*/ 10000 h 10000"/>
                <a:gd name="connsiteX7" fmla="*/ 10301 w 10301"/>
                <a:gd name="connsiteY7" fmla="*/ 10000 h 10000"/>
                <a:gd name="connsiteX0" fmla="*/ 10124 w 10124"/>
                <a:gd name="connsiteY0" fmla="*/ 10000 h 10000"/>
                <a:gd name="connsiteX1" fmla="*/ 10124 w 10124"/>
                <a:gd name="connsiteY1" fmla="*/ 0 h 10000"/>
                <a:gd name="connsiteX2" fmla="*/ 4277 w 10124"/>
                <a:gd name="connsiteY2" fmla="*/ 0 h 10000"/>
                <a:gd name="connsiteX3" fmla="*/ 4263 w 10124"/>
                <a:gd name="connsiteY3" fmla="*/ 801 h 10000"/>
                <a:gd name="connsiteX4" fmla="*/ 0 w 10124"/>
                <a:gd name="connsiteY4" fmla="*/ 2293 h 10000"/>
                <a:gd name="connsiteX5" fmla="*/ 4265 w 10124"/>
                <a:gd name="connsiteY5" fmla="*/ 1283 h 10000"/>
                <a:gd name="connsiteX6" fmla="*/ 4277 w 10124"/>
                <a:gd name="connsiteY6" fmla="*/ 10000 h 10000"/>
                <a:gd name="connsiteX7" fmla="*/ 10124 w 10124"/>
                <a:gd name="connsiteY7" fmla="*/ 10000 h 10000"/>
                <a:gd name="connsiteX0" fmla="*/ 10124 w 10124"/>
                <a:gd name="connsiteY0" fmla="*/ 10000 h 10000"/>
                <a:gd name="connsiteX1" fmla="*/ 10124 w 10124"/>
                <a:gd name="connsiteY1" fmla="*/ 0 h 10000"/>
                <a:gd name="connsiteX2" fmla="*/ 4277 w 10124"/>
                <a:gd name="connsiteY2" fmla="*/ 0 h 10000"/>
                <a:gd name="connsiteX3" fmla="*/ 4263 w 10124"/>
                <a:gd name="connsiteY3" fmla="*/ 801 h 10000"/>
                <a:gd name="connsiteX4" fmla="*/ 0 w 10124"/>
                <a:gd name="connsiteY4" fmla="*/ 2293 h 10000"/>
                <a:gd name="connsiteX5" fmla="*/ 4265 w 10124"/>
                <a:gd name="connsiteY5" fmla="*/ 1283 h 10000"/>
                <a:gd name="connsiteX6" fmla="*/ 4277 w 10124"/>
                <a:gd name="connsiteY6" fmla="*/ 10000 h 10000"/>
                <a:gd name="connsiteX7" fmla="*/ 10124 w 10124"/>
                <a:gd name="connsiteY7" fmla="*/ 10000 h 10000"/>
                <a:gd name="connsiteX0" fmla="*/ 10124 w 10124"/>
                <a:gd name="connsiteY0" fmla="*/ 10000 h 10000"/>
                <a:gd name="connsiteX1" fmla="*/ 10124 w 10124"/>
                <a:gd name="connsiteY1" fmla="*/ 0 h 10000"/>
                <a:gd name="connsiteX2" fmla="*/ 4277 w 10124"/>
                <a:gd name="connsiteY2" fmla="*/ 0 h 10000"/>
                <a:gd name="connsiteX3" fmla="*/ 4263 w 10124"/>
                <a:gd name="connsiteY3" fmla="*/ 801 h 10000"/>
                <a:gd name="connsiteX4" fmla="*/ 0 w 10124"/>
                <a:gd name="connsiteY4" fmla="*/ 2293 h 10000"/>
                <a:gd name="connsiteX5" fmla="*/ 4265 w 10124"/>
                <a:gd name="connsiteY5" fmla="*/ 1283 h 10000"/>
                <a:gd name="connsiteX6" fmla="*/ 4277 w 10124"/>
                <a:gd name="connsiteY6" fmla="*/ 10000 h 10000"/>
                <a:gd name="connsiteX7" fmla="*/ 10124 w 10124"/>
                <a:gd name="connsiteY7" fmla="*/ 10000 h 10000"/>
                <a:gd name="connsiteX0" fmla="*/ 10124 w 10124"/>
                <a:gd name="connsiteY0" fmla="*/ 10000 h 10000"/>
                <a:gd name="connsiteX1" fmla="*/ 10124 w 10124"/>
                <a:gd name="connsiteY1" fmla="*/ 0 h 10000"/>
                <a:gd name="connsiteX2" fmla="*/ 4277 w 10124"/>
                <a:gd name="connsiteY2" fmla="*/ 0 h 10000"/>
                <a:gd name="connsiteX3" fmla="*/ 4263 w 10124"/>
                <a:gd name="connsiteY3" fmla="*/ 801 h 10000"/>
                <a:gd name="connsiteX4" fmla="*/ 0 w 10124"/>
                <a:gd name="connsiteY4" fmla="*/ 2293 h 10000"/>
                <a:gd name="connsiteX5" fmla="*/ 4265 w 10124"/>
                <a:gd name="connsiteY5" fmla="*/ 1283 h 10000"/>
                <a:gd name="connsiteX6" fmla="*/ 4277 w 10124"/>
                <a:gd name="connsiteY6" fmla="*/ 10000 h 10000"/>
                <a:gd name="connsiteX7" fmla="*/ 10124 w 10124"/>
                <a:gd name="connsiteY7" fmla="*/ 10000 h 10000"/>
                <a:gd name="connsiteX0" fmla="*/ 10124 w 10124"/>
                <a:gd name="connsiteY0" fmla="*/ 10000 h 10000"/>
                <a:gd name="connsiteX1" fmla="*/ 10124 w 10124"/>
                <a:gd name="connsiteY1" fmla="*/ 0 h 10000"/>
                <a:gd name="connsiteX2" fmla="*/ 4277 w 10124"/>
                <a:gd name="connsiteY2" fmla="*/ 0 h 10000"/>
                <a:gd name="connsiteX3" fmla="*/ 4263 w 10124"/>
                <a:gd name="connsiteY3" fmla="*/ 801 h 10000"/>
                <a:gd name="connsiteX4" fmla="*/ 0 w 10124"/>
                <a:gd name="connsiteY4" fmla="*/ 2293 h 10000"/>
                <a:gd name="connsiteX5" fmla="*/ 4265 w 10124"/>
                <a:gd name="connsiteY5" fmla="*/ 1283 h 10000"/>
                <a:gd name="connsiteX6" fmla="*/ 4277 w 10124"/>
                <a:gd name="connsiteY6" fmla="*/ 10000 h 10000"/>
                <a:gd name="connsiteX7" fmla="*/ 10124 w 10124"/>
                <a:gd name="connsiteY7" fmla="*/ 10000 h 10000"/>
                <a:gd name="connsiteX0" fmla="*/ 10124 w 10124"/>
                <a:gd name="connsiteY0" fmla="*/ 10000 h 10000"/>
                <a:gd name="connsiteX1" fmla="*/ 10124 w 10124"/>
                <a:gd name="connsiteY1" fmla="*/ 0 h 10000"/>
                <a:gd name="connsiteX2" fmla="*/ 4277 w 10124"/>
                <a:gd name="connsiteY2" fmla="*/ 0 h 10000"/>
                <a:gd name="connsiteX3" fmla="*/ 4263 w 10124"/>
                <a:gd name="connsiteY3" fmla="*/ 801 h 10000"/>
                <a:gd name="connsiteX4" fmla="*/ 0 w 10124"/>
                <a:gd name="connsiteY4" fmla="*/ 2243 h 10000"/>
                <a:gd name="connsiteX5" fmla="*/ 4265 w 10124"/>
                <a:gd name="connsiteY5" fmla="*/ 1283 h 10000"/>
                <a:gd name="connsiteX6" fmla="*/ 4277 w 10124"/>
                <a:gd name="connsiteY6" fmla="*/ 10000 h 10000"/>
                <a:gd name="connsiteX7" fmla="*/ 10124 w 10124"/>
                <a:gd name="connsiteY7" fmla="*/ 10000 h 10000"/>
                <a:gd name="connsiteX0" fmla="*/ 10124 w 10124"/>
                <a:gd name="connsiteY0" fmla="*/ 10000 h 10000"/>
                <a:gd name="connsiteX1" fmla="*/ 10124 w 10124"/>
                <a:gd name="connsiteY1" fmla="*/ 0 h 10000"/>
                <a:gd name="connsiteX2" fmla="*/ 4277 w 10124"/>
                <a:gd name="connsiteY2" fmla="*/ 0 h 10000"/>
                <a:gd name="connsiteX3" fmla="*/ 4263 w 10124"/>
                <a:gd name="connsiteY3" fmla="*/ 801 h 10000"/>
                <a:gd name="connsiteX4" fmla="*/ 0 w 10124"/>
                <a:gd name="connsiteY4" fmla="*/ 2243 h 10000"/>
                <a:gd name="connsiteX5" fmla="*/ 4265 w 10124"/>
                <a:gd name="connsiteY5" fmla="*/ 1283 h 10000"/>
                <a:gd name="connsiteX6" fmla="*/ 4277 w 10124"/>
                <a:gd name="connsiteY6" fmla="*/ 10000 h 10000"/>
                <a:gd name="connsiteX7" fmla="*/ 10124 w 10124"/>
                <a:gd name="connsiteY7" fmla="*/ 10000 h 10000"/>
                <a:gd name="connsiteX0" fmla="*/ 10124 w 10124"/>
                <a:gd name="connsiteY0" fmla="*/ 10000 h 10000"/>
                <a:gd name="connsiteX1" fmla="*/ 10124 w 10124"/>
                <a:gd name="connsiteY1" fmla="*/ 0 h 10000"/>
                <a:gd name="connsiteX2" fmla="*/ 4277 w 10124"/>
                <a:gd name="connsiteY2" fmla="*/ 0 h 10000"/>
                <a:gd name="connsiteX3" fmla="*/ 4263 w 10124"/>
                <a:gd name="connsiteY3" fmla="*/ 801 h 10000"/>
                <a:gd name="connsiteX4" fmla="*/ 0 w 10124"/>
                <a:gd name="connsiteY4" fmla="*/ 2243 h 10000"/>
                <a:gd name="connsiteX5" fmla="*/ 4265 w 10124"/>
                <a:gd name="connsiteY5" fmla="*/ 1283 h 10000"/>
                <a:gd name="connsiteX6" fmla="*/ 4277 w 10124"/>
                <a:gd name="connsiteY6" fmla="*/ 10000 h 10000"/>
                <a:gd name="connsiteX7" fmla="*/ 10124 w 10124"/>
                <a:gd name="connsiteY7" fmla="*/ 10000 h 10000"/>
                <a:gd name="connsiteX0" fmla="*/ 10124 w 10124"/>
                <a:gd name="connsiteY0" fmla="*/ 10000 h 10000"/>
                <a:gd name="connsiteX1" fmla="*/ 10124 w 10124"/>
                <a:gd name="connsiteY1" fmla="*/ 0 h 10000"/>
                <a:gd name="connsiteX2" fmla="*/ 4277 w 10124"/>
                <a:gd name="connsiteY2" fmla="*/ 0 h 10000"/>
                <a:gd name="connsiteX3" fmla="*/ 4263 w 10124"/>
                <a:gd name="connsiteY3" fmla="*/ 801 h 10000"/>
                <a:gd name="connsiteX4" fmla="*/ 0 w 10124"/>
                <a:gd name="connsiteY4" fmla="*/ 2101 h 10000"/>
                <a:gd name="connsiteX5" fmla="*/ 4265 w 10124"/>
                <a:gd name="connsiteY5" fmla="*/ 1283 h 10000"/>
                <a:gd name="connsiteX6" fmla="*/ 4277 w 10124"/>
                <a:gd name="connsiteY6" fmla="*/ 10000 h 10000"/>
                <a:gd name="connsiteX7" fmla="*/ 10124 w 10124"/>
                <a:gd name="connsiteY7" fmla="*/ 10000 h 10000"/>
                <a:gd name="connsiteX0" fmla="*/ 10146 w 10146"/>
                <a:gd name="connsiteY0" fmla="*/ 10000 h 10000"/>
                <a:gd name="connsiteX1" fmla="*/ 10146 w 10146"/>
                <a:gd name="connsiteY1" fmla="*/ 0 h 10000"/>
                <a:gd name="connsiteX2" fmla="*/ 4299 w 10146"/>
                <a:gd name="connsiteY2" fmla="*/ 0 h 10000"/>
                <a:gd name="connsiteX3" fmla="*/ 4285 w 10146"/>
                <a:gd name="connsiteY3" fmla="*/ 801 h 10000"/>
                <a:gd name="connsiteX4" fmla="*/ 0 w 10146"/>
                <a:gd name="connsiteY4" fmla="*/ 1897 h 10000"/>
                <a:gd name="connsiteX5" fmla="*/ 4287 w 10146"/>
                <a:gd name="connsiteY5" fmla="*/ 1283 h 10000"/>
                <a:gd name="connsiteX6" fmla="*/ 4299 w 10146"/>
                <a:gd name="connsiteY6" fmla="*/ 10000 h 10000"/>
                <a:gd name="connsiteX7" fmla="*/ 10146 w 10146"/>
                <a:gd name="connsiteY7" fmla="*/ 10000 h 10000"/>
                <a:gd name="connsiteX0" fmla="*/ 10032 w 10032"/>
                <a:gd name="connsiteY0" fmla="*/ 10000 h 10000"/>
                <a:gd name="connsiteX1" fmla="*/ 10032 w 10032"/>
                <a:gd name="connsiteY1" fmla="*/ 0 h 10000"/>
                <a:gd name="connsiteX2" fmla="*/ 4185 w 10032"/>
                <a:gd name="connsiteY2" fmla="*/ 0 h 10000"/>
                <a:gd name="connsiteX3" fmla="*/ 4171 w 10032"/>
                <a:gd name="connsiteY3" fmla="*/ 801 h 10000"/>
                <a:gd name="connsiteX4" fmla="*/ 0 w 10032"/>
                <a:gd name="connsiteY4" fmla="*/ 2691 h 10000"/>
                <a:gd name="connsiteX5" fmla="*/ 4173 w 10032"/>
                <a:gd name="connsiteY5" fmla="*/ 1283 h 10000"/>
                <a:gd name="connsiteX6" fmla="*/ 4185 w 10032"/>
                <a:gd name="connsiteY6" fmla="*/ 10000 h 10000"/>
                <a:gd name="connsiteX7" fmla="*/ 10032 w 10032"/>
                <a:gd name="connsiteY7" fmla="*/ 10000 h 10000"/>
                <a:gd name="connsiteX0" fmla="*/ 10086 w 10086"/>
                <a:gd name="connsiteY0" fmla="*/ 10000 h 10000"/>
                <a:gd name="connsiteX1" fmla="*/ 10086 w 10086"/>
                <a:gd name="connsiteY1" fmla="*/ 0 h 10000"/>
                <a:gd name="connsiteX2" fmla="*/ 4239 w 10086"/>
                <a:gd name="connsiteY2" fmla="*/ 0 h 10000"/>
                <a:gd name="connsiteX3" fmla="*/ 4225 w 10086"/>
                <a:gd name="connsiteY3" fmla="*/ 801 h 10000"/>
                <a:gd name="connsiteX4" fmla="*/ 0 w 10086"/>
                <a:gd name="connsiteY4" fmla="*/ 2691 h 10000"/>
                <a:gd name="connsiteX5" fmla="*/ 4227 w 10086"/>
                <a:gd name="connsiteY5" fmla="*/ 1283 h 10000"/>
                <a:gd name="connsiteX6" fmla="*/ 4239 w 10086"/>
                <a:gd name="connsiteY6" fmla="*/ 10000 h 10000"/>
                <a:gd name="connsiteX7" fmla="*/ 10086 w 10086"/>
                <a:gd name="connsiteY7" fmla="*/ 10000 h 10000"/>
                <a:gd name="connsiteX0" fmla="*/ 10086 w 10086"/>
                <a:gd name="connsiteY0" fmla="*/ 10000 h 10000"/>
                <a:gd name="connsiteX1" fmla="*/ 10086 w 10086"/>
                <a:gd name="connsiteY1" fmla="*/ 0 h 10000"/>
                <a:gd name="connsiteX2" fmla="*/ 4239 w 10086"/>
                <a:gd name="connsiteY2" fmla="*/ 0 h 10000"/>
                <a:gd name="connsiteX3" fmla="*/ 4225 w 10086"/>
                <a:gd name="connsiteY3" fmla="*/ 801 h 10000"/>
                <a:gd name="connsiteX4" fmla="*/ 0 w 10086"/>
                <a:gd name="connsiteY4" fmla="*/ 2691 h 10000"/>
                <a:gd name="connsiteX5" fmla="*/ 4227 w 10086"/>
                <a:gd name="connsiteY5" fmla="*/ 1283 h 10000"/>
                <a:gd name="connsiteX6" fmla="*/ 4239 w 10086"/>
                <a:gd name="connsiteY6" fmla="*/ 10000 h 10000"/>
                <a:gd name="connsiteX7" fmla="*/ 10086 w 10086"/>
                <a:gd name="connsiteY7" fmla="*/ 10000 h 10000"/>
                <a:gd name="connsiteX0" fmla="*/ 10086 w 10086"/>
                <a:gd name="connsiteY0" fmla="*/ 10000 h 10000"/>
                <a:gd name="connsiteX1" fmla="*/ 10086 w 10086"/>
                <a:gd name="connsiteY1" fmla="*/ 0 h 10000"/>
                <a:gd name="connsiteX2" fmla="*/ 4239 w 10086"/>
                <a:gd name="connsiteY2" fmla="*/ 0 h 10000"/>
                <a:gd name="connsiteX3" fmla="*/ 4225 w 10086"/>
                <a:gd name="connsiteY3" fmla="*/ 801 h 10000"/>
                <a:gd name="connsiteX4" fmla="*/ 0 w 10086"/>
                <a:gd name="connsiteY4" fmla="*/ 2691 h 10000"/>
                <a:gd name="connsiteX5" fmla="*/ 4227 w 10086"/>
                <a:gd name="connsiteY5" fmla="*/ 1283 h 10000"/>
                <a:gd name="connsiteX6" fmla="*/ 4239 w 10086"/>
                <a:gd name="connsiteY6" fmla="*/ 10000 h 10000"/>
                <a:gd name="connsiteX7" fmla="*/ 10086 w 10086"/>
                <a:gd name="connsiteY7" fmla="*/ 10000 h 10000"/>
                <a:gd name="connsiteX0" fmla="*/ 10086 w 10086"/>
                <a:gd name="connsiteY0" fmla="*/ 10000 h 10000"/>
                <a:gd name="connsiteX1" fmla="*/ 10086 w 10086"/>
                <a:gd name="connsiteY1" fmla="*/ 0 h 10000"/>
                <a:gd name="connsiteX2" fmla="*/ 4239 w 10086"/>
                <a:gd name="connsiteY2" fmla="*/ 0 h 10000"/>
                <a:gd name="connsiteX3" fmla="*/ 4225 w 10086"/>
                <a:gd name="connsiteY3" fmla="*/ 801 h 10000"/>
                <a:gd name="connsiteX4" fmla="*/ 0 w 10086"/>
                <a:gd name="connsiteY4" fmla="*/ 2691 h 10000"/>
                <a:gd name="connsiteX5" fmla="*/ 4227 w 10086"/>
                <a:gd name="connsiteY5" fmla="*/ 1283 h 10000"/>
                <a:gd name="connsiteX6" fmla="*/ 4239 w 10086"/>
                <a:gd name="connsiteY6" fmla="*/ 10000 h 10000"/>
                <a:gd name="connsiteX7" fmla="*/ 10086 w 10086"/>
                <a:gd name="connsiteY7" fmla="*/ 10000 h 10000"/>
                <a:gd name="connsiteX0" fmla="*/ 10086 w 10086"/>
                <a:gd name="connsiteY0" fmla="*/ 10000 h 10000"/>
                <a:gd name="connsiteX1" fmla="*/ 10086 w 10086"/>
                <a:gd name="connsiteY1" fmla="*/ 0 h 10000"/>
                <a:gd name="connsiteX2" fmla="*/ 4239 w 10086"/>
                <a:gd name="connsiteY2" fmla="*/ 0 h 10000"/>
                <a:gd name="connsiteX3" fmla="*/ 4225 w 10086"/>
                <a:gd name="connsiteY3" fmla="*/ 801 h 10000"/>
                <a:gd name="connsiteX4" fmla="*/ 0 w 10086"/>
                <a:gd name="connsiteY4" fmla="*/ 2691 h 10000"/>
                <a:gd name="connsiteX5" fmla="*/ 4227 w 10086"/>
                <a:gd name="connsiteY5" fmla="*/ 1283 h 10000"/>
                <a:gd name="connsiteX6" fmla="*/ 4239 w 10086"/>
                <a:gd name="connsiteY6" fmla="*/ 10000 h 10000"/>
                <a:gd name="connsiteX7" fmla="*/ 10086 w 10086"/>
                <a:gd name="connsiteY7" fmla="*/ 10000 h 10000"/>
                <a:gd name="connsiteX0" fmla="*/ 10086 w 10086"/>
                <a:gd name="connsiteY0" fmla="*/ 10000 h 10000"/>
                <a:gd name="connsiteX1" fmla="*/ 10086 w 10086"/>
                <a:gd name="connsiteY1" fmla="*/ 0 h 10000"/>
                <a:gd name="connsiteX2" fmla="*/ 4239 w 10086"/>
                <a:gd name="connsiteY2" fmla="*/ 0 h 10000"/>
                <a:gd name="connsiteX3" fmla="*/ 4225 w 10086"/>
                <a:gd name="connsiteY3" fmla="*/ 801 h 10000"/>
                <a:gd name="connsiteX4" fmla="*/ 0 w 10086"/>
                <a:gd name="connsiteY4" fmla="*/ 2691 h 10000"/>
                <a:gd name="connsiteX5" fmla="*/ 4227 w 10086"/>
                <a:gd name="connsiteY5" fmla="*/ 1283 h 10000"/>
                <a:gd name="connsiteX6" fmla="*/ 4239 w 10086"/>
                <a:gd name="connsiteY6" fmla="*/ 10000 h 10000"/>
                <a:gd name="connsiteX7" fmla="*/ 10086 w 10086"/>
                <a:gd name="connsiteY7" fmla="*/ 10000 h 10000"/>
                <a:gd name="connsiteX0" fmla="*/ 6992 w 6992"/>
                <a:gd name="connsiteY0" fmla="*/ 19490 h 19490"/>
                <a:gd name="connsiteX1" fmla="*/ 6992 w 6992"/>
                <a:gd name="connsiteY1" fmla="*/ 9490 h 19490"/>
                <a:gd name="connsiteX2" fmla="*/ 1145 w 6992"/>
                <a:gd name="connsiteY2" fmla="*/ 9490 h 19490"/>
                <a:gd name="connsiteX3" fmla="*/ 1131 w 6992"/>
                <a:gd name="connsiteY3" fmla="*/ 10291 h 19490"/>
                <a:gd name="connsiteX4" fmla="*/ 0 w 6992"/>
                <a:gd name="connsiteY4" fmla="*/ 18 h 19490"/>
                <a:gd name="connsiteX5" fmla="*/ 1133 w 6992"/>
                <a:gd name="connsiteY5" fmla="*/ 10773 h 19490"/>
                <a:gd name="connsiteX6" fmla="*/ 1145 w 6992"/>
                <a:gd name="connsiteY6" fmla="*/ 19490 h 19490"/>
                <a:gd name="connsiteX7" fmla="*/ 6992 w 6992"/>
                <a:gd name="connsiteY7" fmla="*/ 19490 h 19490"/>
                <a:gd name="connsiteX0" fmla="*/ 10000 w 10000"/>
                <a:gd name="connsiteY0" fmla="*/ 10003 h 10003"/>
                <a:gd name="connsiteX1" fmla="*/ 10000 w 10000"/>
                <a:gd name="connsiteY1" fmla="*/ 4872 h 10003"/>
                <a:gd name="connsiteX2" fmla="*/ 1638 w 10000"/>
                <a:gd name="connsiteY2" fmla="*/ 4872 h 10003"/>
                <a:gd name="connsiteX3" fmla="*/ 1618 w 10000"/>
                <a:gd name="connsiteY3" fmla="*/ 5283 h 10003"/>
                <a:gd name="connsiteX4" fmla="*/ 0 w 10000"/>
                <a:gd name="connsiteY4" fmla="*/ 12 h 10003"/>
                <a:gd name="connsiteX5" fmla="*/ 1620 w 10000"/>
                <a:gd name="connsiteY5" fmla="*/ 5530 h 10003"/>
                <a:gd name="connsiteX6" fmla="*/ 1638 w 10000"/>
                <a:gd name="connsiteY6" fmla="*/ 10003 h 10003"/>
                <a:gd name="connsiteX7" fmla="*/ 10000 w 10000"/>
                <a:gd name="connsiteY7" fmla="*/ 10003 h 10003"/>
                <a:gd name="connsiteX0" fmla="*/ 10000 w 10000"/>
                <a:gd name="connsiteY0" fmla="*/ 10014 h 10014"/>
                <a:gd name="connsiteX1" fmla="*/ 10000 w 10000"/>
                <a:gd name="connsiteY1" fmla="*/ 4883 h 10014"/>
                <a:gd name="connsiteX2" fmla="*/ 1638 w 10000"/>
                <a:gd name="connsiteY2" fmla="*/ 4883 h 10014"/>
                <a:gd name="connsiteX3" fmla="*/ 1618 w 10000"/>
                <a:gd name="connsiteY3" fmla="*/ 5294 h 10014"/>
                <a:gd name="connsiteX4" fmla="*/ 0 w 10000"/>
                <a:gd name="connsiteY4" fmla="*/ 23 h 10014"/>
                <a:gd name="connsiteX5" fmla="*/ 1620 w 10000"/>
                <a:gd name="connsiteY5" fmla="*/ 5541 h 10014"/>
                <a:gd name="connsiteX6" fmla="*/ 1638 w 10000"/>
                <a:gd name="connsiteY6" fmla="*/ 10014 h 10014"/>
                <a:gd name="connsiteX7" fmla="*/ 10000 w 10000"/>
                <a:gd name="connsiteY7" fmla="*/ 10014 h 10014"/>
                <a:gd name="connsiteX0" fmla="*/ 10000 w 10000"/>
                <a:gd name="connsiteY0" fmla="*/ 10014 h 10014"/>
                <a:gd name="connsiteX1" fmla="*/ 10000 w 10000"/>
                <a:gd name="connsiteY1" fmla="*/ 4883 h 10014"/>
                <a:gd name="connsiteX2" fmla="*/ 1638 w 10000"/>
                <a:gd name="connsiteY2" fmla="*/ 4883 h 10014"/>
                <a:gd name="connsiteX3" fmla="*/ 1618 w 10000"/>
                <a:gd name="connsiteY3" fmla="*/ 5294 h 10014"/>
                <a:gd name="connsiteX4" fmla="*/ 0 w 10000"/>
                <a:gd name="connsiteY4" fmla="*/ 23 h 10014"/>
                <a:gd name="connsiteX5" fmla="*/ 1620 w 10000"/>
                <a:gd name="connsiteY5" fmla="*/ 5541 h 10014"/>
                <a:gd name="connsiteX6" fmla="*/ 1638 w 10000"/>
                <a:gd name="connsiteY6" fmla="*/ 10014 h 10014"/>
                <a:gd name="connsiteX7" fmla="*/ 10000 w 10000"/>
                <a:gd name="connsiteY7" fmla="*/ 10014 h 10014"/>
                <a:gd name="connsiteX0" fmla="*/ 10000 w 10000"/>
                <a:gd name="connsiteY0" fmla="*/ 9991 h 9991"/>
                <a:gd name="connsiteX1" fmla="*/ 10000 w 10000"/>
                <a:gd name="connsiteY1" fmla="*/ 4860 h 9991"/>
                <a:gd name="connsiteX2" fmla="*/ 1638 w 10000"/>
                <a:gd name="connsiteY2" fmla="*/ 4860 h 9991"/>
                <a:gd name="connsiteX3" fmla="*/ 1618 w 10000"/>
                <a:gd name="connsiteY3" fmla="*/ 5271 h 9991"/>
                <a:gd name="connsiteX4" fmla="*/ 0 w 10000"/>
                <a:gd name="connsiteY4" fmla="*/ 0 h 9991"/>
                <a:gd name="connsiteX5" fmla="*/ 1620 w 10000"/>
                <a:gd name="connsiteY5" fmla="*/ 5518 h 9991"/>
                <a:gd name="connsiteX6" fmla="*/ 1638 w 10000"/>
                <a:gd name="connsiteY6" fmla="*/ 9991 h 9991"/>
                <a:gd name="connsiteX7" fmla="*/ 10000 w 10000"/>
                <a:gd name="connsiteY7" fmla="*/ 9991 h 9991"/>
                <a:gd name="connsiteX0" fmla="*/ 10000 w 10000"/>
                <a:gd name="connsiteY0" fmla="*/ 10000 h 10000"/>
                <a:gd name="connsiteX1" fmla="*/ 10000 w 10000"/>
                <a:gd name="connsiteY1" fmla="*/ 4864 h 10000"/>
                <a:gd name="connsiteX2" fmla="*/ 1638 w 10000"/>
                <a:gd name="connsiteY2" fmla="*/ 4864 h 10000"/>
                <a:gd name="connsiteX3" fmla="*/ 1618 w 10000"/>
                <a:gd name="connsiteY3" fmla="*/ 5276 h 10000"/>
                <a:gd name="connsiteX4" fmla="*/ 0 w 10000"/>
                <a:gd name="connsiteY4" fmla="*/ 0 h 10000"/>
                <a:gd name="connsiteX5" fmla="*/ 1641 w 10000"/>
                <a:gd name="connsiteY5" fmla="*/ 5824 h 10000"/>
                <a:gd name="connsiteX6" fmla="*/ 1638 w 10000"/>
                <a:gd name="connsiteY6" fmla="*/ 10000 h 10000"/>
                <a:gd name="connsiteX7" fmla="*/ 10000 w 10000"/>
                <a:gd name="connsiteY7" fmla="*/ 10000 h 10000"/>
                <a:gd name="connsiteX0" fmla="*/ 10000 w 10000"/>
                <a:gd name="connsiteY0" fmla="*/ 10000 h 10000"/>
                <a:gd name="connsiteX1" fmla="*/ 10000 w 10000"/>
                <a:gd name="connsiteY1" fmla="*/ 4864 h 10000"/>
                <a:gd name="connsiteX2" fmla="*/ 1607 w 10000"/>
                <a:gd name="connsiteY2" fmla="*/ 4818 h 10000"/>
                <a:gd name="connsiteX3" fmla="*/ 1618 w 10000"/>
                <a:gd name="connsiteY3" fmla="*/ 5276 h 10000"/>
                <a:gd name="connsiteX4" fmla="*/ 0 w 10000"/>
                <a:gd name="connsiteY4" fmla="*/ 0 h 10000"/>
                <a:gd name="connsiteX5" fmla="*/ 1641 w 10000"/>
                <a:gd name="connsiteY5" fmla="*/ 5824 h 10000"/>
                <a:gd name="connsiteX6" fmla="*/ 1638 w 10000"/>
                <a:gd name="connsiteY6" fmla="*/ 10000 h 10000"/>
                <a:gd name="connsiteX7" fmla="*/ 10000 w 10000"/>
                <a:gd name="connsiteY7" fmla="*/ 10000 h 10000"/>
                <a:gd name="connsiteX0" fmla="*/ 10000 w 10000"/>
                <a:gd name="connsiteY0" fmla="*/ 10000 h 10000"/>
                <a:gd name="connsiteX1" fmla="*/ 10000 w 10000"/>
                <a:gd name="connsiteY1" fmla="*/ 4864 h 10000"/>
                <a:gd name="connsiteX2" fmla="*/ 1607 w 10000"/>
                <a:gd name="connsiteY2" fmla="*/ 4818 h 10000"/>
                <a:gd name="connsiteX3" fmla="*/ 1628 w 10000"/>
                <a:gd name="connsiteY3" fmla="*/ 5276 h 10000"/>
                <a:gd name="connsiteX4" fmla="*/ 0 w 10000"/>
                <a:gd name="connsiteY4" fmla="*/ 0 h 10000"/>
                <a:gd name="connsiteX5" fmla="*/ 1641 w 10000"/>
                <a:gd name="connsiteY5" fmla="*/ 5824 h 10000"/>
                <a:gd name="connsiteX6" fmla="*/ 1638 w 10000"/>
                <a:gd name="connsiteY6" fmla="*/ 10000 h 10000"/>
                <a:gd name="connsiteX7" fmla="*/ 10000 w 10000"/>
                <a:gd name="connsiteY7" fmla="*/ 10000 h 10000"/>
                <a:gd name="connsiteX0" fmla="*/ 10000 w 10000"/>
                <a:gd name="connsiteY0" fmla="*/ 10000 h 10000"/>
                <a:gd name="connsiteX1" fmla="*/ 10000 w 10000"/>
                <a:gd name="connsiteY1" fmla="*/ 4864 h 10000"/>
                <a:gd name="connsiteX2" fmla="*/ 1607 w 10000"/>
                <a:gd name="connsiteY2" fmla="*/ 4818 h 10000"/>
                <a:gd name="connsiteX3" fmla="*/ 1628 w 10000"/>
                <a:gd name="connsiteY3" fmla="*/ 5276 h 10000"/>
                <a:gd name="connsiteX4" fmla="*/ 0 w 10000"/>
                <a:gd name="connsiteY4" fmla="*/ 0 h 10000"/>
                <a:gd name="connsiteX5" fmla="*/ 1641 w 10000"/>
                <a:gd name="connsiteY5" fmla="*/ 5824 h 10000"/>
                <a:gd name="connsiteX6" fmla="*/ 1638 w 10000"/>
                <a:gd name="connsiteY6" fmla="*/ 10000 h 10000"/>
                <a:gd name="connsiteX7" fmla="*/ 10000 w 10000"/>
                <a:gd name="connsiteY7" fmla="*/ 10000 h 10000"/>
                <a:gd name="connsiteX0" fmla="*/ 10000 w 10000"/>
                <a:gd name="connsiteY0" fmla="*/ 10000 h 10000"/>
                <a:gd name="connsiteX1" fmla="*/ 10000 w 10000"/>
                <a:gd name="connsiteY1" fmla="*/ 4864 h 10000"/>
                <a:gd name="connsiteX2" fmla="*/ 1607 w 10000"/>
                <a:gd name="connsiteY2" fmla="*/ 4818 h 10000"/>
                <a:gd name="connsiteX3" fmla="*/ 1628 w 10000"/>
                <a:gd name="connsiteY3" fmla="*/ 5276 h 10000"/>
                <a:gd name="connsiteX4" fmla="*/ 0 w 10000"/>
                <a:gd name="connsiteY4" fmla="*/ 0 h 10000"/>
                <a:gd name="connsiteX5" fmla="*/ 1641 w 10000"/>
                <a:gd name="connsiteY5" fmla="*/ 5824 h 10000"/>
                <a:gd name="connsiteX6" fmla="*/ 1638 w 10000"/>
                <a:gd name="connsiteY6" fmla="*/ 10000 h 10000"/>
                <a:gd name="connsiteX7" fmla="*/ 10000 w 10000"/>
                <a:gd name="connsiteY7" fmla="*/ 10000 h 10000"/>
                <a:gd name="connsiteX0" fmla="*/ 10000 w 10000"/>
                <a:gd name="connsiteY0" fmla="*/ 10000 h 10000"/>
                <a:gd name="connsiteX1" fmla="*/ 10000 w 10000"/>
                <a:gd name="connsiteY1" fmla="*/ 4864 h 10000"/>
                <a:gd name="connsiteX2" fmla="*/ 1607 w 10000"/>
                <a:gd name="connsiteY2" fmla="*/ 4818 h 10000"/>
                <a:gd name="connsiteX3" fmla="*/ 1628 w 10000"/>
                <a:gd name="connsiteY3" fmla="*/ 5276 h 10000"/>
                <a:gd name="connsiteX4" fmla="*/ 0 w 10000"/>
                <a:gd name="connsiteY4" fmla="*/ 0 h 10000"/>
                <a:gd name="connsiteX5" fmla="*/ 1641 w 10000"/>
                <a:gd name="connsiteY5" fmla="*/ 5824 h 10000"/>
                <a:gd name="connsiteX6" fmla="*/ 1638 w 10000"/>
                <a:gd name="connsiteY6" fmla="*/ 10000 h 10000"/>
                <a:gd name="connsiteX7" fmla="*/ 10000 w 10000"/>
                <a:gd name="connsiteY7" fmla="*/ 10000 h 10000"/>
                <a:gd name="connsiteX0" fmla="*/ 10000 w 10000"/>
                <a:gd name="connsiteY0" fmla="*/ 10000 h 10000"/>
                <a:gd name="connsiteX1" fmla="*/ 10000 w 10000"/>
                <a:gd name="connsiteY1" fmla="*/ 4864 h 10000"/>
                <a:gd name="connsiteX2" fmla="*/ 1607 w 10000"/>
                <a:gd name="connsiteY2" fmla="*/ 4818 h 10000"/>
                <a:gd name="connsiteX3" fmla="*/ 1628 w 10000"/>
                <a:gd name="connsiteY3" fmla="*/ 5276 h 10000"/>
                <a:gd name="connsiteX4" fmla="*/ 0 w 10000"/>
                <a:gd name="connsiteY4" fmla="*/ 0 h 10000"/>
                <a:gd name="connsiteX5" fmla="*/ 1641 w 10000"/>
                <a:gd name="connsiteY5" fmla="*/ 5824 h 10000"/>
                <a:gd name="connsiteX6" fmla="*/ 1638 w 10000"/>
                <a:gd name="connsiteY6" fmla="*/ 10000 h 10000"/>
                <a:gd name="connsiteX7" fmla="*/ 10000 w 10000"/>
                <a:gd name="connsiteY7" fmla="*/ 10000 h 10000"/>
                <a:gd name="connsiteX0" fmla="*/ 10000 w 10000"/>
                <a:gd name="connsiteY0" fmla="*/ 10000 h 10000"/>
                <a:gd name="connsiteX1" fmla="*/ 10000 w 10000"/>
                <a:gd name="connsiteY1" fmla="*/ 4864 h 10000"/>
                <a:gd name="connsiteX2" fmla="*/ 1607 w 10000"/>
                <a:gd name="connsiteY2" fmla="*/ 4818 h 10000"/>
                <a:gd name="connsiteX3" fmla="*/ 1628 w 10000"/>
                <a:gd name="connsiteY3" fmla="*/ 5276 h 10000"/>
                <a:gd name="connsiteX4" fmla="*/ 0 w 10000"/>
                <a:gd name="connsiteY4" fmla="*/ 0 h 10000"/>
                <a:gd name="connsiteX5" fmla="*/ 1641 w 10000"/>
                <a:gd name="connsiteY5" fmla="*/ 5824 h 10000"/>
                <a:gd name="connsiteX6" fmla="*/ 1638 w 10000"/>
                <a:gd name="connsiteY6" fmla="*/ 10000 h 10000"/>
                <a:gd name="connsiteX7" fmla="*/ 10000 w 10000"/>
                <a:gd name="connsiteY7" fmla="*/ 10000 h 10000"/>
                <a:gd name="connsiteX0" fmla="*/ 10000 w 10000"/>
                <a:gd name="connsiteY0" fmla="*/ 10000 h 10000"/>
                <a:gd name="connsiteX1" fmla="*/ 10000 w 10000"/>
                <a:gd name="connsiteY1" fmla="*/ 4864 h 10000"/>
                <a:gd name="connsiteX2" fmla="*/ 1607 w 10000"/>
                <a:gd name="connsiteY2" fmla="*/ 4818 h 10000"/>
                <a:gd name="connsiteX3" fmla="*/ 1628 w 10000"/>
                <a:gd name="connsiteY3" fmla="*/ 5276 h 10000"/>
                <a:gd name="connsiteX4" fmla="*/ 0 w 10000"/>
                <a:gd name="connsiteY4" fmla="*/ 0 h 10000"/>
                <a:gd name="connsiteX5" fmla="*/ 1641 w 10000"/>
                <a:gd name="connsiteY5" fmla="*/ 5824 h 10000"/>
                <a:gd name="connsiteX6" fmla="*/ 1638 w 10000"/>
                <a:gd name="connsiteY6" fmla="*/ 10000 h 10000"/>
                <a:gd name="connsiteX7" fmla="*/ 10000 w 10000"/>
                <a:gd name="connsiteY7" fmla="*/ 10000 h 10000"/>
                <a:gd name="connsiteX0" fmla="*/ 10000 w 10000"/>
                <a:gd name="connsiteY0" fmla="*/ 10000 h 10000"/>
                <a:gd name="connsiteX1" fmla="*/ 10000 w 10000"/>
                <a:gd name="connsiteY1" fmla="*/ 4864 h 10000"/>
                <a:gd name="connsiteX2" fmla="*/ 1607 w 10000"/>
                <a:gd name="connsiteY2" fmla="*/ 4818 h 10000"/>
                <a:gd name="connsiteX3" fmla="*/ 1628 w 10000"/>
                <a:gd name="connsiteY3" fmla="*/ 5276 h 10000"/>
                <a:gd name="connsiteX4" fmla="*/ 0 w 10000"/>
                <a:gd name="connsiteY4" fmla="*/ 0 h 10000"/>
                <a:gd name="connsiteX5" fmla="*/ 1641 w 10000"/>
                <a:gd name="connsiteY5" fmla="*/ 5824 h 10000"/>
                <a:gd name="connsiteX6" fmla="*/ 1638 w 10000"/>
                <a:gd name="connsiteY6" fmla="*/ 10000 h 10000"/>
                <a:gd name="connsiteX7" fmla="*/ 10000 w 10000"/>
                <a:gd name="connsiteY7" fmla="*/ 10000 h 10000"/>
                <a:gd name="connsiteX0" fmla="*/ 10000 w 10000"/>
                <a:gd name="connsiteY0" fmla="*/ 10000 h 10000"/>
                <a:gd name="connsiteX1" fmla="*/ 10000 w 10000"/>
                <a:gd name="connsiteY1" fmla="*/ 4864 h 10000"/>
                <a:gd name="connsiteX2" fmla="*/ 1638 w 10000"/>
                <a:gd name="connsiteY2" fmla="*/ 4818 h 10000"/>
                <a:gd name="connsiteX3" fmla="*/ 1628 w 10000"/>
                <a:gd name="connsiteY3" fmla="*/ 5276 h 10000"/>
                <a:gd name="connsiteX4" fmla="*/ 0 w 10000"/>
                <a:gd name="connsiteY4" fmla="*/ 0 h 10000"/>
                <a:gd name="connsiteX5" fmla="*/ 1641 w 10000"/>
                <a:gd name="connsiteY5" fmla="*/ 5824 h 10000"/>
                <a:gd name="connsiteX6" fmla="*/ 1638 w 10000"/>
                <a:gd name="connsiteY6" fmla="*/ 10000 h 10000"/>
                <a:gd name="connsiteX7" fmla="*/ 10000 w 10000"/>
                <a:gd name="connsiteY7" fmla="*/ 10000 h 10000"/>
                <a:gd name="connsiteX0" fmla="*/ 10000 w 10000"/>
                <a:gd name="connsiteY0" fmla="*/ 10000 h 10000"/>
                <a:gd name="connsiteX1" fmla="*/ 10000 w 10000"/>
                <a:gd name="connsiteY1" fmla="*/ 4864 h 10000"/>
                <a:gd name="connsiteX2" fmla="*/ 1638 w 10000"/>
                <a:gd name="connsiteY2" fmla="*/ 4818 h 10000"/>
                <a:gd name="connsiteX3" fmla="*/ 1628 w 10000"/>
                <a:gd name="connsiteY3" fmla="*/ 5276 h 10000"/>
                <a:gd name="connsiteX4" fmla="*/ 0 w 10000"/>
                <a:gd name="connsiteY4" fmla="*/ 0 h 10000"/>
                <a:gd name="connsiteX5" fmla="*/ 1641 w 10000"/>
                <a:gd name="connsiteY5" fmla="*/ 6078 h 10000"/>
                <a:gd name="connsiteX6" fmla="*/ 1638 w 10000"/>
                <a:gd name="connsiteY6" fmla="*/ 10000 h 10000"/>
                <a:gd name="connsiteX7" fmla="*/ 10000 w 10000"/>
                <a:gd name="connsiteY7" fmla="*/ 10000 h 10000"/>
                <a:gd name="connsiteX0" fmla="*/ 10000 w 10000"/>
                <a:gd name="connsiteY0" fmla="*/ 10000 h 10000"/>
                <a:gd name="connsiteX1" fmla="*/ 10000 w 10000"/>
                <a:gd name="connsiteY1" fmla="*/ 4864 h 10000"/>
                <a:gd name="connsiteX2" fmla="*/ 1638 w 10000"/>
                <a:gd name="connsiteY2" fmla="*/ 4818 h 10000"/>
                <a:gd name="connsiteX3" fmla="*/ 1628 w 10000"/>
                <a:gd name="connsiteY3" fmla="*/ 5276 h 10000"/>
                <a:gd name="connsiteX4" fmla="*/ 0 w 10000"/>
                <a:gd name="connsiteY4" fmla="*/ 0 h 10000"/>
                <a:gd name="connsiteX5" fmla="*/ 1641 w 10000"/>
                <a:gd name="connsiteY5" fmla="*/ 6078 h 10000"/>
                <a:gd name="connsiteX6" fmla="*/ 1638 w 10000"/>
                <a:gd name="connsiteY6" fmla="*/ 10000 h 10000"/>
                <a:gd name="connsiteX7" fmla="*/ 10000 w 10000"/>
                <a:gd name="connsiteY7" fmla="*/ 10000 h 10000"/>
                <a:gd name="connsiteX0" fmla="*/ 9987 w 10000"/>
                <a:gd name="connsiteY0" fmla="*/ 8498 h 10000"/>
                <a:gd name="connsiteX1" fmla="*/ 10000 w 10000"/>
                <a:gd name="connsiteY1" fmla="*/ 4864 h 10000"/>
                <a:gd name="connsiteX2" fmla="*/ 1638 w 10000"/>
                <a:gd name="connsiteY2" fmla="*/ 4818 h 10000"/>
                <a:gd name="connsiteX3" fmla="*/ 1628 w 10000"/>
                <a:gd name="connsiteY3" fmla="*/ 5276 h 10000"/>
                <a:gd name="connsiteX4" fmla="*/ 0 w 10000"/>
                <a:gd name="connsiteY4" fmla="*/ 0 h 10000"/>
                <a:gd name="connsiteX5" fmla="*/ 1641 w 10000"/>
                <a:gd name="connsiteY5" fmla="*/ 6078 h 10000"/>
                <a:gd name="connsiteX6" fmla="*/ 1638 w 10000"/>
                <a:gd name="connsiteY6" fmla="*/ 10000 h 10000"/>
                <a:gd name="connsiteX7" fmla="*/ 9987 w 10000"/>
                <a:gd name="connsiteY7" fmla="*/ 8498 h 10000"/>
                <a:gd name="connsiteX0" fmla="*/ 9987 w 10000"/>
                <a:gd name="connsiteY0" fmla="*/ 8498 h 8498"/>
                <a:gd name="connsiteX1" fmla="*/ 10000 w 10000"/>
                <a:gd name="connsiteY1" fmla="*/ 4864 h 8498"/>
                <a:gd name="connsiteX2" fmla="*/ 1638 w 10000"/>
                <a:gd name="connsiteY2" fmla="*/ 4818 h 8498"/>
                <a:gd name="connsiteX3" fmla="*/ 1628 w 10000"/>
                <a:gd name="connsiteY3" fmla="*/ 5276 h 8498"/>
                <a:gd name="connsiteX4" fmla="*/ 0 w 10000"/>
                <a:gd name="connsiteY4" fmla="*/ 0 h 8498"/>
                <a:gd name="connsiteX5" fmla="*/ 1641 w 10000"/>
                <a:gd name="connsiteY5" fmla="*/ 6078 h 8498"/>
                <a:gd name="connsiteX6" fmla="*/ 1625 w 10000"/>
                <a:gd name="connsiteY6" fmla="*/ 8498 h 8498"/>
                <a:gd name="connsiteX7" fmla="*/ 9987 w 10000"/>
                <a:gd name="connsiteY7" fmla="*/ 8498 h 8498"/>
                <a:gd name="connsiteX0" fmla="*/ 9987 w 9987"/>
                <a:gd name="connsiteY0" fmla="*/ 10000 h 10000"/>
                <a:gd name="connsiteX1" fmla="*/ 9355 w 9987"/>
                <a:gd name="connsiteY1" fmla="*/ 5759 h 10000"/>
                <a:gd name="connsiteX2" fmla="*/ 1638 w 9987"/>
                <a:gd name="connsiteY2" fmla="*/ 5670 h 10000"/>
                <a:gd name="connsiteX3" fmla="*/ 1628 w 9987"/>
                <a:gd name="connsiteY3" fmla="*/ 6209 h 10000"/>
                <a:gd name="connsiteX4" fmla="*/ 0 w 9987"/>
                <a:gd name="connsiteY4" fmla="*/ 0 h 10000"/>
                <a:gd name="connsiteX5" fmla="*/ 1641 w 9987"/>
                <a:gd name="connsiteY5" fmla="*/ 7152 h 10000"/>
                <a:gd name="connsiteX6" fmla="*/ 1625 w 9987"/>
                <a:gd name="connsiteY6" fmla="*/ 10000 h 10000"/>
                <a:gd name="connsiteX7" fmla="*/ 9987 w 9987"/>
                <a:gd name="connsiteY7" fmla="*/ 10000 h 10000"/>
                <a:gd name="connsiteX0" fmla="*/ 9368 w 9369"/>
                <a:gd name="connsiteY0" fmla="*/ 9965 h 10000"/>
                <a:gd name="connsiteX1" fmla="*/ 9367 w 9369"/>
                <a:gd name="connsiteY1" fmla="*/ 5759 h 10000"/>
                <a:gd name="connsiteX2" fmla="*/ 1640 w 9369"/>
                <a:gd name="connsiteY2" fmla="*/ 5670 h 10000"/>
                <a:gd name="connsiteX3" fmla="*/ 1630 w 9369"/>
                <a:gd name="connsiteY3" fmla="*/ 6209 h 10000"/>
                <a:gd name="connsiteX4" fmla="*/ 0 w 9369"/>
                <a:gd name="connsiteY4" fmla="*/ 0 h 10000"/>
                <a:gd name="connsiteX5" fmla="*/ 1643 w 9369"/>
                <a:gd name="connsiteY5" fmla="*/ 7152 h 10000"/>
                <a:gd name="connsiteX6" fmla="*/ 1627 w 9369"/>
                <a:gd name="connsiteY6" fmla="*/ 10000 h 10000"/>
                <a:gd name="connsiteX7" fmla="*/ 9368 w 9369"/>
                <a:gd name="connsiteY7" fmla="*/ 9965 h 10000"/>
                <a:gd name="connsiteX0" fmla="*/ 10013 w 10013"/>
                <a:gd name="connsiteY0" fmla="*/ 10000 h 10000"/>
                <a:gd name="connsiteX1" fmla="*/ 9998 w 10013"/>
                <a:gd name="connsiteY1" fmla="*/ 5759 h 10000"/>
                <a:gd name="connsiteX2" fmla="*/ 1750 w 10013"/>
                <a:gd name="connsiteY2" fmla="*/ 5670 h 10000"/>
                <a:gd name="connsiteX3" fmla="*/ 1740 w 10013"/>
                <a:gd name="connsiteY3" fmla="*/ 6209 h 10000"/>
                <a:gd name="connsiteX4" fmla="*/ 0 w 10013"/>
                <a:gd name="connsiteY4" fmla="*/ 0 h 10000"/>
                <a:gd name="connsiteX5" fmla="*/ 1754 w 10013"/>
                <a:gd name="connsiteY5" fmla="*/ 7152 h 10000"/>
                <a:gd name="connsiteX6" fmla="*/ 1737 w 10013"/>
                <a:gd name="connsiteY6" fmla="*/ 10000 h 10000"/>
                <a:gd name="connsiteX7" fmla="*/ 10013 w 10013"/>
                <a:gd name="connsiteY7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13" h="10000">
                  <a:moveTo>
                    <a:pt x="10013" y="10000"/>
                  </a:moveTo>
                  <a:cubicBezTo>
                    <a:pt x="10017" y="8575"/>
                    <a:pt x="9994" y="7184"/>
                    <a:pt x="9998" y="5759"/>
                  </a:cubicBezTo>
                  <a:lnTo>
                    <a:pt x="1750" y="5670"/>
                  </a:lnTo>
                  <a:cubicBezTo>
                    <a:pt x="1737" y="6147"/>
                    <a:pt x="1753" y="5731"/>
                    <a:pt x="1740" y="6209"/>
                  </a:cubicBezTo>
                  <a:cubicBezTo>
                    <a:pt x="860" y="2908"/>
                    <a:pt x="1125" y="3780"/>
                    <a:pt x="0" y="0"/>
                  </a:cubicBezTo>
                  <a:cubicBezTo>
                    <a:pt x="894" y="3617"/>
                    <a:pt x="748" y="3030"/>
                    <a:pt x="1754" y="7152"/>
                  </a:cubicBezTo>
                  <a:cubicBezTo>
                    <a:pt x="1760" y="8879"/>
                    <a:pt x="1730" y="8275"/>
                    <a:pt x="1737" y="10000"/>
                  </a:cubicBezTo>
                  <a:lnTo>
                    <a:pt x="10013" y="1000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0" name="TextBox 200"/>
            <p:cNvSpPr txBox="1">
              <a:spLocks noChangeArrowheads="1"/>
            </p:cNvSpPr>
            <p:nvPr/>
          </p:nvSpPr>
          <p:spPr bwMode="auto">
            <a:xfrm>
              <a:off x="2675437" y="2338577"/>
              <a:ext cx="1819459" cy="348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5720" tIns="0" rIns="0" bIns="0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en-US" sz="1200" b="1" dirty="0"/>
                <a:t>ANL Accelerator (LEAF)</a:t>
              </a:r>
            </a:p>
            <a:p>
              <a:pPr>
                <a:tabLst>
                  <a:tab pos="404813" algn="l"/>
                </a:tabLst>
              </a:pPr>
              <a:r>
                <a:rPr lang="en-US" sz="900" dirty="0"/>
                <a:t>Cu-67	Targeted cancer therapy</a:t>
              </a:r>
            </a:p>
          </p:txBody>
        </p:sp>
        <p:sp>
          <p:nvSpPr>
            <p:cNvPr id="261" name="Freeform 178"/>
            <p:cNvSpPr>
              <a:spLocks/>
            </p:cNvSpPr>
            <p:nvPr/>
          </p:nvSpPr>
          <p:spPr bwMode="auto">
            <a:xfrm>
              <a:off x="4973301" y="2121537"/>
              <a:ext cx="1602649" cy="974531"/>
            </a:xfrm>
            <a:custGeom>
              <a:avLst/>
              <a:gdLst>
                <a:gd name="T0" fmla="*/ 0 w 972"/>
                <a:gd name="T1" fmla="*/ 0 h 588"/>
                <a:gd name="T2" fmla="*/ 2147483647 w 972"/>
                <a:gd name="T3" fmla="*/ 2147483647 h 588"/>
                <a:gd name="T4" fmla="*/ 2147483647 w 972"/>
                <a:gd name="T5" fmla="*/ 2147483647 h 588"/>
                <a:gd name="T6" fmla="*/ 2147483647 w 972"/>
                <a:gd name="T7" fmla="*/ 2147483647 h 588"/>
                <a:gd name="T8" fmla="*/ 2147483647 w 972"/>
                <a:gd name="T9" fmla="*/ 2147483647 h 588"/>
                <a:gd name="T10" fmla="*/ 2147483647 w 972"/>
                <a:gd name="T11" fmla="*/ 2147483647 h 588"/>
                <a:gd name="T12" fmla="*/ 2147483647 w 972"/>
                <a:gd name="T13" fmla="*/ 2147483647 h 588"/>
                <a:gd name="T14" fmla="*/ 0 w 972"/>
                <a:gd name="T15" fmla="*/ 0 h 58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72"/>
                <a:gd name="T25" fmla="*/ 0 h 588"/>
                <a:gd name="T26" fmla="*/ 972 w 972"/>
                <a:gd name="T27" fmla="*/ 588 h 588"/>
                <a:gd name="connsiteX0" fmla="*/ 0 w 8580"/>
                <a:gd name="connsiteY0" fmla="*/ 0 h 9894"/>
                <a:gd name="connsiteX1" fmla="*/ 8580 w 8580"/>
                <a:gd name="connsiteY1" fmla="*/ 102 h 9894"/>
                <a:gd name="connsiteX2" fmla="*/ 8580 w 8580"/>
                <a:gd name="connsiteY2" fmla="*/ 5595 h 9894"/>
                <a:gd name="connsiteX3" fmla="*/ 6008 w 8580"/>
                <a:gd name="connsiteY3" fmla="*/ 5578 h 9894"/>
                <a:gd name="connsiteX4" fmla="*/ 7527 w 8580"/>
                <a:gd name="connsiteY4" fmla="*/ 9894 h 9894"/>
                <a:gd name="connsiteX5" fmla="*/ 4198 w 8580"/>
                <a:gd name="connsiteY5" fmla="*/ 5578 h 9894"/>
                <a:gd name="connsiteX6" fmla="*/ 31 w 8580"/>
                <a:gd name="connsiteY6" fmla="*/ 5527 h 9894"/>
                <a:gd name="connsiteX7" fmla="*/ 0 w 8580"/>
                <a:gd name="connsiteY7" fmla="*/ 0 h 9894"/>
                <a:gd name="connsiteX0" fmla="*/ 0 w 10000"/>
                <a:gd name="connsiteY0" fmla="*/ 0 h 10000"/>
                <a:gd name="connsiteX1" fmla="*/ 10000 w 10000"/>
                <a:gd name="connsiteY1" fmla="*/ 103 h 10000"/>
                <a:gd name="connsiteX2" fmla="*/ 10000 w 10000"/>
                <a:gd name="connsiteY2" fmla="*/ 5655 h 10000"/>
                <a:gd name="connsiteX3" fmla="*/ 6110 w 10000"/>
                <a:gd name="connsiteY3" fmla="*/ 5638 h 10000"/>
                <a:gd name="connsiteX4" fmla="*/ 8773 w 10000"/>
                <a:gd name="connsiteY4" fmla="*/ 10000 h 10000"/>
                <a:gd name="connsiteX5" fmla="*/ 4893 w 10000"/>
                <a:gd name="connsiteY5" fmla="*/ 5638 h 10000"/>
                <a:gd name="connsiteX6" fmla="*/ 36 w 10000"/>
                <a:gd name="connsiteY6" fmla="*/ 5586 h 10000"/>
                <a:gd name="connsiteX7" fmla="*/ 0 w 10000"/>
                <a:gd name="connsiteY7" fmla="*/ 0 h 10000"/>
                <a:gd name="connsiteX0" fmla="*/ 0 w 10000"/>
                <a:gd name="connsiteY0" fmla="*/ 0 h 8664"/>
                <a:gd name="connsiteX1" fmla="*/ 10000 w 10000"/>
                <a:gd name="connsiteY1" fmla="*/ 103 h 8664"/>
                <a:gd name="connsiteX2" fmla="*/ 10000 w 10000"/>
                <a:gd name="connsiteY2" fmla="*/ 5655 h 8664"/>
                <a:gd name="connsiteX3" fmla="*/ 6110 w 10000"/>
                <a:gd name="connsiteY3" fmla="*/ 5638 h 8664"/>
                <a:gd name="connsiteX4" fmla="*/ 8600 w 10000"/>
                <a:gd name="connsiteY4" fmla="*/ 8664 h 8664"/>
                <a:gd name="connsiteX5" fmla="*/ 4893 w 10000"/>
                <a:gd name="connsiteY5" fmla="*/ 5638 h 8664"/>
                <a:gd name="connsiteX6" fmla="*/ 36 w 10000"/>
                <a:gd name="connsiteY6" fmla="*/ 5586 h 8664"/>
                <a:gd name="connsiteX7" fmla="*/ 0 w 10000"/>
                <a:gd name="connsiteY7" fmla="*/ 0 h 8664"/>
                <a:gd name="connsiteX0" fmla="*/ 0 w 10000"/>
                <a:gd name="connsiteY0" fmla="*/ 0 h 11427"/>
                <a:gd name="connsiteX1" fmla="*/ 10000 w 10000"/>
                <a:gd name="connsiteY1" fmla="*/ 119 h 11427"/>
                <a:gd name="connsiteX2" fmla="*/ 10000 w 10000"/>
                <a:gd name="connsiteY2" fmla="*/ 6527 h 11427"/>
                <a:gd name="connsiteX3" fmla="*/ 6110 w 10000"/>
                <a:gd name="connsiteY3" fmla="*/ 6507 h 11427"/>
                <a:gd name="connsiteX4" fmla="*/ 1878 w 10000"/>
                <a:gd name="connsiteY4" fmla="*/ 11427 h 11427"/>
                <a:gd name="connsiteX5" fmla="*/ 4893 w 10000"/>
                <a:gd name="connsiteY5" fmla="*/ 6507 h 11427"/>
                <a:gd name="connsiteX6" fmla="*/ 36 w 10000"/>
                <a:gd name="connsiteY6" fmla="*/ 6447 h 11427"/>
                <a:gd name="connsiteX7" fmla="*/ 0 w 10000"/>
                <a:gd name="connsiteY7" fmla="*/ 0 h 11427"/>
                <a:gd name="connsiteX0" fmla="*/ 0 w 10000"/>
                <a:gd name="connsiteY0" fmla="*/ 0 h 11647"/>
                <a:gd name="connsiteX1" fmla="*/ 10000 w 10000"/>
                <a:gd name="connsiteY1" fmla="*/ 119 h 11647"/>
                <a:gd name="connsiteX2" fmla="*/ 10000 w 10000"/>
                <a:gd name="connsiteY2" fmla="*/ 6527 h 11647"/>
                <a:gd name="connsiteX3" fmla="*/ 6110 w 10000"/>
                <a:gd name="connsiteY3" fmla="*/ 6507 h 11647"/>
                <a:gd name="connsiteX4" fmla="*/ 1934 w 10000"/>
                <a:gd name="connsiteY4" fmla="*/ 11647 h 11647"/>
                <a:gd name="connsiteX5" fmla="*/ 4893 w 10000"/>
                <a:gd name="connsiteY5" fmla="*/ 6507 h 11647"/>
                <a:gd name="connsiteX6" fmla="*/ 36 w 10000"/>
                <a:gd name="connsiteY6" fmla="*/ 6447 h 11647"/>
                <a:gd name="connsiteX7" fmla="*/ 0 w 10000"/>
                <a:gd name="connsiteY7" fmla="*/ 0 h 11647"/>
                <a:gd name="connsiteX0" fmla="*/ 0 w 10000"/>
                <a:gd name="connsiteY0" fmla="*/ 0 h 11867"/>
                <a:gd name="connsiteX1" fmla="*/ 10000 w 10000"/>
                <a:gd name="connsiteY1" fmla="*/ 119 h 11867"/>
                <a:gd name="connsiteX2" fmla="*/ 10000 w 10000"/>
                <a:gd name="connsiteY2" fmla="*/ 6527 h 11867"/>
                <a:gd name="connsiteX3" fmla="*/ 6110 w 10000"/>
                <a:gd name="connsiteY3" fmla="*/ 6507 h 11867"/>
                <a:gd name="connsiteX4" fmla="*/ 2160 w 10000"/>
                <a:gd name="connsiteY4" fmla="*/ 11867 h 11867"/>
                <a:gd name="connsiteX5" fmla="*/ 4893 w 10000"/>
                <a:gd name="connsiteY5" fmla="*/ 6507 h 11867"/>
                <a:gd name="connsiteX6" fmla="*/ 36 w 10000"/>
                <a:gd name="connsiteY6" fmla="*/ 6447 h 11867"/>
                <a:gd name="connsiteX7" fmla="*/ 0 w 10000"/>
                <a:gd name="connsiteY7" fmla="*/ 0 h 11867"/>
                <a:gd name="connsiteX0" fmla="*/ 0 w 10000"/>
                <a:gd name="connsiteY0" fmla="*/ 0 h 11818"/>
                <a:gd name="connsiteX1" fmla="*/ 10000 w 10000"/>
                <a:gd name="connsiteY1" fmla="*/ 119 h 11818"/>
                <a:gd name="connsiteX2" fmla="*/ 10000 w 10000"/>
                <a:gd name="connsiteY2" fmla="*/ 6527 h 11818"/>
                <a:gd name="connsiteX3" fmla="*/ 6110 w 10000"/>
                <a:gd name="connsiteY3" fmla="*/ 6507 h 11818"/>
                <a:gd name="connsiteX4" fmla="*/ 2035 w 10000"/>
                <a:gd name="connsiteY4" fmla="*/ 11818 h 11818"/>
                <a:gd name="connsiteX5" fmla="*/ 4893 w 10000"/>
                <a:gd name="connsiteY5" fmla="*/ 6507 h 11818"/>
                <a:gd name="connsiteX6" fmla="*/ 36 w 10000"/>
                <a:gd name="connsiteY6" fmla="*/ 6447 h 11818"/>
                <a:gd name="connsiteX7" fmla="*/ 0 w 10000"/>
                <a:gd name="connsiteY7" fmla="*/ 0 h 11818"/>
                <a:gd name="connsiteX0" fmla="*/ 0 w 10000"/>
                <a:gd name="connsiteY0" fmla="*/ 0 h 11818"/>
                <a:gd name="connsiteX1" fmla="*/ 10000 w 10000"/>
                <a:gd name="connsiteY1" fmla="*/ 119 h 11818"/>
                <a:gd name="connsiteX2" fmla="*/ 10000 w 10000"/>
                <a:gd name="connsiteY2" fmla="*/ 6527 h 11818"/>
                <a:gd name="connsiteX3" fmla="*/ 5584 w 10000"/>
                <a:gd name="connsiteY3" fmla="*/ 6556 h 11818"/>
                <a:gd name="connsiteX4" fmla="*/ 2035 w 10000"/>
                <a:gd name="connsiteY4" fmla="*/ 11818 h 11818"/>
                <a:gd name="connsiteX5" fmla="*/ 4893 w 10000"/>
                <a:gd name="connsiteY5" fmla="*/ 6507 h 11818"/>
                <a:gd name="connsiteX6" fmla="*/ 36 w 10000"/>
                <a:gd name="connsiteY6" fmla="*/ 6447 h 11818"/>
                <a:gd name="connsiteX7" fmla="*/ 0 w 10000"/>
                <a:gd name="connsiteY7" fmla="*/ 0 h 11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00" h="11818">
                  <a:moveTo>
                    <a:pt x="0" y="0"/>
                  </a:moveTo>
                  <a:lnTo>
                    <a:pt x="10000" y="119"/>
                  </a:lnTo>
                  <a:lnTo>
                    <a:pt x="10000" y="6527"/>
                  </a:lnTo>
                  <a:lnTo>
                    <a:pt x="5584" y="6556"/>
                  </a:lnTo>
                  <a:lnTo>
                    <a:pt x="2035" y="11818"/>
                  </a:lnTo>
                  <a:lnTo>
                    <a:pt x="4893" y="6507"/>
                  </a:lnTo>
                  <a:lnTo>
                    <a:pt x="36" y="64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2" name="TextBox 207"/>
            <p:cNvSpPr txBox="1">
              <a:spLocks noChangeArrowheads="1"/>
            </p:cNvSpPr>
            <p:nvPr/>
          </p:nvSpPr>
          <p:spPr bwMode="auto">
            <a:xfrm>
              <a:off x="4983011" y="2156532"/>
              <a:ext cx="1571821" cy="487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5720" tIns="0" rIns="0" bIns="0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en-US" sz="1200" b="1" dirty="0">
                  <a:highlight>
                    <a:srgbClr val="FFFF00"/>
                  </a:highlight>
                </a:rPr>
                <a:t>Michigan State Univ. </a:t>
              </a:r>
            </a:p>
            <a:p>
              <a:pPr>
                <a:tabLst>
                  <a:tab pos="404813" algn="l"/>
                </a:tabLst>
              </a:pPr>
              <a:r>
                <a:rPr lang="en-US" sz="900" dirty="0">
                  <a:highlight>
                    <a:srgbClr val="FFFF00"/>
                  </a:highlight>
                </a:rPr>
                <a:t>FRIB isotope harvesting development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8280161" y="2207165"/>
            <a:ext cx="2167789" cy="190821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lIns="64008" tIns="18288" rIns="0" bIns="18288" rtlCol="0">
            <a:spAutoFit/>
          </a:bodyPr>
          <a:lstStyle/>
          <a:p>
            <a:r>
              <a:rPr lang="en-US" sz="1000" b="1" dirty="0"/>
              <a:t>Cyclotron (TR-19)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71D1C4-5CAB-44A9-A62B-5C5A92DD2AF0}"/>
              </a:ext>
            </a:extLst>
          </p:cNvPr>
          <p:cNvSpPr txBox="1"/>
          <p:nvPr/>
        </p:nvSpPr>
        <p:spPr>
          <a:xfrm>
            <a:off x="1778072" y="6538249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Started with 6 in 2009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6930B6-6ED1-4E4A-9680-46D968F3B3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77963-5DDD-492F-84AF-490230497F73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id="{1CC2A2EB-D6C4-46D2-BD2B-6CDE5FDC8052}"/>
              </a:ext>
            </a:extLst>
          </p:cNvPr>
          <p:cNvSpPr txBox="1"/>
          <p:nvPr/>
        </p:nvSpPr>
        <p:spPr>
          <a:xfrm>
            <a:off x="8452989" y="4945350"/>
            <a:ext cx="1957324" cy="190821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lIns="64008" tIns="18288" rIns="0" bIns="18288" rtlCol="0">
            <a:spAutoFit/>
          </a:bodyPr>
          <a:lstStyle/>
          <a:p>
            <a:r>
              <a:rPr lang="en-US" sz="1000" b="1" dirty="0"/>
              <a:t>RPF (Radioisotope Proc. Fac.)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43039359-4277-4643-9732-559299B63C90}"/>
              </a:ext>
            </a:extLst>
          </p:cNvPr>
          <p:cNvSpPr txBox="1"/>
          <p:nvPr/>
        </p:nvSpPr>
        <p:spPr>
          <a:xfrm>
            <a:off x="1595572" y="6002719"/>
            <a:ext cx="2518954" cy="5114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64008" tIns="18288" rIns="0" bIns="18288" rtlCol="0">
            <a:spAutoFit/>
          </a:bodyPr>
          <a:lstStyle/>
          <a:p>
            <a:pPr>
              <a:spcAft>
                <a:spcPts val="100"/>
              </a:spcAft>
              <a:tabLst>
                <a:tab pos="404813" algn="l"/>
              </a:tabLst>
            </a:pPr>
            <a:r>
              <a:rPr lang="en-US" sz="1000" b="1" dirty="0"/>
              <a:t>Plutonium Facility (PF-4):</a:t>
            </a:r>
          </a:p>
          <a:p>
            <a:pPr>
              <a:tabLst>
                <a:tab pos="404813" algn="l"/>
              </a:tabLst>
            </a:pPr>
            <a:r>
              <a:rPr lang="en-US" sz="1000" dirty="0"/>
              <a:t>Am-241	Oil and gas exploration</a:t>
            </a:r>
          </a:p>
          <a:p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2173250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7E6F240-F4F2-4FF4-8735-45E2294AD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503" y="54016"/>
            <a:ext cx="110490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Brookhaven </a:t>
            </a:r>
            <a:r>
              <a:rPr lang="en-US" sz="3200" dirty="0" err="1"/>
              <a:t>Linac</a:t>
            </a:r>
            <a:r>
              <a:rPr lang="en-US" sz="3200" dirty="0"/>
              <a:t> Isotope Producer (BLIP)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540021B-A4EC-48C6-9DE4-C31873F79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3155" y="1733483"/>
            <a:ext cx="5638800" cy="4948237"/>
          </a:xfrm>
        </p:spPr>
        <p:txBody>
          <a:bodyPr>
            <a:normAutofit/>
          </a:bodyPr>
          <a:lstStyle/>
          <a:p>
            <a:r>
              <a:rPr lang="en-US" altLang="en-US" sz="1700" dirty="0"/>
              <a:t>First to use a high energy proton accelerator to produce isotopes (1972)</a:t>
            </a:r>
          </a:p>
          <a:p>
            <a:r>
              <a:rPr lang="en-US" altLang="en-US" sz="1700" dirty="0"/>
              <a:t>BLIP utilizes the beam from the 200-MeV </a:t>
            </a:r>
            <a:r>
              <a:rPr lang="en-US" altLang="en-US" sz="1700" dirty="0" err="1"/>
              <a:t>Linac</a:t>
            </a:r>
            <a:r>
              <a:rPr lang="en-US" altLang="en-US" sz="1700" dirty="0"/>
              <a:t> that injects the Booster, which leads to AGS and RHIC accelerators (nuclear physics)</a:t>
            </a:r>
          </a:p>
          <a:p>
            <a:r>
              <a:rPr lang="en-US" altLang="en-US" sz="1700" dirty="0"/>
              <a:t>Excess Booster pulses (~90%) are diverted to BLIP. Energy is incrementally variable from 66-200 MeV</a:t>
            </a:r>
          </a:p>
          <a:p>
            <a:r>
              <a:rPr lang="en-US" altLang="en-US" sz="1700" dirty="0"/>
              <a:t>The BLIP beam line is synergistic operation with nuclear physics programs for more cost effective isotope production</a:t>
            </a:r>
          </a:p>
          <a:p>
            <a:r>
              <a:rPr lang="en-US" altLang="en-US" sz="1700" dirty="0"/>
              <a:t>In 2016, implemented beam </a:t>
            </a:r>
            <a:r>
              <a:rPr lang="en-US" altLang="en-US" sz="1700" dirty="0" err="1"/>
              <a:t>rastering</a:t>
            </a:r>
            <a:r>
              <a:rPr lang="en-US" altLang="en-US" sz="1700" dirty="0"/>
              <a:t> and increased </a:t>
            </a:r>
            <a:r>
              <a:rPr lang="en-US" altLang="en-US" sz="1700" dirty="0" err="1"/>
              <a:t>linac</a:t>
            </a:r>
            <a:r>
              <a:rPr lang="en-US" altLang="en-US" sz="1700" dirty="0"/>
              <a:t> current to increase isotope production capabilities</a:t>
            </a:r>
          </a:p>
        </p:txBody>
      </p:sp>
      <p:pic>
        <p:nvPicPr>
          <p:cNvPr id="8" name="Picture 7" descr="BLIPschematic">
            <a:extLst>
              <a:ext uri="{FF2B5EF4-FFF2-40B4-BE49-F238E27FC236}">
                <a16:creationId xmlns:a16="http://schemas.microsoft.com/office/drawing/2014/main" id="{AD6058A0-D332-47AB-AB25-41A315DFD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3175" t="2589" r="4762" b="4225"/>
          <a:stretch>
            <a:fillRect/>
          </a:stretch>
        </p:blipFill>
        <p:spPr bwMode="auto">
          <a:xfrm>
            <a:off x="6941955" y="1190606"/>
            <a:ext cx="4069173" cy="50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12262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LIPschematic">
            <a:extLst>
              <a:ext uri="{FF2B5EF4-FFF2-40B4-BE49-F238E27FC236}">
                <a16:creationId xmlns:a16="http://schemas.microsoft.com/office/drawing/2014/main" id="{AE964C5C-2BFA-4330-B484-B08FE6465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3175" t="2589" r="4762" b="4225"/>
          <a:stretch>
            <a:fillRect/>
          </a:stretch>
        </p:blipFill>
        <p:spPr bwMode="auto">
          <a:xfrm>
            <a:off x="1995830" y="1190606"/>
            <a:ext cx="4069173" cy="50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7E6F240-F4F2-4FF4-8735-45E2294AD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503" y="54016"/>
            <a:ext cx="110490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Slide Header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7215470-18F0-42B8-93EB-9AAB895FCFF4}"/>
              </a:ext>
            </a:extLst>
          </p:cNvPr>
          <p:cNvGrpSpPr>
            <a:grpSpLocks/>
          </p:cNvGrpSpPr>
          <p:nvPr/>
        </p:nvGrpSpPr>
        <p:grpSpPr bwMode="auto">
          <a:xfrm>
            <a:off x="3929304" y="1068737"/>
            <a:ext cx="6191250" cy="2832100"/>
            <a:chOff x="2599766" y="1181380"/>
            <a:chExt cx="6191436" cy="2831586"/>
          </a:xfrm>
        </p:grpSpPr>
        <p:cxnSp>
          <p:nvCxnSpPr>
            <p:cNvPr id="8" name="Straight Arrow Connector 13">
              <a:extLst>
                <a:ext uri="{FF2B5EF4-FFF2-40B4-BE49-F238E27FC236}">
                  <a16:creationId xmlns:a16="http://schemas.microsoft.com/office/drawing/2014/main" id="{73D60682-7146-458C-B5A8-9ED78D937D4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2599766" y="1671937"/>
              <a:ext cx="2418002" cy="21026"/>
            </a:xfrm>
            <a:prstGeom prst="straightConnector1">
              <a:avLst/>
            </a:prstGeom>
            <a:noFill/>
            <a:ln w="38100" algn="ctr">
              <a:solidFill>
                <a:srgbClr val="00206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9" name="Picture 2" descr="H:\My Documents\Ac-225\BNL pictures\BLIP HOT CELL PHOTO Sans person.JPG">
              <a:extLst>
                <a:ext uri="{FF2B5EF4-FFF2-40B4-BE49-F238E27FC236}">
                  <a16:creationId xmlns:a16="http://schemas.microsoft.com/office/drawing/2014/main" id="{9617C39A-CB30-4169-ABBC-0D8341C0B7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5754" y="1181380"/>
              <a:ext cx="3775448" cy="2831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D4CE1B23-F7BC-455E-99A3-F13852289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9160" y="3900837"/>
            <a:ext cx="2178312" cy="2837517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2409A5D-752F-45B2-BFF5-ECA69B1647C4}"/>
              </a:ext>
            </a:extLst>
          </p:cNvPr>
          <p:cNvCxnSpPr>
            <a:cxnSpLocks/>
          </p:cNvCxnSpPr>
          <p:nvPr/>
        </p:nvCxnSpPr>
        <p:spPr bwMode="auto">
          <a:xfrm>
            <a:off x="3784601" y="5377199"/>
            <a:ext cx="3592592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93307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7E6F240-F4F2-4FF4-8735-45E2294AD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503" y="54016"/>
            <a:ext cx="110490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Next BLIP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8A0337-EAE8-4404-82B9-CC4C2FA9927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781" y="4579750"/>
            <a:ext cx="2293869" cy="174649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3D2CB18-6B24-4E8A-8515-A4AA26E98B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7497" y="1382762"/>
            <a:ext cx="5023364" cy="3036624"/>
          </a:xfrm>
        </p:spPr>
        <p:txBody>
          <a:bodyPr>
            <a:noAutofit/>
          </a:bodyPr>
          <a:lstStyle/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BNL underwent an </a:t>
            </a: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Accelerator Improvement Project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(AIP)</a:t>
            </a:r>
          </a:p>
          <a:p>
            <a:pPr lvl="1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Phase 1 complete: Current improved to 165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uA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in 2016</a:t>
            </a:r>
          </a:p>
          <a:p>
            <a:pPr lvl="1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Phase 2 pending: Increase current to </a:t>
            </a:r>
            <a:b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250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uA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SAD mod covers up to 320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uA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BLIP Raster Project: 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Designed, fabricated, installed, and commissioned a BLIP raster system with required beam diagnostics</a:t>
            </a:r>
          </a:p>
          <a:p>
            <a:pPr lvl="1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By spreading out the power density, a raster scanning system was installed which was beneficial for all targets by improving reliability and yield</a:t>
            </a:r>
          </a:p>
          <a:p>
            <a:pPr lvl="1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A 50% overall increase in Sr-82 yields was achieved.</a:t>
            </a: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BD4ABB-DCD5-46B7-BAF4-5F1874F5C36A}"/>
              </a:ext>
            </a:extLst>
          </p:cNvPr>
          <p:cNvSpPr/>
          <p:nvPr/>
        </p:nvSpPr>
        <p:spPr>
          <a:xfrm>
            <a:off x="10433644" y="1196143"/>
            <a:ext cx="206032" cy="141483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9" tIns="34299" rIns="34299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48CEA476-792F-4D28-9B6A-8AB48967ADB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688" y="2849760"/>
            <a:ext cx="2302533" cy="1561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A47E36ED-A742-4CB7-88FC-9C4FFBDA9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745" y="553373"/>
            <a:ext cx="3382421" cy="2172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539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7E6F240-F4F2-4FF4-8735-45E2294AD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503" y="54016"/>
            <a:ext cx="110490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Opportunities for Isotope </a:t>
            </a:r>
            <a:r>
              <a:rPr lang="en-US" sz="3200" dirty="0">
                <a:solidFill>
                  <a:srgbClr val="00B050"/>
                </a:solidFill>
              </a:rPr>
              <a:t>Production</a:t>
            </a:r>
            <a:r>
              <a:rPr lang="en-US" sz="3200" dirty="0"/>
              <a:t> and </a:t>
            </a:r>
            <a:r>
              <a:rPr lang="en-US" sz="3200" dirty="0">
                <a:solidFill>
                  <a:srgbClr val="FF0000"/>
                </a:solidFill>
              </a:rPr>
              <a:t>R&amp;D </a:t>
            </a:r>
            <a:r>
              <a:rPr lang="en-US" sz="3200" dirty="0"/>
              <a:t>at MIRP Facilities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6E4BB1C4-8A65-40C8-A8CF-9C73793DFF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960809" y="3401083"/>
            <a:ext cx="8295418" cy="2282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ular Callout 4">
            <a:extLst>
              <a:ext uri="{FF2B5EF4-FFF2-40B4-BE49-F238E27FC236}">
                <a16:creationId xmlns:a16="http://schemas.microsoft.com/office/drawing/2014/main" id="{EEDBCADE-4214-4506-9AE8-112AFAC75C81}"/>
              </a:ext>
            </a:extLst>
          </p:cNvPr>
          <p:cNvSpPr/>
          <p:nvPr/>
        </p:nvSpPr>
        <p:spPr bwMode="auto">
          <a:xfrm>
            <a:off x="7039508" y="2182677"/>
            <a:ext cx="2667000" cy="1675606"/>
          </a:xfrm>
          <a:prstGeom prst="wedgeRoundRectCallout">
            <a:avLst>
              <a:gd name="adj1" fmla="val -19275"/>
              <a:gd name="adj2" fmla="val 66469"/>
              <a:gd name="adj3" fmla="val 16667"/>
            </a:avLst>
          </a:prstGeom>
          <a:solidFill>
            <a:srgbClr val="BDE7F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30000" dirty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ea typeface="ＭＳ Ｐゴシック" pitchFamily="48" charset="-128"/>
              </a:rPr>
              <a:t>232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ea typeface="ＭＳ Ｐゴシック" pitchFamily="48" charset="-128"/>
              </a:rPr>
              <a:t>Th(p,2p6n)</a:t>
            </a:r>
            <a:r>
              <a:rPr kumimoji="0" lang="en-US" sz="2000" b="0" i="0" u="none" strike="noStrike" cap="none" normalizeH="0" baseline="30000" dirty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ea typeface="ＭＳ Ｐゴシック" pitchFamily="48" charset="-128"/>
              </a:rPr>
              <a:t>225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ea typeface="ＭＳ Ｐゴシック" pitchFamily="48" charset="-128"/>
              </a:rPr>
              <a:t>Ac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48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aseline="30000" dirty="0">
                <a:solidFill>
                  <a:srgbClr val="C00000"/>
                </a:solidFill>
                <a:latin typeface="Arial" charset="0"/>
                <a:ea typeface="ＭＳ Ｐゴシック" pitchFamily="48" charset="-128"/>
              </a:rPr>
              <a:t>68</a:t>
            </a:r>
            <a:r>
              <a:rPr lang="en-US" sz="2000" dirty="0">
                <a:solidFill>
                  <a:srgbClr val="C00000"/>
                </a:solidFill>
                <a:latin typeface="Arial" charset="0"/>
                <a:ea typeface="ＭＳ Ｐゴシック" pitchFamily="48" charset="-128"/>
              </a:rPr>
              <a:t>Zn(p,2p)</a:t>
            </a:r>
            <a:r>
              <a:rPr lang="en-US" sz="2000" baseline="30000" dirty="0">
                <a:solidFill>
                  <a:srgbClr val="C00000"/>
                </a:solidFill>
                <a:latin typeface="Arial" charset="0"/>
                <a:ea typeface="ＭＳ Ｐゴシック" pitchFamily="48" charset="-128"/>
              </a:rPr>
              <a:t>67</a:t>
            </a:r>
            <a:r>
              <a:rPr lang="en-US" sz="2000" dirty="0">
                <a:solidFill>
                  <a:srgbClr val="C00000"/>
                </a:solidFill>
                <a:latin typeface="Arial" charset="0"/>
                <a:ea typeface="ＭＳ Ｐゴシック" pitchFamily="48" charset="-128"/>
              </a:rPr>
              <a:t>Cu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48" charset="-128"/>
              </a:rPr>
              <a:t> </a:t>
            </a:r>
          </a:p>
        </p:txBody>
      </p:sp>
      <p:sp>
        <p:nvSpPr>
          <p:cNvPr id="9" name="Rounded Rectangular Callout 7">
            <a:extLst>
              <a:ext uri="{FF2B5EF4-FFF2-40B4-BE49-F238E27FC236}">
                <a16:creationId xmlns:a16="http://schemas.microsoft.com/office/drawing/2014/main" id="{5AED0E4A-3D29-4B49-9ECD-FF71B5757C3F}"/>
              </a:ext>
            </a:extLst>
          </p:cNvPr>
          <p:cNvSpPr/>
          <p:nvPr/>
        </p:nvSpPr>
        <p:spPr bwMode="auto">
          <a:xfrm>
            <a:off x="3916848" y="2202665"/>
            <a:ext cx="2743200" cy="1675606"/>
          </a:xfrm>
          <a:prstGeom prst="wedgeRoundRectCallout">
            <a:avLst>
              <a:gd name="adj1" fmla="val -19318"/>
              <a:gd name="adj2" fmla="val 68453"/>
              <a:gd name="adj3" fmla="val 16667"/>
            </a:avLst>
          </a:prstGeom>
          <a:solidFill>
            <a:srgbClr val="BDE7F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30000" dirty="0" err="1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  <a:ea typeface="ＭＳ Ｐゴシック" pitchFamily="48" charset="-128"/>
              </a:rPr>
              <a:t>nat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  <a:ea typeface="ＭＳ Ｐゴシック" pitchFamily="48" charset="-128"/>
              </a:rPr>
              <a:t>Rb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  <a:ea typeface="ＭＳ Ｐゴシック" pitchFamily="48" charset="-128"/>
              </a:rPr>
              <a:t>(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  <a:ea typeface="ＭＳ Ｐゴシック" pitchFamily="48" charset="-128"/>
              </a:rPr>
              <a:t>p,xn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  <a:ea typeface="ＭＳ Ｐゴシック" pitchFamily="48" charset="-128"/>
              </a:rPr>
              <a:t>)</a:t>
            </a:r>
            <a:r>
              <a:rPr kumimoji="0" lang="en-US" sz="1800" b="0" i="0" u="none" strike="noStrike" cap="none" normalizeH="0" baseline="30000" dirty="0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  <a:ea typeface="ＭＳ Ｐゴシック" pitchFamily="48" charset="-128"/>
              </a:rPr>
              <a:t>82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  <a:ea typeface="ＭＳ Ｐゴシック" pitchFamily="48" charset="-128"/>
              </a:rPr>
              <a:t>Sr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48" charset="-128"/>
              </a:rPr>
              <a:t>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baseline="30000" dirty="0">
                <a:latin typeface="Arial" charset="0"/>
                <a:ea typeface="ＭＳ Ｐゴシック" pitchFamily="48" charset="-128"/>
              </a:rPr>
              <a:t>82</a:t>
            </a:r>
            <a:r>
              <a:rPr lang="en-US" sz="1800" dirty="0">
                <a:latin typeface="Arial" charset="0"/>
                <a:ea typeface="ＭＳ Ｐゴシック" pitchFamily="48" charset="-128"/>
              </a:rPr>
              <a:t>Sr - 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48" charset="-128"/>
              </a:rPr>
              <a:t> API for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48" charset="-128"/>
              </a:rPr>
              <a:t>Bracco’s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48" charset="-128"/>
              </a:rPr>
              <a:t> Cardiogen-82</a:t>
            </a:r>
            <a:r>
              <a:rPr kumimoji="0" lang="en-US" sz="18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48" charset="-128"/>
              </a:rPr>
              <a:t>® </a:t>
            </a:r>
            <a:r>
              <a:rPr kumimoji="0" lang="en-US" sz="1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48" charset="-128"/>
              </a:rPr>
              <a:t>generator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aseline="30000" dirty="0">
                <a:solidFill>
                  <a:srgbClr val="C00000"/>
                </a:solidFill>
                <a:latin typeface="Arial" charset="0"/>
                <a:ea typeface="ＭＳ Ｐゴシック" pitchFamily="48" charset="-128"/>
              </a:rPr>
              <a:t>75</a:t>
            </a:r>
            <a:r>
              <a:rPr lang="en-US" dirty="0">
                <a:solidFill>
                  <a:srgbClr val="C00000"/>
                </a:solidFill>
                <a:latin typeface="Arial" charset="0"/>
                <a:ea typeface="ＭＳ Ｐゴシック" pitchFamily="48" charset="-128"/>
              </a:rPr>
              <a:t>As(p,4n)</a:t>
            </a:r>
            <a:r>
              <a:rPr lang="en-US" baseline="30000" dirty="0">
                <a:solidFill>
                  <a:srgbClr val="C00000"/>
                </a:solidFill>
                <a:latin typeface="Arial" charset="0"/>
                <a:ea typeface="ＭＳ Ｐゴシック" pitchFamily="48" charset="-128"/>
              </a:rPr>
              <a:t>72</a:t>
            </a:r>
            <a:r>
              <a:rPr lang="en-US" dirty="0">
                <a:solidFill>
                  <a:srgbClr val="C00000"/>
                </a:solidFill>
                <a:latin typeface="Arial" charset="0"/>
                <a:ea typeface="ＭＳ Ｐゴシック" pitchFamily="48" charset="-128"/>
              </a:rPr>
              <a:t>Se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48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48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48" charset="-128"/>
            </a:endParaRPr>
          </a:p>
        </p:txBody>
      </p:sp>
      <p:sp>
        <p:nvSpPr>
          <p:cNvPr id="10" name="Rounded Rectangular Callout 5">
            <a:extLst>
              <a:ext uri="{FF2B5EF4-FFF2-40B4-BE49-F238E27FC236}">
                <a16:creationId xmlns:a16="http://schemas.microsoft.com/office/drawing/2014/main" id="{7768FD14-718E-4C42-B9B4-D852CD215346}"/>
              </a:ext>
            </a:extLst>
          </p:cNvPr>
          <p:cNvSpPr/>
          <p:nvPr/>
        </p:nvSpPr>
        <p:spPr bwMode="auto">
          <a:xfrm>
            <a:off x="1862384" y="1720967"/>
            <a:ext cx="1904999" cy="2282031"/>
          </a:xfrm>
          <a:prstGeom prst="wedgeRoundRectCallout">
            <a:avLst>
              <a:gd name="adj1" fmla="val 8063"/>
              <a:gd name="adj2" fmla="val 66459"/>
              <a:gd name="adj3" fmla="val 16667"/>
            </a:avLst>
          </a:prstGeom>
          <a:solidFill>
            <a:srgbClr val="BDE7F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</a:pPr>
            <a:r>
              <a:rPr lang="en-US" sz="1600" baseline="30000" dirty="0">
                <a:solidFill>
                  <a:srgbClr val="FF0000"/>
                </a:solidFill>
                <a:latin typeface="Arial" charset="0"/>
                <a:ea typeface="ＭＳ Ｐゴシック" pitchFamily="48" charset="-128"/>
              </a:rPr>
              <a:t>226</a:t>
            </a:r>
            <a:r>
              <a:rPr lang="en-US" sz="1600" dirty="0">
                <a:solidFill>
                  <a:srgbClr val="FF0000"/>
                </a:solidFill>
                <a:latin typeface="Arial" charset="0"/>
                <a:ea typeface="ＭＳ Ｐゴシック" pitchFamily="48" charset="-128"/>
              </a:rPr>
              <a:t>Ra(p,2n)</a:t>
            </a:r>
            <a:r>
              <a:rPr lang="en-US" sz="1600" baseline="30000" dirty="0">
                <a:solidFill>
                  <a:srgbClr val="FF0000"/>
                </a:solidFill>
                <a:latin typeface="Arial" charset="0"/>
                <a:ea typeface="ＭＳ Ｐゴシック" pitchFamily="48" charset="-128"/>
              </a:rPr>
              <a:t>225</a:t>
            </a:r>
            <a:r>
              <a:rPr lang="en-US" sz="1600" dirty="0">
                <a:solidFill>
                  <a:srgbClr val="FF0000"/>
                </a:solidFill>
                <a:latin typeface="Arial" charset="0"/>
                <a:ea typeface="ＭＳ Ｐゴシック" pitchFamily="48" charset="-128"/>
              </a:rPr>
              <a:t>Ac</a:t>
            </a:r>
          </a:p>
          <a:p>
            <a:pPr marL="0" marR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aseline="30000" dirty="0" err="1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nat</a:t>
            </a:r>
            <a:r>
              <a:rPr lang="en-US" sz="1600" dirty="0" err="1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Ga</a:t>
            </a:r>
            <a:r>
              <a:rPr lang="en-US" sz="1600" dirty="0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(</a:t>
            </a:r>
            <a:r>
              <a:rPr lang="en-US" sz="1600" dirty="0" err="1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p,xn</a:t>
            </a:r>
            <a:r>
              <a:rPr lang="en-US" sz="1600" dirty="0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)</a:t>
            </a:r>
            <a:r>
              <a:rPr lang="en-US" sz="1600" baseline="30000" dirty="0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68</a:t>
            </a:r>
            <a:r>
              <a:rPr lang="en-US" sz="1600" dirty="0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Ge</a:t>
            </a:r>
          </a:p>
          <a:p>
            <a:pPr marL="0" marR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aseline="30000" dirty="0">
                <a:solidFill>
                  <a:srgbClr val="C00000"/>
                </a:solidFill>
                <a:latin typeface="Arial" charset="0"/>
                <a:ea typeface="ＭＳ Ｐゴシック" pitchFamily="48" charset="-128"/>
              </a:rPr>
              <a:t>75</a:t>
            </a:r>
            <a:r>
              <a:rPr lang="en-US" sz="1600" dirty="0">
                <a:solidFill>
                  <a:srgbClr val="C00000"/>
                </a:solidFill>
                <a:latin typeface="Arial" charset="0"/>
                <a:ea typeface="ＭＳ Ｐゴシック" pitchFamily="48" charset="-128"/>
              </a:rPr>
              <a:t>As(p,4n)</a:t>
            </a:r>
            <a:r>
              <a:rPr lang="en-US" sz="1600" baseline="30000" dirty="0">
                <a:solidFill>
                  <a:srgbClr val="C00000"/>
                </a:solidFill>
                <a:latin typeface="Arial" charset="0"/>
                <a:ea typeface="ＭＳ Ｐゴシック" pitchFamily="48" charset="-128"/>
              </a:rPr>
              <a:t>72</a:t>
            </a:r>
            <a:r>
              <a:rPr lang="en-US" sz="1600" dirty="0">
                <a:solidFill>
                  <a:srgbClr val="C00000"/>
                </a:solidFill>
                <a:latin typeface="Arial" charset="0"/>
                <a:ea typeface="ＭＳ Ｐゴシック" pitchFamily="48" charset="-128"/>
              </a:rPr>
              <a:t>Se</a:t>
            </a:r>
          </a:p>
          <a:p>
            <a:pPr marL="0" marR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aseline="30000" dirty="0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86</a:t>
            </a:r>
            <a:r>
              <a:rPr lang="en-US" sz="1600" dirty="0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Sr(</a:t>
            </a:r>
            <a:r>
              <a:rPr lang="en-US" sz="1600" dirty="0" err="1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p,n</a:t>
            </a:r>
            <a:r>
              <a:rPr lang="en-US" sz="1600" dirty="0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)</a:t>
            </a:r>
            <a:r>
              <a:rPr lang="en-US" sz="1600" baseline="30000" dirty="0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86</a:t>
            </a:r>
            <a:r>
              <a:rPr lang="en-US" sz="1600" dirty="0">
                <a:solidFill>
                  <a:srgbClr val="00B050"/>
                </a:solidFill>
                <a:latin typeface="Arial" charset="0"/>
                <a:ea typeface="ＭＳ Ｐゴシック" pitchFamily="48" charset="-128"/>
              </a:rPr>
              <a:t>Y</a:t>
            </a:r>
          </a:p>
          <a:p>
            <a:pPr marL="0" marR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aseline="30000" dirty="0">
                <a:solidFill>
                  <a:srgbClr val="C00000"/>
                </a:solidFill>
                <a:latin typeface="Arial" charset="0"/>
                <a:ea typeface="ＭＳ Ｐゴシック" pitchFamily="48" charset="-128"/>
              </a:rPr>
              <a:t>186</a:t>
            </a:r>
            <a:r>
              <a:rPr lang="en-US" sz="1600" dirty="0">
                <a:solidFill>
                  <a:srgbClr val="C00000"/>
                </a:solidFill>
                <a:latin typeface="Arial" charset="0"/>
                <a:ea typeface="ＭＳ Ｐゴシック" pitchFamily="48" charset="-128"/>
              </a:rPr>
              <a:t>Re/</a:t>
            </a:r>
            <a:r>
              <a:rPr lang="en-US" sz="1600" baseline="30000" dirty="0">
                <a:solidFill>
                  <a:srgbClr val="C00000"/>
                </a:solidFill>
                <a:latin typeface="Arial" charset="0"/>
                <a:ea typeface="ＭＳ Ｐゴシック" pitchFamily="48" charset="-128"/>
              </a:rPr>
              <a:t>189</a:t>
            </a:r>
            <a:r>
              <a:rPr lang="en-US" sz="1600" dirty="0">
                <a:solidFill>
                  <a:srgbClr val="C00000"/>
                </a:solidFill>
                <a:latin typeface="Arial" charset="0"/>
                <a:ea typeface="ＭＳ Ｐゴシック" pitchFamily="48" charset="-128"/>
              </a:rPr>
              <a:t>Re</a:t>
            </a:r>
          </a:p>
          <a:p>
            <a:pPr marL="0" marR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aseline="30000" dirty="0">
                <a:solidFill>
                  <a:srgbClr val="C00000"/>
                </a:solidFill>
                <a:latin typeface="Arial" charset="0"/>
                <a:ea typeface="ＭＳ Ｐゴシック" pitchFamily="48" charset="-128"/>
              </a:rPr>
              <a:t>45</a:t>
            </a:r>
            <a:r>
              <a:rPr lang="en-US" sz="1600" dirty="0">
                <a:solidFill>
                  <a:srgbClr val="C00000"/>
                </a:solidFill>
                <a:latin typeface="Arial" charset="0"/>
                <a:ea typeface="ＭＳ Ｐゴシック" pitchFamily="48" charset="-128"/>
              </a:rPr>
              <a:t>Sc(p,2n)</a:t>
            </a:r>
            <a:r>
              <a:rPr lang="en-US" sz="1600" baseline="30000" dirty="0">
                <a:solidFill>
                  <a:srgbClr val="C00000"/>
                </a:solidFill>
                <a:latin typeface="Arial" charset="0"/>
                <a:ea typeface="ＭＳ Ｐゴシック" pitchFamily="48" charset="-128"/>
              </a:rPr>
              <a:t>44</a:t>
            </a:r>
            <a:r>
              <a:rPr lang="en-US" sz="1600" dirty="0">
                <a:solidFill>
                  <a:srgbClr val="C00000"/>
                </a:solidFill>
                <a:latin typeface="Arial" charset="0"/>
                <a:ea typeface="ＭＳ Ｐゴシック" pitchFamily="48" charset="-128"/>
              </a:rPr>
              <a:t>Ti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Arial" charset="0"/>
              <a:ea typeface="ＭＳ Ｐゴシック" pitchFamily="48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48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4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24647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7E6F240-F4F2-4FF4-8735-45E2294AD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503" y="54016"/>
            <a:ext cx="110490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Isotope Program Facility Improvement</a:t>
            </a:r>
          </a:p>
        </p:txBody>
      </p:sp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54F54BC8-C7AA-4506-8C4E-F5EDD4AD0D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3532132"/>
              </p:ext>
            </p:extLst>
          </p:nvPr>
        </p:nvGraphicFramePr>
        <p:xfrm>
          <a:off x="1767368" y="1145002"/>
          <a:ext cx="8938085" cy="50596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58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382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840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399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384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Item</a:t>
                      </a: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Justification</a:t>
                      </a: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Year</a:t>
                      </a: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Ops or New $</a:t>
                      </a: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66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i="0" kern="1200" dirty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Hot Cell Upgrade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i="0" kern="1200" dirty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Increase hot cell capability, provide facility that can meet regulations for FDA product lines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i="0" kern="1200" dirty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2018 to 2022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i="0" kern="1200" dirty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In progress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09827198"/>
                  </a:ext>
                </a:extLst>
              </a:tr>
              <a:tr h="4851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i="0" kern="1200" dirty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Cyclotron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i="0" kern="1200" dirty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Increase production capabilities at lower energies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i="0" kern="1200" dirty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2018 to 2022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i="0" kern="1200" dirty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In progress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38899627"/>
                  </a:ext>
                </a:extLst>
              </a:tr>
              <a:tr h="7196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i="0" kern="1200" dirty="0" err="1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Linac</a:t>
                      </a:r>
                      <a:r>
                        <a:rPr lang="en-US" sz="1200" i="0" kern="1200" dirty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 quadrupole</a:t>
                      </a:r>
                      <a:r>
                        <a:rPr lang="en-US" sz="1200" i="0" kern="1200" baseline="0" dirty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 power supply prototypes</a:t>
                      </a:r>
                      <a:endParaRPr lang="en-US" sz="1200" i="0" kern="12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i="0" kern="1200" dirty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Eliminate technical risk, reduce cost of Phase II Intensity Upgrade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i="0" kern="1200" dirty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2017 to 2019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i="0" kern="1200" dirty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Completed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4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BLIP cooling and target drive system upgrade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Enhance target cooling and more sustainable operations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2018 to 2022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In progress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3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BLIP Vacuum Upgrade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Improve reliability</a:t>
                      </a:r>
                      <a:r>
                        <a:rPr lang="en-US" sz="1200" kern="1200" baseline="0" dirty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 &amp; maintainability by updating design</a:t>
                      </a:r>
                      <a:endParaRPr lang="en-US" sz="1200" kern="12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2018 to 2020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Completed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96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Linac Intensity Upgrade Phase II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Increase isotope yields and allow more research</a:t>
                      </a:r>
                      <a:r>
                        <a:rPr lang="en-US" sz="1200" kern="1200" baseline="0" dirty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 for stakeholders</a:t>
                      </a:r>
                      <a:endParaRPr lang="en-US" sz="1200" kern="12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2020 with planning in FY23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New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84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Reduce air emissions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Meet environmental expectations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New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4326395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Widescreen_Compressed_060121" id="{12E83E08-87E0-F644-89EB-87DEB220AE0B}" vid="{EBE5DD67-AF26-1345-A97E-9F8C3AF25A6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BNL_PPT_Template_2021_Widescreen_Compressed</Template>
  <TotalTime>70</TotalTime>
  <Words>1514</Words>
  <Application>Microsoft Office PowerPoint</Application>
  <PresentationFormat>Widescreen</PresentationFormat>
  <Paragraphs>223</Paragraphs>
  <Slides>21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Arial Black</vt:lpstr>
      <vt:lpstr>Arial Narrow</vt:lpstr>
      <vt:lpstr>Calibri</vt:lpstr>
      <vt:lpstr>Times</vt:lpstr>
      <vt:lpstr>Wingdings</vt:lpstr>
      <vt:lpstr>BNL</vt:lpstr>
      <vt:lpstr>BLIP Status and  Analysis Capabilities at BNL</vt:lpstr>
      <vt:lpstr>Collider-Accelerator Department facilities </vt:lpstr>
      <vt:lpstr>DOE Isotope Program Mission</vt:lpstr>
      <vt:lpstr>PowerPoint Presentation</vt:lpstr>
      <vt:lpstr>Brookhaven Linac Isotope Producer (BLIP)</vt:lpstr>
      <vt:lpstr>Slide Header</vt:lpstr>
      <vt:lpstr>Next BLIP</vt:lpstr>
      <vt:lpstr>Opportunities for Isotope Production and R&amp;D at MIRP Facilities</vt:lpstr>
      <vt:lpstr>Isotope Program Facility Improvement</vt:lpstr>
      <vt:lpstr>Overview: Irradiation and Post-Irradiation Capabilities</vt:lpstr>
      <vt:lpstr>Ion Irradiation at BNL Tandem</vt:lpstr>
      <vt:lpstr>Isotope Extraction and Processing Facility at BNL</vt:lpstr>
      <vt:lpstr>PowerPoint Presentation</vt:lpstr>
      <vt:lpstr>Post Irradiation Evaluation</vt:lpstr>
      <vt:lpstr>PIE X-ray Diffraction of Irradiation Materials at BNL</vt:lpstr>
      <vt:lpstr>Forward: Fast neutron Spectra for Fusion Reactor Materials</vt:lpstr>
      <vt:lpstr>Microstructural Analysis Capabilities: NSLS2</vt:lpstr>
      <vt:lpstr>Microstructural Analysis Capabilities: NSLS2</vt:lpstr>
      <vt:lpstr>Microstructural Analysis Capabilities: CFN</vt:lpstr>
      <vt:lpstr>Looking Forward at BNL</vt:lpstr>
      <vt:lpstr>Next RaDIATE meeting at BNL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BLIP Status and Analysis Capabilities at BNL</dc:title>
  <dc:subject/>
  <dc:creator>Kim, Dohyun</dc:creator>
  <cp:keywords/>
  <dc:description/>
  <cp:lastModifiedBy>Cutler, Cathy</cp:lastModifiedBy>
  <cp:revision>4</cp:revision>
  <dcterms:created xsi:type="dcterms:W3CDTF">2022-09-16T17:42:16Z</dcterms:created>
  <dcterms:modified xsi:type="dcterms:W3CDTF">2022-09-19T17:13:24Z</dcterms:modified>
  <cp:category/>
</cp:coreProperties>
</file>