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16"/>
  </p:notesMasterIdLst>
  <p:handoutMasterIdLst>
    <p:handoutMasterId r:id="rId17"/>
  </p:handoutMasterIdLst>
  <p:sldIdLst>
    <p:sldId id="260" r:id="rId2"/>
    <p:sldId id="263" r:id="rId3"/>
    <p:sldId id="275" r:id="rId4"/>
    <p:sldId id="269" r:id="rId5"/>
    <p:sldId id="277" r:id="rId6"/>
    <p:sldId id="279" r:id="rId7"/>
    <p:sldId id="271" r:id="rId8"/>
    <p:sldId id="276" r:id="rId9"/>
    <p:sldId id="270" r:id="rId10"/>
    <p:sldId id="280" r:id="rId11"/>
    <p:sldId id="273" r:id="rId12"/>
    <p:sldId id="281" r:id="rId13"/>
    <p:sldId id="274" r:id="rId14"/>
    <p:sldId id="278" r:id="rId15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19500"/>
    <a:srgbClr val="007836"/>
    <a:srgbClr val="BE0F34"/>
    <a:srgbClr val="820150"/>
    <a:srgbClr val="502D7F"/>
    <a:srgbClr val="00338E"/>
    <a:srgbClr val="0081AB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62ACF7-FAA1-4E49-ACF9-3E8135866923}" v="62" dt="2022-09-16T19:58:28.8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7" autoAdjust="0"/>
    <p:restoredTop sz="84762" autoAdjust="0"/>
  </p:normalViewPr>
  <p:slideViewPr>
    <p:cSldViewPr snapToGrid="0" snapToObjects="1">
      <p:cViewPr>
        <p:scale>
          <a:sx n="44" d="100"/>
          <a:sy n="44" d="100"/>
        </p:scale>
        <p:origin x="50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ella, Andrew M" userId="5cdfd230-1fa3-423b-b2bb-caefcca17996" providerId="ADAL" clId="{AF62ACF7-FAA1-4E49-ACF9-3E8135866923}"/>
    <pc:docChg chg="custSel addSld delSld modSld modMainMaster">
      <pc:chgData name="Casella, Andrew M" userId="5cdfd230-1fa3-423b-b2bb-caefcca17996" providerId="ADAL" clId="{AF62ACF7-FAA1-4E49-ACF9-3E8135866923}" dt="2022-09-16T19:59:17.372" v="926" actId="20577"/>
      <pc:docMkLst>
        <pc:docMk/>
      </pc:docMkLst>
      <pc:sldChg chg="del">
        <pc:chgData name="Casella, Andrew M" userId="5cdfd230-1fa3-423b-b2bb-caefcca17996" providerId="ADAL" clId="{AF62ACF7-FAA1-4E49-ACF9-3E8135866923}" dt="2022-09-16T15:37:00.092" v="50" actId="47"/>
        <pc:sldMkLst>
          <pc:docMk/>
          <pc:sldMk cId="3169358349" sldId="261"/>
        </pc:sldMkLst>
      </pc:sldChg>
      <pc:sldChg chg="del">
        <pc:chgData name="Casella, Andrew M" userId="5cdfd230-1fa3-423b-b2bb-caefcca17996" providerId="ADAL" clId="{AF62ACF7-FAA1-4E49-ACF9-3E8135866923}" dt="2022-09-16T15:37:06.942" v="51" actId="47"/>
        <pc:sldMkLst>
          <pc:docMk/>
          <pc:sldMk cId="118940903" sldId="262"/>
        </pc:sldMkLst>
      </pc:sldChg>
      <pc:sldChg chg="modSp mod">
        <pc:chgData name="Casella, Andrew M" userId="5cdfd230-1fa3-423b-b2bb-caefcca17996" providerId="ADAL" clId="{AF62ACF7-FAA1-4E49-ACF9-3E8135866923}" dt="2022-09-16T19:51:24.959" v="790" actId="20577"/>
        <pc:sldMkLst>
          <pc:docMk/>
          <pc:sldMk cId="3300410602" sldId="263"/>
        </pc:sldMkLst>
        <pc:spChg chg="mod">
          <ac:chgData name="Casella, Andrew M" userId="5cdfd230-1fa3-423b-b2bb-caefcca17996" providerId="ADAL" clId="{AF62ACF7-FAA1-4E49-ACF9-3E8135866923}" dt="2022-09-16T15:37:26.578" v="70" actId="20577"/>
          <ac:spMkLst>
            <pc:docMk/>
            <pc:sldMk cId="3300410602" sldId="263"/>
            <ac:spMk id="6" creationId="{3FB14AB6-5970-42F2-A3D4-1DB38538BFE6}"/>
          </ac:spMkLst>
        </pc:spChg>
        <pc:spChg chg="mod">
          <ac:chgData name="Casella, Andrew M" userId="5cdfd230-1fa3-423b-b2bb-caefcca17996" providerId="ADAL" clId="{AF62ACF7-FAA1-4E49-ACF9-3E8135866923}" dt="2022-09-16T19:51:24.959" v="790" actId="20577"/>
          <ac:spMkLst>
            <pc:docMk/>
            <pc:sldMk cId="3300410602" sldId="263"/>
            <ac:spMk id="7" creationId="{EA9CB70F-AC71-4997-8EDA-C75BAE882A14}"/>
          </ac:spMkLst>
        </pc:spChg>
      </pc:sldChg>
      <pc:sldChg chg="del">
        <pc:chgData name="Casella, Andrew M" userId="5cdfd230-1fa3-423b-b2bb-caefcca17996" providerId="ADAL" clId="{AF62ACF7-FAA1-4E49-ACF9-3E8135866923}" dt="2022-09-16T15:37:09.682" v="52" actId="47"/>
        <pc:sldMkLst>
          <pc:docMk/>
          <pc:sldMk cId="1521876467" sldId="264"/>
        </pc:sldMkLst>
      </pc:sldChg>
      <pc:sldChg chg="del">
        <pc:chgData name="Casella, Andrew M" userId="5cdfd230-1fa3-423b-b2bb-caefcca17996" providerId="ADAL" clId="{AF62ACF7-FAA1-4E49-ACF9-3E8135866923}" dt="2022-09-16T15:37:11.296" v="53" actId="47"/>
        <pc:sldMkLst>
          <pc:docMk/>
          <pc:sldMk cId="1259776791" sldId="265"/>
        </pc:sldMkLst>
      </pc:sldChg>
      <pc:sldChg chg="del">
        <pc:chgData name="Casella, Andrew M" userId="5cdfd230-1fa3-423b-b2bb-caefcca17996" providerId="ADAL" clId="{AF62ACF7-FAA1-4E49-ACF9-3E8135866923}" dt="2022-09-16T15:37:12.152" v="54" actId="47"/>
        <pc:sldMkLst>
          <pc:docMk/>
          <pc:sldMk cId="2073985437" sldId="266"/>
        </pc:sldMkLst>
      </pc:sldChg>
      <pc:sldChg chg="del">
        <pc:chgData name="Casella, Andrew M" userId="5cdfd230-1fa3-423b-b2bb-caefcca17996" providerId="ADAL" clId="{AF62ACF7-FAA1-4E49-ACF9-3E8135866923}" dt="2022-09-16T15:37:18.230" v="55" actId="47"/>
        <pc:sldMkLst>
          <pc:docMk/>
          <pc:sldMk cId="820614444" sldId="267"/>
        </pc:sldMkLst>
      </pc:sldChg>
      <pc:sldChg chg="addSp delSp modSp new mod">
        <pc:chgData name="Casella, Andrew M" userId="5cdfd230-1fa3-423b-b2bb-caefcca17996" providerId="ADAL" clId="{AF62ACF7-FAA1-4E49-ACF9-3E8135866923}" dt="2022-09-16T18:05:57.767" v="696" actId="14100"/>
        <pc:sldMkLst>
          <pc:docMk/>
          <pc:sldMk cId="692761262" sldId="269"/>
        </pc:sldMkLst>
        <pc:spChg chg="mod">
          <ac:chgData name="Casella, Andrew M" userId="5cdfd230-1fa3-423b-b2bb-caefcca17996" providerId="ADAL" clId="{AF62ACF7-FAA1-4E49-ACF9-3E8135866923}" dt="2022-09-16T15:46:13.574" v="326" actId="20577"/>
          <ac:spMkLst>
            <pc:docMk/>
            <pc:sldMk cId="692761262" sldId="269"/>
            <ac:spMk id="3" creationId="{F07FC0FA-A2EF-462A-9080-7899E692C9ED}"/>
          </ac:spMkLst>
        </pc:spChg>
        <pc:spChg chg="del">
          <ac:chgData name="Casella, Andrew M" userId="5cdfd230-1fa3-423b-b2bb-caefcca17996" providerId="ADAL" clId="{AF62ACF7-FAA1-4E49-ACF9-3E8135866923}" dt="2022-09-16T15:46:20.497" v="327" actId="478"/>
          <ac:spMkLst>
            <pc:docMk/>
            <pc:sldMk cId="692761262" sldId="269"/>
            <ac:spMk id="4" creationId="{82AD9EDA-C7F9-40A3-BFEF-74FA5F772102}"/>
          </ac:spMkLst>
        </pc:spChg>
        <pc:spChg chg="add mod">
          <ac:chgData name="Casella, Andrew M" userId="5cdfd230-1fa3-423b-b2bb-caefcca17996" providerId="ADAL" clId="{AF62ACF7-FAA1-4E49-ACF9-3E8135866923}" dt="2022-09-16T16:40:03.298" v="529" actId="20577"/>
          <ac:spMkLst>
            <pc:docMk/>
            <pc:sldMk cId="692761262" sldId="269"/>
            <ac:spMk id="11" creationId="{48ADB355-0F84-4D52-A5C9-4D994856C8C3}"/>
          </ac:spMkLst>
        </pc:spChg>
        <pc:picChg chg="add mod">
          <ac:chgData name="Casella, Andrew M" userId="5cdfd230-1fa3-423b-b2bb-caefcca17996" providerId="ADAL" clId="{AF62ACF7-FAA1-4E49-ACF9-3E8135866923}" dt="2022-09-16T16:17:51.771" v="341" actId="1076"/>
          <ac:picMkLst>
            <pc:docMk/>
            <pc:sldMk cId="692761262" sldId="269"/>
            <ac:picMk id="6" creationId="{DFB7E64F-B30A-47C0-AA6C-EAF4401F564F}"/>
          </ac:picMkLst>
        </pc:picChg>
        <pc:picChg chg="add mod">
          <ac:chgData name="Casella, Andrew M" userId="5cdfd230-1fa3-423b-b2bb-caefcca17996" providerId="ADAL" clId="{AF62ACF7-FAA1-4E49-ACF9-3E8135866923}" dt="2022-09-16T16:17:47.191" v="340" actId="1076"/>
          <ac:picMkLst>
            <pc:docMk/>
            <pc:sldMk cId="692761262" sldId="269"/>
            <ac:picMk id="8" creationId="{FD071F13-DC10-4A4B-9393-A571414694DC}"/>
          </ac:picMkLst>
        </pc:picChg>
        <pc:picChg chg="add mod">
          <ac:chgData name="Casella, Andrew M" userId="5cdfd230-1fa3-423b-b2bb-caefcca17996" providerId="ADAL" clId="{AF62ACF7-FAA1-4E49-ACF9-3E8135866923}" dt="2022-09-16T16:17:42.544" v="339" actId="1076"/>
          <ac:picMkLst>
            <pc:docMk/>
            <pc:sldMk cId="692761262" sldId="269"/>
            <ac:picMk id="10" creationId="{39AE49D0-17EE-4E45-9D93-EA205A0742D9}"/>
          </ac:picMkLst>
        </pc:picChg>
        <pc:picChg chg="add mod">
          <ac:chgData name="Casella, Andrew M" userId="5cdfd230-1fa3-423b-b2bb-caefcca17996" providerId="ADAL" clId="{AF62ACF7-FAA1-4E49-ACF9-3E8135866923}" dt="2022-09-16T18:05:57.767" v="696" actId="14100"/>
          <ac:picMkLst>
            <pc:docMk/>
            <pc:sldMk cId="692761262" sldId="269"/>
            <ac:picMk id="13" creationId="{40140C02-CD7C-4962-9FEB-A25306D7A9C4}"/>
          </ac:picMkLst>
        </pc:picChg>
      </pc:sldChg>
      <pc:sldChg chg="addSp delSp modSp new mod">
        <pc:chgData name="Casella, Andrew M" userId="5cdfd230-1fa3-423b-b2bb-caefcca17996" providerId="ADAL" clId="{AF62ACF7-FAA1-4E49-ACF9-3E8135866923}" dt="2022-09-16T17:08:11.245" v="681" actId="1076"/>
        <pc:sldMkLst>
          <pc:docMk/>
          <pc:sldMk cId="2416313348" sldId="270"/>
        </pc:sldMkLst>
        <pc:spChg chg="mod">
          <ac:chgData name="Casella, Andrew M" userId="5cdfd230-1fa3-423b-b2bb-caefcca17996" providerId="ADAL" clId="{AF62ACF7-FAA1-4E49-ACF9-3E8135866923}" dt="2022-09-16T16:40:29.230" v="562" actId="20577"/>
          <ac:spMkLst>
            <pc:docMk/>
            <pc:sldMk cId="2416313348" sldId="270"/>
            <ac:spMk id="3" creationId="{ADF2107E-9CFC-4DE2-B6D8-D1F80EF32D35}"/>
          </ac:spMkLst>
        </pc:spChg>
        <pc:spChg chg="del">
          <ac:chgData name="Casella, Andrew M" userId="5cdfd230-1fa3-423b-b2bb-caefcca17996" providerId="ADAL" clId="{AF62ACF7-FAA1-4E49-ACF9-3E8135866923}" dt="2022-09-16T17:04:14.958" v="659" actId="478"/>
          <ac:spMkLst>
            <pc:docMk/>
            <pc:sldMk cId="2416313348" sldId="270"/>
            <ac:spMk id="4" creationId="{B7FE02FE-7D05-4ADB-B2F0-6D44CE1D202E}"/>
          </ac:spMkLst>
        </pc:spChg>
        <pc:graphicFrameChg chg="add mod modGraphic">
          <ac:chgData name="Casella, Andrew M" userId="5cdfd230-1fa3-423b-b2bb-caefcca17996" providerId="ADAL" clId="{AF62ACF7-FAA1-4E49-ACF9-3E8135866923}" dt="2022-09-16T17:07:43.761" v="678" actId="14100"/>
          <ac:graphicFrameMkLst>
            <pc:docMk/>
            <pc:sldMk cId="2416313348" sldId="270"/>
            <ac:graphicFrameMk id="9" creationId="{5B05E966-6CD0-4EB4-B0BF-5500D1AAC0E4}"/>
          </ac:graphicFrameMkLst>
        </pc:graphicFrameChg>
        <pc:picChg chg="add mod">
          <ac:chgData name="Casella, Andrew M" userId="5cdfd230-1fa3-423b-b2bb-caefcca17996" providerId="ADAL" clId="{AF62ACF7-FAA1-4E49-ACF9-3E8135866923}" dt="2022-09-16T17:08:11.245" v="681" actId="1076"/>
          <ac:picMkLst>
            <pc:docMk/>
            <pc:sldMk cId="2416313348" sldId="270"/>
            <ac:picMk id="6" creationId="{00AA9638-5F70-4CB7-BD1A-438980AA818F}"/>
          </ac:picMkLst>
        </pc:picChg>
        <pc:picChg chg="add mod">
          <ac:chgData name="Casella, Andrew M" userId="5cdfd230-1fa3-423b-b2bb-caefcca17996" providerId="ADAL" clId="{AF62ACF7-FAA1-4E49-ACF9-3E8135866923}" dt="2022-09-16T17:08:05.685" v="680" actId="1076"/>
          <ac:picMkLst>
            <pc:docMk/>
            <pc:sldMk cId="2416313348" sldId="270"/>
            <ac:picMk id="8" creationId="{B96E5120-B473-44EF-9B98-5BB51AFEF884}"/>
          </ac:picMkLst>
        </pc:picChg>
      </pc:sldChg>
      <pc:sldChg chg="addSp delSp modSp new mod">
        <pc:chgData name="Casella, Andrew M" userId="5cdfd230-1fa3-423b-b2bb-caefcca17996" providerId="ADAL" clId="{AF62ACF7-FAA1-4E49-ACF9-3E8135866923}" dt="2022-09-16T16:58:03.530" v="658" actId="1076"/>
        <pc:sldMkLst>
          <pc:docMk/>
          <pc:sldMk cId="2892853782" sldId="271"/>
        </pc:sldMkLst>
        <pc:spChg chg="mod">
          <ac:chgData name="Casella, Andrew M" userId="5cdfd230-1fa3-423b-b2bb-caefcca17996" providerId="ADAL" clId="{AF62ACF7-FAA1-4E49-ACF9-3E8135866923}" dt="2022-09-16T16:40:51.835" v="583" actId="20577"/>
          <ac:spMkLst>
            <pc:docMk/>
            <pc:sldMk cId="2892853782" sldId="271"/>
            <ac:spMk id="3" creationId="{EF6DBAC0-086A-429A-8F26-816525065064}"/>
          </ac:spMkLst>
        </pc:spChg>
        <pc:spChg chg="del">
          <ac:chgData name="Casella, Andrew M" userId="5cdfd230-1fa3-423b-b2bb-caefcca17996" providerId="ADAL" clId="{AF62ACF7-FAA1-4E49-ACF9-3E8135866923}" dt="2022-09-16T16:49:39.711" v="631" actId="478"/>
          <ac:spMkLst>
            <pc:docMk/>
            <pc:sldMk cId="2892853782" sldId="271"/>
            <ac:spMk id="4" creationId="{F860B837-A213-4D1B-9BBF-81819F3F7C08}"/>
          </ac:spMkLst>
        </pc:spChg>
        <pc:picChg chg="add mod">
          <ac:chgData name="Casella, Andrew M" userId="5cdfd230-1fa3-423b-b2bb-caefcca17996" providerId="ADAL" clId="{AF62ACF7-FAA1-4E49-ACF9-3E8135866923}" dt="2022-09-16T16:57:36.222" v="657" actId="1076"/>
          <ac:picMkLst>
            <pc:docMk/>
            <pc:sldMk cId="2892853782" sldId="271"/>
            <ac:picMk id="6" creationId="{E231F127-28F7-489B-9727-9B82E9F69D56}"/>
          </ac:picMkLst>
        </pc:picChg>
        <pc:picChg chg="add mod">
          <ac:chgData name="Casella, Andrew M" userId="5cdfd230-1fa3-423b-b2bb-caefcca17996" providerId="ADAL" clId="{AF62ACF7-FAA1-4E49-ACF9-3E8135866923}" dt="2022-09-16T16:58:03.530" v="658" actId="1076"/>
          <ac:picMkLst>
            <pc:docMk/>
            <pc:sldMk cId="2892853782" sldId="271"/>
            <ac:picMk id="8" creationId="{2741D2B8-6C65-4A71-8DE1-1246DF8FD6FE}"/>
          </ac:picMkLst>
        </pc:picChg>
        <pc:picChg chg="add mod">
          <ac:chgData name="Casella, Andrew M" userId="5cdfd230-1fa3-423b-b2bb-caefcca17996" providerId="ADAL" clId="{AF62ACF7-FAA1-4E49-ACF9-3E8135866923}" dt="2022-09-16T16:52:25.174" v="648" actId="1076"/>
          <ac:picMkLst>
            <pc:docMk/>
            <pc:sldMk cId="2892853782" sldId="271"/>
            <ac:picMk id="10" creationId="{A52B3E95-1E9A-4CF7-BDEF-841EA17C2CE9}"/>
          </ac:picMkLst>
        </pc:picChg>
        <pc:picChg chg="add mod">
          <ac:chgData name="Casella, Andrew M" userId="5cdfd230-1fa3-423b-b2bb-caefcca17996" providerId="ADAL" clId="{AF62ACF7-FAA1-4E49-ACF9-3E8135866923}" dt="2022-09-16T16:56:38.281" v="652" actId="1076"/>
          <ac:picMkLst>
            <pc:docMk/>
            <pc:sldMk cId="2892853782" sldId="271"/>
            <ac:picMk id="12" creationId="{08B9C2AC-C779-44E1-8DB9-BED948A923A4}"/>
          </ac:picMkLst>
        </pc:picChg>
        <pc:picChg chg="add mod">
          <ac:chgData name="Casella, Andrew M" userId="5cdfd230-1fa3-423b-b2bb-caefcca17996" providerId="ADAL" clId="{AF62ACF7-FAA1-4E49-ACF9-3E8135866923}" dt="2022-09-16T16:57:30.102" v="655" actId="1076"/>
          <ac:picMkLst>
            <pc:docMk/>
            <pc:sldMk cId="2892853782" sldId="271"/>
            <ac:picMk id="14" creationId="{7B3EC24C-7390-4D35-92CA-A979C0946FC4}"/>
          </ac:picMkLst>
        </pc:picChg>
      </pc:sldChg>
      <pc:sldChg chg="modSp new mod">
        <pc:chgData name="Casella, Andrew M" userId="5cdfd230-1fa3-423b-b2bb-caefcca17996" providerId="ADAL" clId="{AF62ACF7-FAA1-4E49-ACF9-3E8135866923}" dt="2022-09-16T16:41:11.161" v="599" actId="20577"/>
        <pc:sldMkLst>
          <pc:docMk/>
          <pc:sldMk cId="418927207" sldId="272"/>
        </pc:sldMkLst>
        <pc:spChg chg="mod">
          <ac:chgData name="Casella, Andrew M" userId="5cdfd230-1fa3-423b-b2bb-caefcca17996" providerId="ADAL" clId="{AF62ACF7-FAA1-4E49-ACF9-3E8135866923}" dt="2022-09-16T16:41:11.161" v="599" actId="20577"/>
          <ac:spMkLst>
            <pc:docMk/>
            <pc:sldMk cId="418927207" sldId="272"/>
            <ac:spMk id="3" creationId="{9FEAEBCC-712A-48C2-881C-E05B69D8DE6C}"/>
          </ac:spMkLst>
        </pc:spChg>
      </pc:sldChg>
      <pc:sldChg chg="addSp delSp modSp new mod">
        <pc:chgData name="Casella, Andrew M" userId="5cdfd230-1fa3-423b-b2bb-caefcca17996" providerId="ADAL" clId="{AF62ACF7-FAA1-4E49-ACF9-3E8135866923}" dt="2022-09-16T17:12:45.223" v="692" actId="1076"/>
        <pc:sldMkLst>
          <pc:docMk/>
          <pc:sldMk cId="4275661184" sldId="273"/>
        </pc:sldMkLst>
        <pc:spChg chg="mod">
          <ac:chgData name="Casella, Andrew M" userId="5cdfd230-1fa3-423b-b2bb-caefcca17996" providerId="ADAL" clId="{AF62ACF7-FAA1-4E49-ACF9-3E8135866923}" dt="2022-09-16T16:41:33.973" v="611" actId="20577"/>
          <ac:spMkLst>
            <pc:docMk/>
            <pc:sldMk cId="4275661184" sldId="273"/>
            <ac:spMk id="3" creationId="{7A1590F5-B7C1-4933-B3D1-CBF776749930}"/>
          </ac:spMkLst>
        </pc:spChg>
        <pc:spChg chg="del">
          <ac:chgData name="Casella, Andrew M" userId="5cdfd230-1fa3-423b-b2bb-caefcca17996" providerId="ADAL" clId="{AF62ACF7-FAA1-4E49-ACF9-3E8135866923}" dt="2022-09-16T17:10:57.618" v="682" actId="478"/>
          <ac:spMkLst>
            <pc:docMk/>
            <pc:sldMk cId="4275661184" sldId="273"/>
            <ac:spMk id="4" creationId="{3AD570E1-417F-47C4-B115-CFB419F58273}"/>
          </ac:spMkLst>
        </pc:spChg>
        <pc:spChg chg="add mod">
          <ac:chgData name="Casella, Andrew M" userId="5cdfd230-1fa3-423b-b2bb-caefcca17996" providerId="ADAL" clId="{AF62ACF7-FAA1-4E49-ACF9-3E8135866923}" dt="2022-09-16T17:12:45.223" v="692" actId="1076"/>
          <ac:spMkLst>
            <pc:docMk/>
            <pc:sldMk cId="4275661184" sldId="273"/>
            <ac:spMk id="8" creationId="{9735F2D4-6F8E-444C-9505-11490EDA0560}"/>
          </ac:spMkLst>
        </pc:spChg>
        <pc:picChg chg="add mod">
          <ac:chgData name="Casella, Andrew M" userId="5cdfd230-1fa3-423b-b2bb-caefcca17996" providerId="ADAL" clId="{AF62ACF7-FAA1-4E49-ACF9-3E8135866923}" dt="2022-09-16T17:11:35.487" v="688" actId="1076"/>
          <ac:picMkLst>
            <pc:docMk/>
            <pc:sldMk cId="4275661184" sldId="273"/>
            <ac:picMk id="6" creationId="{35644F52-D2A5-4240-A27E-4596CE4DD8F6}"/>
          </ac:picMkLst>
        </pc:picChg>
      </pc:sldChg>
      <pc:sldChg chg="modSp new mod">
        <pc:chgData name="Casella, Andrew M" userId="5cdfd230-1fa3-423b-b2bb-caefcca17996" providerId="ADAL" clId="{AF62ACF7-FAA1-4E49-ACF9-3E8135866923}" dt="2022-09-16T16:42:48.892" v="630" actId="20577"/>
        <pc:sldMkLst>
          <pc:docMk/>
          <pc:sldMk cId="3741118419" sldId="274"/>
        </pc:sldMkLst>
        <pc:spChg chg="mod">
          <ac:chgData name="Casella, Andrew M" userId="5cdfd230-1fa3-423b-b2bb-caefcca17996" providerId="ADAL" clId="{AF62ACF7-FAA1-4E49-ACF9-3E8135866923}" dt="2022-09-16T16:42:48.892" v="630" actId="20577"/>
          <ac:spMkLst>
            <pc:docMk/>
            <pc:sldMk cId="3741118419" sldId="274"/>
            <ac:spMk id="3" creationId="{68C576B0-B0ED-4848-AECB-9D9AB7CD1C8C}"/>
          </ac:spMkLst>
        </pc:spChg>
      </pc:sldChg>
      <pc:sldChg chg="addSp delSp modSp new mod">
        <pc:chgData name="Casella, Andrew M" userId="5cdfd230-1fa3-423b-b2bb-caefcca17996" providerId="ADAL" clId="{AF62ACF7-FAA1-4E49-ACF9-3E8135866923}" dt="2022-09-16T19:59:17.372" v="926" actId="20577"/>
        <pc:sldMkLst>
          <pc:docMk/>
          <pc:sldMk cId="730266457" sldId="275"/>
        </pc:sldMkLst>
        <pc:spChg chg="mod">
          <ac:chgData name="Casella, Andrew M" userId="5cdfd230-1fa3-423b-b2bb-caefcca17996" providerId="ADAL" clId="{AF62ACF7-FAA1-4E49-ACF9-3E8135866923}" dt="2022-09-16T19:55:12.350" v="795" actId="20577"/>
          <ac:spMkLst>
            <pc:docMk/>
            <pc:sldMk cId="730266457" sldId="275"/>
            <ac:spMk id="3" creationId="{8B975F72-1242-4603-B4A2-617225301153}"/>
          </ac:spMkLst>
        </pc:spChg>
        <pc:spChg chg="del">
          <ac:chgData name="Casella, Andrew M" userId="5cdfd230-1fa3-423b-b2bb-caefcca17996" providerId="ADAL" clId="{AF62ACF7-FAA1-4E49-ACF9-3E8135866923}" dt="2022-09-16T19:47:18.507" v="752"/>
          <ac:spMkLst>
            <pc:docMk/>
            <pc:sldMk cId="730266457" sldId="275"/>
            <ac:spMk id="4" creationId="{B1182127-D90A-4B45-9F9F-38EB32E4A486}"/>
          </ac:spMkLst>
        </pc:spChg>
        <pc:spChg chg="add mod">
          <ac:chgData name="Casella, Andrew M" userId="5cdfd230-1fa3-423b-b2bb-caefcca17996" providerId="ADAL" clId="{AF62ACF7-FAA1-4E49-ACF9-3E8135866923}" dt="2022-09-16T19:57:31.458" v="857" actId="20577"/>
          <ac:spMkLst>
            <pc:docMk/>
            <pc:sldMk cId="730266457" sldId="275"/>
            <ac:spMk id="11" creationId="{C2772CBE-1B38-4E90-8BF7-B53F1DA18667}"/>
          </ac:spMkLst>
        </pc:spChg>
        <pc:spChg chg="add mod">
          <ac:chgData name="Casella, Andrew M" userId="5cdfd230-1fa3-423b-b2bb-caefcca17996" providerId="ADAL" clId="{AF62ACF7-FAA1-4E49-ACF9-3E8135866923}" dt="2022-09-16T19:59:17.372" v="926" actId="20577"/>
          <ac:spMkLst>
            <pc:docMk/>
            <pc:sldMk cId="730266457" sldId="275"/>
            <ac:spMk id="12" creationId="{B83FFDD0-AF31-4570-97A2-7318B3286ED3}"/>
          </ac:spMkLst>
        </pc:spChg>
        <pc:picChg chg="add mod">
          <ac:chgData name="Casella, Andrew M" userId="5cdfd230-1fa3-423b-b2bb-caefcca17996" providerId="ADAL" clId="{AF62ACF7-FAA1-4E49-ACF9-3E8135866923}" dt="2022-09-16T19:58:04.274" v="862" actId="1076"/>
          <ac:picMkLst>
            <pc:docMk/>
            <pc:sldMk cId="730266457" sldId="275"/>
            <ac:picMk id="6" creationId="{EA2CA017-BF44-4F59-8037-79788AC2510B}"/>
          </ac:picMkLst>
        </pc:picChg>
        <pc:picChg chg="add mod">
          <ac:chgData name="Casella, Andrew M" userId="5cdfd230-1fa3-423b-b2bb-caefcca17996" providerId="ADAL" clId="{AF62ACF7-FAA1-4E49-ACF9-3E8135866923}" dt="2022-09-16T19:56:14.219" v="799" actId="1076"/>
          <ac:picMkLst>
            <pc:docMk/>
            <pc:sldMk cId="730266457" sldId="275"/>
            <ac:picMk id="8" creationId="{0BF61765-6674-4FE3-B6A0-C1416BF83B43}"/>
          </ac:picMkLst>
        </pc:picChg>
        <pc:picChg chg="add mod">
          <ac:chgData name="Casella, Andrew M" userId="5cdfd230-1fa3-423b-b2bb-caefcca17996" providerId="ADAL" clId="{AF62ACF7-FAA1-4E49-ACF9-3E8135866923}" dt="2022-09-16T19:58:01.799" v="861" actId="1076"/>
          <ac:picMkLst>
            <pc:docMk/>
            <pc:sldMk cId="730266457" sldId="275"/>
            <ac:picMk id="10" creationId="{2578043F-F2CD-4838-B262-49860E6FC311}"/>
          </ac:picMkLst>
        </pc:picChg>
      </pc:sldChg>
      <pc:sldMasterChg chg="modSldLayout">
        <pc:chgData name="Casella, Andrew M" userId="5cdfd230-1fa3-423b-b2bb-caefcca17996" providerId="ADAL" clId="{AF62ACF7-FAA1-4E49-ACF9-3E8135866923}" dt="2022-09-16T15:33:10.838" v="49" actId="1076"/>
        <pc:sldMasterMkLst>
          <pc:docMk/>
          <pc:sldMasterMk cId="647107024" sldId="2147483723"/>
        </pc:sldMasterMkLst>
        <pc:sldLayoutChg chg="modSp mod">
          <pc:chgData name="Casella, Andrew M" userId="5cdfd230-1fa3-423b-b2bb-caefcca17996" providerId="ADAL" clId="{AF62ACF7-FAA1-4E49-ACF9-3E8135866923}" dt="2022-09-16T15:33:10.838" v="49" actId="1076"/>
          <pc:sldLayoutMkLst>
            <pc:docMk/>
            <pc:sldMasterMk cId="647107024" sldId="2147483723"/>
            <pc:sldLayoutMk cId="1501305706" sldId="2147483724"/>
          </pc:sldLayoutMkLst>
          <pc:spChg chg="mod">
            <ac:chgData name="Casella, Andrew M" userId="5cdfd230-1fa3-423b-b2bb-caefcca17996" providerId="ADAL" clId="{AF62ACF7-FAA1-4E49-ACF9-3E8135866923}" dt="2022-09-16T15:33:10.838" v="49" actId="1076"/>
            <ac:spMkLst>
              <pc:docMk/>
              <pc:sldMasterMk cId="647107024" sldId="2147483723"/>
              <pc:sldLayoutMk cId="1501305706" sldId="2147483724"/>
              <ac:spMk id="2" creationId="{00000000-0000-0000-0000-000000000000}"/>
            </ac:spMkLst>
          </pc:spChg>
          <pc:spChg chg="mod">
            <ac:chgData name="Casella, Andrew M" userId="5cdfd230-1fa3-423b-b2bb-caefcca17996" providerId="ADAL" clId="{AF62ACF7-FAA1-4E49-ACF9-3E8135866923}" dt="2022-09-16T15:32:09.410" v="32" actId="20577"/>
            <ac:spMkLst>
              <pc:docMk/>
              <pc:sldMasterMk cId="647107024" sldId="2147483723"/>
              <pc:sldLayoutMk cId="1501305706" sldId="2147483724"/>
              <ac:spMk id="20" creationId="{3061D5F4-8719-384B-945C-9A27060F99A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 Image: Abstract Data Visualization Grid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0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89037" y="2743200"/>
            <a:ext cx="4674234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PNNL </a:t>
            </a:r>
            <a:r>
              <a:rPr lang="en-US" dirty="0" err="1"/>
              <a:t>RaDIATE</a:t>
            </a:r>
            <a:r>
              <a:rPr lang="en-US" dirty="0"/>
              <a:t> Update 9/23/22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Andy Casella and David Senor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September 22, 2022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9/22/2022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Pacific Northwest National Laboratory's logo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599A82-28CD-4E00-BE9F-94A5CDAD2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D066A1-A973-45C7-AB66-42372847F6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487D37-D715-46D9-8584-E285FE070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696A4F-5314-46CD-B205-CC2D44570D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E130ED9-0C27-4EF1-9F86-D29E4EA507BE}" type="datetime4">
              <a:rPr lang="en-US" smtClean="0"/>
              <a:pPr/>
              <a:t>September 22,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D42A32-60C6-45A9-9733-FBE30434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AA5B0E-4040-4059-85E6-FE34F5E4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Titanium-Alloy Work Published in JNM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4F796-65F2-44FB-94CF-D91FF024A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197"/>
          <a:stretch/>
        </p:blipFill>
        <p:spPr>
          <a:xfrm>
            <a:off x="1129842" y="1603973"/>
            <a:ext cx="5088849" cy="25108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EB27AC-443B-4AC6-8173-BFC72DBB9DFF}"/>
              </a:ext>
            </a:extLst>
          </p:cNvPr>
          <p:cNvSpPr txBox="1"/>
          <p:nvPr/>
        </p:nvSpPr>
        <p:spPr>
          <a:xfrm>
            <a:off x="7145171" y="5249478"/>
            <a:ext cx="7028029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Ti-6-4 showed increased hardness and greater loss of ductility than Ti-3Al-2.5V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 showed a higher density of defect clusters in Ti-6Al-4V.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results for Ti-15-3-3-3 show less radiation induced hardening and loss of ductility than Ti-6Al-4V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Ultrasonic measurements showed a 10-15% decrease in modulus after irradiation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AA7F89-2BF4-4C73-B657-32EC5B260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85" y="1532290"/>
            <a:ext cx="5196115" cy="3766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AAE268-D509-439E-B53E-FC8FC2F55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066" y="4465769"/>
            <a:ext cx="4768625" cy="3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67728-A0C1-4FAF-A8F8-AD3C2AE8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1590F5-B7C1-4933-B3D1-CBF77674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 of Titanium Sample</a:t>
            </a: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35644F52-D2A5-4240-A27E-4596CE4DD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30" y="1846218"/>
            <a:ext cx="13018770" cy="422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CC3AB-0A91-4EFF-893E-04C8183CBE4C}"/>
              </a:ext>
            </a:extLst>
          </p:cNvPr>
          <p:cNvSpPr txBox="1"/>
          <p:nvPr/>
        </p:nvSpPr>
        <p:spPr>
          <a:xfrm>
            <a:off x="11430000" y="660202"/>
            <a:ext cx="84679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83908-ADF6-4BB7-A9FD-761A13028DEA}"/>
              </a:ext>
            </a:extLst>
          </p:cNvPr>
          <p:cNvSpPr txBox="1"/>
          <p:nvPr/>
        </p:nvSpPr>
        <p:spPr>
          <a:xfrm>
            <a:off x="1255593" y="6383382"/>
            <a:ext cx="3248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 HAADF atomic data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962D3-CD9C-4CD6-99FA-16E0F0FBC936}"/>
              </a:ext>
            </a:extLst>
          </p:cNvPr>
          <p:cNvSpPr txBox="1"/>
          <p:nvPr/>
        </p:nvSpPr>
        <p:spPr>
          <a:xfrm>
            <a:off x="5622877" y="6396748"/>
            <a:ext cx="3835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FFT of the left panel with the appropriate crystallographic planes annotated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5FF4E4-E8FB-4F1C-A4C6-A15843DD9799}"/>
              </a:ext>
            </a:extLst>
          </p:cNvPr>
          <p:cNvSpPr txBox="1"/>
          <p:nvPr/>
        </p:nvSpPr>
        <p:spPr>
          <a:xfrm>
            <a:off x="10577013" y="6328041"/>
            <a:ext cx="31389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FFT filtered image of the left panel with ball and stick overlays of the omega/beta phases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302317-E52E-4FD5-93C5-4A400BA3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A2CCE9-654A-43E1-A11C-B9380B01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Dynamics Simulations of Radiation Damage in </a:t>
            </a:r>
            <a:r>
              <a:rPr lang="en-US" dirty="0" err="1"/>
              <a:t>Ti</a:t>
            </a:r>
            <a:r>
              <a:rPr lang="en-US" dirty="0"/>
              <a:t>-Alloys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73BCA-2EB3-4889-81BB-ACEB5C4B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12" y="2161010"/>
            <a:ext cx="10024973" cy="3907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9C99E-26D8-45F8-8A1D-49E58E88824D}"/>
              </a:ext>
            </a:extLst>
          </p:cNvPr>
          <p:cNvSpPr txBox="1"/>
          <p:nvPr/>
        </p:nvSpPr>
        <p:spPr>
          <a:xfrm>
            <a:off x="3951150" y="1940445"/>
            <a:ext cx="1912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Relaxed system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59F38-EF6B-4850-AA5B-18B6E5A85D63}"/>
              </a:ext>
            </a:extLst>
          </p:cNvPr>
          <p:cNvSpPr txBox="1"/>
          <p:nvPr/>
        </p:nvSpPr>
        <p:spPr>
          <a:xfrm>
            <a:off x="6301075" y="1802477"/>
            <a:ext cx="268864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neighbor analysis shows HCP 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BC542-5DFD-40C1-9636-A607612CB454}"/>
              </a:ext>
            </a:extLst>
          </p:cNvPr>
          <p:cNvSpPr txBox="1"/>
          <p:nvPr/>
        </p:nvSpPr>
        <p:spPr>
          <a:xfrm>
            <a:off x="10100842" y="1984252"/>
            <a:ext cx="27432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PKA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selected for examination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0D344-1BAA-48D2-B361-E5BEC0549C79}"/>
              </a:ext>
            </a:extLst>
          </p:cNvPr>
          <p:cNvSpPr txBox="1"/>
          <p:nvPr/>
        </p:nvSpPr>
        <p:spPr>
          <a:xfrm>
            <a:off x="1930398" y="5678192"/>
            <a:ext cx="114300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MD simulations show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Ti-6Al-4V has a higher irradiation damage than Ti-15V-3Cr-3Al in the ballistic stage. The surviving number of Frenkel pairs is almost equal in both alloys.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average displacement threshold energy is higher in Ti-15V-3Cr-3Al with a value of 73.5 eV as compared to 66 eV in Ti-6Al-4V.</a:t>
            </a: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Ti-6-4 has larger and more void clusters than 15-3-3-3.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l">
              <a:buAutoNum type="arabicPeriod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79B3C8-6325-48AE-A8EA-679BC6F0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C576B0-B0ED-4848-AECB-9D9AB7CD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3467C-DD1D-4533-98D5-718B28524F6A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/>
              <a:t>We will continue with beryllium bend tests</a:t>
            </a:r>
          </a:p>
          <a:p>
            <a:r>
              <a:rPr lang="en-US" dirty="0"/>
              <a:t>As funds permit – perform microscopy of beryllium samples</a:t>
            </a:r>
          </a:p>
          <a:p>
            <a:r>
              <a:rPr lang="en-US" dirty="0"/>
              <a:t>As funds permit – perform microscopy and thermal desorption measurements on the </a:t>
            </a:r>
            <a:r>
              <a:rPr lang="en-US" dirty="0" err="1"/>
              <a:t>SiC</a:t>
            </a:r>
            <a:r>
              <a:rPr lang="en-US" dirty="0"/>
              <a:t>-coated graphite samples in support of KEK between now and February.</a:t>
            </a:r>
          </a:p>
          <a:p>
            <a:r>
              <a:rPr lang="en-US" dirty="0"/>
              <a:t>PIE on the </a:t>
            </a:r>
            <a:r>
              <a:rPr lang="en-US" dirty="0" err="1"/>
              <a:t>Ti</a:t>
            </a:r>
            <a:r>
              <a:rPr lang="en-US" dirty="0"/>
              <a:t>-base alloys deferred until next JFY</a:t>
            </a:r>
          </a:p>
          <a:p>
            <a:r>
              <a:rPr lang="en-US" dirty="0"/>
              <a:t>We will be hosting three engineers from TRIUMF on November 7</a:t>
            </a:r>
            <a:r>
              <a:rPr lang="en-US" baseline="30000" dirty="0"/>
              <a:t>th </a:t>
            </a:r>
            <a:r>
              <a:rPr lang="en-US" dirty="0"/>
              <a:t>to walk through our hot cell facilities and operations.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0987A-3545-4239-8E88-2A04DFB257FD}"/>
              </a:ext>
            </a:extLst>
          </p:cNvPr>
          <p:cNvSpPr txBox="1"/>
          <p:nvPr/>
        </p:nvSpPr>
        <p:spPr>
          <a:xfrm>
            <a:off x="1125940" y="1534504"/>
            <a:ext cx="5049672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Sample Prep – Alan Schemer-Kohrn, Shalini Tripathi, Anthony Guzman</a:t>
            </a:r>
          </a:p>
          <a:p>
            <a:endParaRPr lang="en-US" dirty="0"/>
          </a:p>
          <a:p>
            <a:r>
              <a:rPr lang="en-US" dirty="0"/>
              <a:t>Microscopy – Danny Edwards, Matt Olszta, Kayla Yano</a:t>
            </a:r>
          </a:p>
          <a:p>
            <a:endParaRPr lang="en-US" dirty="0"/>
          </a:p>
          <a:p>
            <a:r>
              <a:rPr lang="en-US" dirty="0"/>
              <a:t>Shipping – Ty Buckendorf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EF46A-1145-4372-9BF1-FC4EBFE3C157}"/>
              </a:ext>
            </a:extLst>
          </p:cNvPr>
          <p:cNvSpPr txBox="1"/>
          <p:nvPr/>
        </p:nvSpPr>
        <p:spPr>
          <a:xfrm>
            <a:off x="1201003" y="5500048"/>
            <a:ext cx="4899546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Hot Cell Technicians – Mike Rojas, Robert Cox</a:t>
            </a:r>
          </a:p>
          <a:p>
            <a:endParaRPr lang="en-US" dirty="0"/>
          </a:p>
          <a:p>
            <a:r>
              <a:rPr lang="en-US" dirty="0"/>
              <a:t>Mechanical Testing – Ramprashad Prabhakaran</a:t>
            </a:r>
          </a:p>
          <a:p>
            <a:endParaRPr lang="en-US" dirty="0"/>
          </a:p>
          <a:p>
            <a:r>
              <a:rPr lang="en-US" dirty="0"/>
              <a:t>Modeling – Ankit Roy and Ram Devanathan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B14AB6-5970-42F2-A3D4-1DB38538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PNNL </a:t>
            </a:r>
            <a:r>
              <a:rPr lang="en-US" dirty="0" err="1"/>
              <a:t>RaDIATE</a:t>
            </a:r>
            <a:r>
              <a:rPr lang="en-US" dirty="0"/>
              <a:t> Activities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9CB70F-AC71-4997-8EDA-C75BAE882A1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/>
              <a:t>HRMT43 and HRMT60 shipments</a:t>
            </a:r>
          </a:p>
          <a:p>
            <a:r>
              <a:rPr lang="en-US" dirty="0"/>
              <a:t>Work with Beryllium</a:t>
            </a:r>
          </a:p>
          <a:p>
            <a:pPr lvl="1"/>
            <a:r>
              <a:rPr lang="en-US" dirty="0"/>
              <a:t>Bend tests</a:t>
            </a:r>
          </a:p>
          <a:p>
            <a:pPr lvl="1"/>
            <a:r>
              <a:rPr lang="en-US" dirty="0"/>
              <a:t>Sample prep and TEM of Beryllium</a:t>
            </a:r>
          </a:p>
          <a:p>
            <a:pPr lvl="1"/>
            <a:r>
              <a:rPr lang="en-US" dirty="0"/>
              <a:t>Modulus measurements</a:t>
            </a:r>
          </a:p>
          <a:p>
            <a:r>
              <a:rPr lang="en-US" dirty="0"/>
              <a:t>Work with </a:t>
            </a:r>
            <a:r>
              <a:rPr lang="en-US" dirty="0" err="1"/>
              <a:t>Ti</a:t>
            </a:r>
            <a:r>
              <a:rPr lang="en-US" dirty="0"/>
              <a:t>-Alloys</a:t>
            </a:r>
          </a:p>
          <a:p>
            <a:pPr lvl="1"/>
            <a:r>
              <a:rPr lang="en-US" dirty="0"/>
              <a:t>Publication of work presented in 2019</a:t>
            </a:r>
          </a:p>
          <a:p>
            <a:pPr lvl="1"/>
            <a:r>
              <a:rPr lang="en-US" dirty="0"/>
              <a:t>Atomic Column Imaging </a:t>
            </a:r>
          </a:p>
          <a:p>
            <a:pPr lvl="1"/>
            <a:r>
              <a:rPr lang="en-US" dirty="0"/>
              <a:t>Molecular Dynamics Simulations of Radiation Damage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125CE8-B692-49A8-9FDD-7ED9B3C5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975F72-1242-4603-B4A2-61722530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HRMT43 Shipment from CCFE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CA017-BF44-4F59-8037-79788AC2510B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4577115" y="1884874"/>
            <a:ext cx="2975994" cy="2948940"/>
          </a:xfrm>
        </p:spPr>
      </p:pic>
      <p:pic>
        <p:nvPicPr>
          <p:cNvPr id="8" name="Picture 7" descr="A picture containing indoor, plate, pan, dirty&#10;&#10;Description automatically generated">
            <a:extLst>
              <a:ext uri="{FF2B5EF4-FFF2-40B4-BE49-F238E27FC236}">
                <a16:creationId xmlns:a16="http://schemas.microsoft.com/office/drawing/2014/main" id="{0BF61765-6674-4FE3-B6A0-C1416BF8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42" y="1885950"/>
            <a:ext cx="2221813" cy="3975489"/>
          </a:xfrm>
          <a:prstGeom prst="rect">
            <a:avLst/>
          </a:prstGeom>
        </p:spPr>
      </p:pic>
      <p:pic>
        <p:nvPicPr>
          <p:cNvPr id="10" name="Picture 9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2578043F-F2CD-4838-B262-49860E6FC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269" y="1884874"/>
            <a:ext cx="3433442" cy="36720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772CBE-1B38-4E90-8BF7-B53F1DA18667}"/>
              </a:ext>
            </a:extLst>
          </p:cNvPr>
          <p:cNvSpPr txBox="1"/>
          <p:nvPr/>
        </p:nvSpPr>
        <p:spPr>
          <a:xfrm>
            <a:off x="1108710" y="6057900"/>
            <a:ext cx="301752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 designed and built by CCFE within Type A drum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FFDD0-AF31-4570-97A2-7318B3286ED3}"/>
              </a:ext>
            </a:extLst>
          </p:cNvPr>
          <p:cNvSpPr txBox="1"/>
          <p:nvPr/>
        </p:nvSpPr>
        <p:spPr>
          <a:xfrm>
            <a:off x="4126230" y="5040630"/>
            <a:ext cx="39319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higher-dose samples in the container (N02, F06, C-4)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4DCBB-DE55-49B8-856C-ABDDD822A05D}"/>
              </a:ext>
            </a:extLst>
          </p:cNvPr>
          <p:cNvSpPr txBox="1"/>
          <p:nvPr/>
        </p:nvSpPr>
        <p:spPr>
          <a:xfrm>
            <a:off x="8490269" y="5741041"/>
            <a:ext cx="39319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SiC</a:t>
            </a:r>
            <a:r>
              <a:rPr lang="en-US" dirty="0"/>
              <a:t>-coated graphite sample in open holder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48505-D8F6-4C79-B7BF-490B700914AA}"/>
              </a:ext>
            </a:extLst>
          </p:cNvPr>
          <p:cNvSpPr txBox="1"/>
          <p:nvPr/>
        </p:nvSpPr>
        <p:spPr>
          <a:xfrm>
            <a:off x="4132763" y="6696605"/>
            <a:ext cx="1019841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PNNL received six samples from CCFE that were irradiated at CERN in the HRMT43 experiment. – 2 </a:t>
            </a:r>
            <a:r>
              <a:rPr lang="en-US" dirty="0" err="1"/>
              <a:t>Ti</a:t>
            </a:r>
            <a:r>
              <a:rPr lang="en-US" dirty="0"/>
              <a:t>-base alloys from DS Ti-1 BLIP capsule, 2 </a:t>
            </a:r>
            <a:r>
              <a:rPr lang="en-US" dirty="0" err="1"/>
              <a:t>Ti</a:t>
            </a:r>
            <a:r>
              <a:rPr lang="en-US" dirty="0"/>
              <a:t>-base alloys from the Ti-2 BLIP capsule, and 2 </a:t>
            </a:r>
            <a:r>
              <a:rPr lang="en-US" dirty="0" err="1"/>
              <a:t>SiC</a:t>
            </a:r>
            <a:r>
              <a:rPr lang="en-US" dirty="0"/>
              <a:t>-coated graphite samples from the Si capsule</a:t>
            </a:r>
          </a:p>
        </p:txBody>
      </p:sp>
    </p:spTree>
    <p:extLst>
      <p:ext uri="{BB962C8B-B14F-4D97-AF65-F5344CB8AC3E}">
        <p14:creationId xmlns:p14="http://schemas.microsoft.com/office/powerpoint/2010/main" val="7302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59011-BA88-4F71-96EA-A7C5064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7FC0FA-A2EF-462A-9080-7899E692C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HRMT60 Sample Array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B7E64F-B30A-47C0-AA6C-EAF4401F5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70" y="3783401"/>
            <a:ext cx="27432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71F13-DC10-4A4B-9393-A57141469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60" y="3783401"/>
            <a:ext cx="2743200" cy="3657600"/>
          </a:xfrm>
          <a:prstGeom prst="rect">
            <a:avLst/>
          </a:prstGeom>
        </p:spPr>
      </p:pic>
      <p:pic>
        <p:nvPicPr>
          <p:cNvPr id="10" name="Picture 9" descr="A picture containing accordion&#10;&#10;Description automatically generated">
            <a:extLst>
              <a:ext uri="{FF2B5EF4-FFF2-40B4-BE49-F238E27FC236}">
                <a16:creationId xmlns:a16="http://schemas.microsoft.com/office/drawing/2014/main" id="{39AE49D0-17EE-4E45-9D93-EA205A074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0" y="3783401"/>
            <a:ext cx="27432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ADB355-0F84-4D52-A5C9-4D994856C8C3}"/>
              </a:ext>
            </a:extLst>
          </p:cNvPr>
          <p:cNvSpPr txBox="1"/>
          <p:nvPr/>
        </p:nvSpPr>
        <p:spPr>
          <a:xfrm>
            <a:off x="1131570" y="1639294"/>
            <a:ext cx="6183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Sectioning and loading of NT-02 graphite fins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Loading of additional samples - 8/24/22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Loading into Drum - 8/24/22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Shipment from Richland to Dulles 9/6/22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Flight from Dulles to Zurich - Pending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40C02-CD7C-4962-9FEB-A25306D7A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7673" y="3726019"/>
            <a:ext cx="2331720" cy="3640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2B32D-1DBC-4E96-8E16-3074A78F7AB0}"/>
              </a:ext>
            </a:extLst>
          </p:cNvPr>
          <p:cNvSpPr txBox="1"/>
          <p:nvPr/>
        </p:nvSpPr>
        <p:spPr>
          <a:xfrm>
            <a:off x="1131570" y="7498383"/>
            <a:ext cx="24024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in holder base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0272AD-3370-49DD-ABB9-7F096F16340E}"/>
              </a:ext>
            </a:extLst>
          </p:cNvPr>
          <p:cNvSpPr txBox="1"/>
          <p:nvPr/>
        </p:nvSpPr>
        <p:spPr>
          <a:xfrm>
            <a:off x="4636565" y="7405881"/>
            <a:ext cx="24024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closed in holder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754E8-2A2F-41FE-A985-FBD8AB4C744A}"/>
              </a:ext>
            </a:extLst>
          </p:cNvPr>
          <p:cNvSpPr txBox="1"/>
          <p:nvPr/>
        </p:nvSpPr>
        <p:spPr>
          <a:xfrm>
            <a:off x="7800822" y="7498383"/>
            <a:ext cx="30783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Enclosed sample being loaded into array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CF533-C270-47E9-A3E6-A833C3F590D2}"/>
              </a:ext>
            </a:extLst>
          </p:cNvPr>
          <p:cNvSpPr txBox="1"/>
          <p:nvPr/>
        </p:nvSpPr>
        <p:spPr>
          <a:xfrm>
            <a:off x="11986054" y="7366276"/>
            <a:ext cx="24215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Drum ready for shipment</a:t>
            </a:r>
          </a:p>
        </p:txBody>
      </p:sp>
    </p:spTree>
    <p:extLst>
      <p:ext uri="{BB962C8B-B14F-4D97-AF65-F5344CB8AC3E}">
        <p14:creationId xmlns:p14="http://schemas.microsoft.com/office/powerpoint/2010/main" val="32116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79B0F-A8D8-4EF1-A1A5-F63D60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4C01D4-84EA-4AB1-B83A-1CA4EBE7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Sectioning and Loading NT-02 Fin Samples</a:t>
            </a:r>
          </a:p>
        </p:txBody>
      </p:sp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F5557218-DC92-4624-9F40-60B78D6CB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5" r="21812" b="15873"/>
          <a:stretch/>
        </p:blipFill>
        <p:spPr>
          <a:xfrm>
            <a:off x="1072613" y="1920384"/>
            <a:ext cx="3202709" cy="4452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87AC4-B2F0-4F5B-B3C1-DE185ED45CFA}"/>
              </a:ext>
            </a:extLst>
          </p:cNvPr>
          <p:cNvSpPr txBox="1"/>
          <p:nvPr/>
        </p:nvSpPr>
        <p:spPr>
          <a:xfrm>
            <a:off x="977364" y="6536739"/>
            <a:ext cx="359463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graphite fins were sectioned with a low-speed saw with a single saddle chuck with light clamping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5A17B-1A24-4DFC-B9AA-215F6684B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8" t="22166" r="40608" b="12913"/>
          <a:stretch/>
        </p:blipFill>
        <p:spPr>
          <a:xfrm>
            <a:off x="5515647" y="1936640"/>
            <a:ext cx="3880021" cy="4452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A0FA91-AB15-4165-A722-307FE0D7258B}"/>
              </a:ext>
            </a:extLst>
          </p:cNvPr>
          <p:cNvSpPr txBox="1"/>
          <p:nvPr/>
        </p:nvSpPr>
        <p:spPr>
          <a:xfrm>
            <a:off x="5375189" y="6724650"/>
            <a:ext cx="388002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sample cross-section was further size-reduced with a wafering chuck</a:t>
            </a:r>
          </a:p>
        </p:txBody>
      </p:sp>
      <p:pic>
        <p:nvPicPr>
          <p:cNvPr id="11" name="Picture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2C8034B4-1217-472C-AE13-7880BAD2F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994" y="1920384"/>
            <a:ext cx="3339249" cy="4452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549B0C-CDA4-432C-B47C-E6C553678D5A}"/>
              </a:ext>
            </a:extLst>
          </p:cNvPr>
          <p:cNvSpPr txBox="1"/>
          <p:nvPr/>
        </p:nvSpPr>
        <p:spPr>
          <a:xfrm>
            <a:off x="10635994" y="6724650"/>
            <a:ext cx="335830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sample was then test fit to a sample holder and filed down as needed </a:t>
            </a:r>
          </a:p>
        </p:txBody>
      </p:sp>
    </p:spTree>
    <p:extLst>
      <p:ext uri="{BB962C8B-B14F-4D97-AF65-F5344CB8AC3E}">
        <p14:creationId xmlns:p14="http://schemas.microsoft.com/office/powerpoint/2010/main" val="29816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53127-483C-4A9B-BDDC-6342EB68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244330-CBD4-42E6-9D51-F8FC165B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Sectioning and Loading of IG-430 Samples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194BD52-998B-4CA8-AF9C-5EEB00E53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32" y="2046514"/>
            <a:ext cx="4026335" cy="2888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85698-F73D-42EE-84AD-DE43F83E0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568" y="2046515"/>
            <a:ext cx="4435826" cy="288834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9102191-8390-40FE-94F4-3DD39CFB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145" y="4934857"/>
            <a:ext cx="2901422" cy="3294744"/>
          </a:xfrm>
          <a:prstGeom prst="rect">
            <a:avLst/>
          </a:prstGeom>
        </p:spPr>
      </p:pic>
      <p:pic>
        <p:nvPicPr>
          <p:cNvPr id="12" name="Picture 11" descr="A picture containing jack, dishware, butter&#10;&#10;Description automatically generated">
            <a:extLst>
              <a:ext uri="{FF2B5EF4-FFF2-40B4-BE49-F238E27FC236}">
                <a16:creationId xmlns:a16="http://schemas.microsoft.com/office/drawing/2014/main" id="{76974BC5-E332-4D84-BAEE-E4A46AE0B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568" y="4934857"/>
            <a:ext cx="2271975" cy="3294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FB3C50-B583-45E4-BE0A-11A35D1E974D}"/>
              </a:ext>
            </a:extLst>
          </p:cNvPr>
          <p:cNvSpPr txBox="1"/>
          <p:nvPr/>
        </p:nvSpPr>
        <p:spPr>
          <a:xfrm>
            <a:off x="9649394" y="2351314"/>
            <a:ext cx="4981006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samples were cut from the disk used as a sample holder for the </a:t>
            </a:r>
            <a:r>
              <a:rPr lang="en-US" dirty="0" err="1"/>
              <a:t>SiC</a:t>
            </a:r>
            <a:r>
              <a:rPr lang="en-US" dirty="0"/>
              <a:t>-coated graphite samples in the Si capsule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Samples were taken from pieces located as close as possible to the center of the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Samples were cut dry with a low-speed diamond saw in a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Sample dimensions were irregular and custom holders were designed and printed at Fermilab to accommodate each specimen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fits with prototype holders printed at PNNL were used to fine-tune the sample holders as needed.</a:t>
            </a:r>
          </a:p>
        </p:txBody>
      </p:sp>
    </p:spTree>
    <p:extLst>
      <p:ext uri="{BB962C8B-B14F-4D97-AF65-F5344CB8AC3E}">
        <p14:creationId xmlns:p14="http://schemas.microsoft.com/office/powerpoint/2010/main" val="22413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28AD44-4DEF-4ED1-9EF5-B9AEDAE4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DBAC0-086A-429A-8F26-81652506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Beryllium Bend Tests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41D2B8-6C65-4A71-8DE1-1246DF8FD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" y="2004060"/>
            <a:ext cx="3200400" cy="4267200"/>
          </a:xfrm>
          <a:prstGeom prst="rect">
            <a:avLst/>
          </a:prstGeom>
        </p:spPr>
      </p:pic>
      <p:pic>
        <p:nvPicPr>
          <p:cNvPr id="10" name="Picture 9" descr="A picture containing wooden, metal&#10;&#10;Description automatically generated">
            <a:extLst>
              <a:ext uri="{FF2B5EF4-FFF2-40B4-BE49-F238E27FC236}">
                <a16:creationId xmlns:a16="http://schemas.microsoft.com/office/drawing/2014/main" id="{A52B3E95-1E9A-4CF7-BDEF-841EA17C2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74" y="2004060"/>
            <a:ext cx="3200401" cy="4267200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08B9C2AC-C779-44E1-8DB9-BED948A92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321" y="2004061"/>
            <a:ext cx="3313079" cy="4417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C24C-7390-4D35-92CA-A979C0946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072" y="2004061"/>
            <a:ext cx="3423920" cy="2567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9784F-F531-422C-9A0F-BE1C10E066C9}"/>
              </a:ext>
            </a:extLst>
          </p:cNvPr>
          <p:cNvSpPr txBox="1"/>
          <p:nvPr/>
        </p:nvSpPr>
        <p:spPr>
          <a:xfrm>
            <a:off x="1160060" y="6481565"/>
            <a:ext cx="3200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new four-point bend fixture was designed and fabricated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9FC50-AE5D-4E69-AB15-DEE3DAAFC884}"/>
              </a:ext>
            </a:extLst>
          </p:cNvPr>
          <p:cNvSpPr txBox="1"/>
          <p:nvPr/>
        </p:nvSpPr>
        <p:spPr>
          <a:xfrm>
            <a:off x="4109476" y="6578221"/>
            <a:ext cx="361759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Tests have been completed with unirradiated stainless steel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AC438-BC6B-4C91-85F8-BB95BBC7D80F}"/>
              </a:ext>
            </a:extLst>
          </p:cNvPr>
          <p:cNvSpPr txBox="1"/>
          <p:nvPr/>
        </p:nvSpPr>
        <p:spPr>
          <a:xfrm>
            <a:off x="8345606" y="6585594"/>
            <a:ext cx="530749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fixture is now in place in the hot cell for testing of irradiated samples.</a:t>
            </a:r>
          </a:p>
        </p:txBody>
      </p:sp>
    </p:spTree>
    <p:extLst>
      <p:ext uri="{BB962C8B-B14F-4D97-AF65-F5344CB8AC3E}">
        <p14:creationId xmlns:p14="http://schemas.microsoft.com/office/powerpoint/2010/main" val="28928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8660CFF-DDAF-4185-8C12-39E3C51341D0}"/>
              </a:ext>
            </a:extLst>
          </p:cNvPr>
          <p:cNvSpPr txBox="1"/>
          <p:nvPr/>
        </p:nvSpPr>
        <p:spPr>
          <a:xfrm>
            <a:off x="159391" y="7594126"/>
            <a:ext cx="7338689" cy="49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92" dirty="0"/>
              <a:t>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1C64A6-E497-4A9C-B8A0-F5C301B52AE0}"/>
              </a:ext>
            </a:extLst>
          </p:cNvPr>
          <p:cNvSpPr txBox="1"/>
          <p:nvPr/>
        </p:nvSpPr>
        <p:spPr>
          <a:xfrm>
            <a:off x="12185060" y="1869743"/>
            <a:ext cx="2513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 focus – light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 focus – dark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void structures near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Smaller at depth in the lamella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28CB9-7827-4150-840C-E6B636AD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08" y="1581912"/>
            <a:ext cx="8692352" cy="5897880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ECEAF815-1D4C-492D-A5B6-5E82385716A6}"/>
              </a:ext>
            </a:extLst>
          </p:cNvPr>
          <p:cNvSpPr txBox="1">
            <a:spLocks/>
          </p:cNvSpPr>
          <p:nvPr/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/>
                </a:solidFill>
              </a:rPr>
              <a:t>TEM of Beryllium Samples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0C4C7-7782-421A-8EB7-332615FF9518}"/>
              </a:ext>
            </a:extLst>
          </p:cNvPr>
          <p:cNvSpPr txBox="1"/>
          <p:nvPr/>
        </p:nvSpPr>
        <p:spPr>
          <a:xfrm>
            <a:off x="949057" y="2168895"/>
            <a:ext cx="254365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Process for sample preparation with electropolishing was developed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 analysis of two samples was attempted</a:t>
            </a:r>
          </a:p>
        </p:txBody>
      </p:sp>
    </p:spTree>
    <p:extLst>
      <p:ext uri="{BB962C8B-B14F-4D97-AF65-F5344CB8AC3E}">
        <p14:creationId xmlns:p14="http://schemas.microsoft.com/office/powerpoint/2010/main" val="14063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30B66-5C19-4641-82FD-7A31B31C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F2107E-9CFC-4DE2-B6D8-D1F80EF3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Beryllium Modulus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A9638-5F70-4CB7-BD1A-438980AA8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781" y="1729645"/>
            <a:ext cx="4015738" cy="3011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E5120-B473-44EF-9B98-5BB51AFE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781" y="4889181"/>
            <a:ext cx="4015738" cy="3011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97E172-057D-45F1-B729-6C9577773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189343"/>
              </p:ext>
            </p:extLst>
          </p:nvPr>
        </p:nvGraphicFramePr>
        <p:xfrm>
          <a:off x="1000236" y="3856248"/>
          <a:ext cx="4465491" cy="406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271">
                  <a:extLst>
                    <a:ext uri="{9D8B030D-6E8A-4147-A177-3AD203B41FA5}">
                      <a16:colId xmlns:a16="http://schemas.microsoft.com/office/drawing/2014/main" val="4214268258"/>
                    </a:ext>
                  </a:extLst>
                </a:gridCol>
                <a:gridCol w="812820">
                  <a:extLst>
                    <a:ext uri="{9D8B030D-6E8A-4147-A177-3AD203B41FA5}">
                      <a16:colId xmlns:a16="http://schemas.microsoft.com/office/drawing/2014/main" val="14379488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8716383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6665454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091277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38852654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141284486"/>
                    </a:ext>
                  </a:extLst>
                </a:gridCol>
              </a:tblGrid>
              <a:tr h="9871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 Grade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Condition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Specimen ID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Sound Velocity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(m/s)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Young’s Modulus (</a:t>
                      </a:r>
                      <a:r>
                        <a:rPr lang="en-US" sz="1000" dirty="0" err="1">
                          <a:effectLst/>
                        </a:rPr>
                        <a:t>GPa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Average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Modulus (</a:t>
                      </a:r>
                      <a:r>
                        <a:rPr lang="en-US" sz="1000" dirty="0" err="1">
                          <a:effectLst/>
                        </a:rPr>
                        <a:t>GPa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% Change in Modulus after irradiation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extLst>
                  <a:ext uri="{0D108BD9-81ED-4DB2-BD59-A6C34878D82A}">
                    <a16:rowId xmlns:a16="http://schemas.microsoft.com/office/drawing/2014/main" val="467770631"/>
                  </a:ext>
                </a:extLst>
              </a:tr>
              <a:tr h="192372">
                <a:tc rowSpan="1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PF60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Unirradiated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13105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310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1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8.06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extLst>
                  <a:ext uri="{0D108BD9-81ED-4DB2-BD59-A6C34878D82A}">
                    <a16:rowId xmlns:a16="http://schemas.microsoft.com/office/drawing/2014/main" val="1875714014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13101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455289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P21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13027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702838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P23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13198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240507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P24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13081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313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592725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12837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88894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P29</a:t>
                      </a:r>
                      <a:r>
                        <a:rPr lang="en-US" sz="1000" baseline="30000" dirty="0">
                          <a:effectLst/>
                        </a:rPr>
                        <a:t>+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12871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048408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P30</a:t>
                      </a:r>
                      <a:r>
                        <a:rPr lang="en-US" sz="1000" baseline="30000">
                          <a:effectLst/>
                        </a:rPr>
                        <a:t>+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12924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996915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Irradiated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13572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8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185189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13597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338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036085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13450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3664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13535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83210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P22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13541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590208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P26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13610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339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710761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P27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13547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131598"/>
                  </a:ext>
                </a:extLst>
              </a:tr>
              <a:tr h="1923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P28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13465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04826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2A39CB-0E80-49FE-875A-13887DB3A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175357"/>
              </p:ext>
            </p:extLst>
          </p:nvPr>
        </p:nvGraphicFramePr>
        <p:xfrm>
          <a:off x="5628994" y="3856248"/>
          <a:ext cx="4639520" cy="4144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954">
                  <a:extLst>
                    <a:ext uri="{9D8B030D-6E8A-4147-A177-3AD203B41FA5}">
                      <a16:colId xmlns:a16="http://schemas.microsoft.com/office/drawing/2014/main" val="1592716896"/>
                    </a:ext>
                  </a:extLst>
                </a:gridCol>
                <a:gridCol w="892166">
                  <a:extLst>
                    <a:ext uri="{9D8B030D-6E8A-4147-A177-3AD203B41FA5}">
                      <a16:colId xmlns:a16="http://schemas.microsoft.com/office/drawing/2014/main" val="61245578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64535956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36791387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7659871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8191954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683079110"/>
                    </a:ext>
                  </a:extLst>
                </a:gridCol>
              </a:tblGrid>
              <a:tr h="10957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 Grade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Condition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Specimen ID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Sound Velocity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(m/s)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Young’s Modulus (</a:t>
                      </a:r>
                      <a:r>
                        <a:rPr lang="en-US" sz="1000" dirty="0" err="1">
                          <a:effectLst/>
                        </a:rPr>
                        <a:t>GPa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Average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Modulus (</a:t>
                      </a:r>
                      <a:r>
                        <a:rPr lang="en-US" sz="1000" dirty="0" err="1">
                          <a:effectLst/>
                        </a:rPr>
                        <a:t>GPa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% Change in Modulus after irradiation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vert="vert270" anchor="ctr"/>
                </a:tc>
                <a:extLst>
                  <a:ext uri="{0D108BD9-81ED-4DB2-BD59-A6C34878D82A}">
                    <a16:rowId xmlns:a16="http://schemas.microsoft.com/office/drawing/2014/main" val="3776805414"/>
                  </a:ext>
                </a:extLst>
              </a:tr>
              <a:tr h="217788">
                <a:tc row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S-65F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Unirradiated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12577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8.56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extLst>
                  <a:ext uri="{0D108BD9-81ED-4DB2-BD59-A6C34878D82A}">
                    <a16:rowId xmlns:a16="http://schemas.microsoft.com/office/drawing/2014/main" val="1282248209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12750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8467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S10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12705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275159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S11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12593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296479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S13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12623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165469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12584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123525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Irradiated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row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317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244536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13209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860968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13236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590622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13143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259359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13208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902128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S17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13168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317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466149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13153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316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185037"/>
                  </a:ext>
                </a:extLst>
              </a:tr>
              <a:tr h="2177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S25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13168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317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553" marR="3455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648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0563018-E2F9-4782-9638-48E9276D437B}"/>
              </a:ext>
            </a:extLst>
          </p:cNvPr>
          <p:cNvSpPr txBox="1"/>
          <p:nvPr/>
        </p:nvSpPr>
        <p:spPr>
          <a:xfrm>
            <a:off x="1433015" y="2047164"/>
            <a:ext cx="884374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Modulus measurements were made on unirradiated and irradiated beryllium bend bars in the hot cell air 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results show an 8 – 8.5% increase in modulus after irradiation</a:t>
            </a:r>
          </a:p>
        </p:txBody>
      </p:sp>
    </p:spTree>
    <p:extLst>
      <p:ext uri="{BB962C8B-B14F-4D97-AF65-F5344CB8AC3E}">
        <p14:creationId xmlns:p14="http://schemas.microsoft.com/office/powerpoint/2010/main" val="24163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00.potx" id="{BB42E762-54B1-4790-980B-9C2F4E37C844}" vid="{427121AA-6C96-4A50-8C74-29703C11B5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PNNL_00</Template>
  <TotalTime>2359</TotalTime>
  <Words>897</Words>
  <Application>Microsoft Office PowerPoint</Application>
  <PresentationFormat>Custom</PresentationFormat>
  <Paragraphs>226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PNNL_Option_4</vt:lpstr>
      <vt:lpstr>PowerPoint Presentation</vt:lpstr>
      <vt:lpstr>Recent PNNL RaDIATE Activities</vt:lpstr>
      <vt:lpstr>HRMT43 Shipment from CCFE </vt:lpstr>
      <vt:lpstr>HRMT60 Sample Array</vt:lpstr>
      <vt:lpstr>Sectioning and Loading NT-02 Fin Samples</vt:lpstr>
      <vt:lpstr>Sectioning and Loading of IG-430 Samples </vt:lpstr>
      <vt:lpstr>Beryllium Bend Tests</vt:lpstr>
      <vt:lpstr>PowerPoint Presentation</vt:lpstr>
      <vt:lpstr>Beryllium Modulus Measurements</vt:lpstr>
      <vt:lpstr>Titanium-Alloy Work Published in JNM</vt:lpstr>
      <vt:lpstr>TEM of Titanium Sample</vt:lpstr>
      <vt:lpstr>Molecular Dynamics Simulations of Radiation Damage in Ti-Alloys</vt:lpstr>
      <vt:lpstr>Current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Casella, Andrew M</dc:creator>
  <cp:lastModifiedBy>Casella, Andrew M</cp:lastModifiedBy>
  <cp:revision>20</cp:revision>
  <dcterms:created xsi:type="dcterms:W3CDTF">2022-09-14T04:05:20Z</dcterms:created>
  <dcterms:modified xsi:type="dcterms:W3CDTF">2022-09-22T21:33:39Z</dcterms:modified>
</cp:coreProperties>
</file>